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-96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2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98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08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07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7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1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07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4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5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9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8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8C9F-2A4D-4A48-8F62-6771F1D72ED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4E53-0FDF-324C-A1E0-31C969CB2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4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0" y="0"/>
            <a:ext cx="529721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6304" y="516283"/>
            <a:ext cx="4572000" cy="5909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Intracortical</a:t>
            </a:r>
            <a:r>
              <a:rPr lang="en-US" dirty="0" smtClean="0"/>
              <a:t> circuit turned off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l4_l4_cp</a:t>
            </a:r>
            <a:r>
              <a:rPr lang="en-US" dirty="0"/>
              <a:t>=0; %0.2; % connection probability</a:t>
            </a:r>
          </a:p>
          <a:p>
            <a:r>
              <a:rPr lang="en-US" dirty="0"/>
              <a:t>l4_l4_dge=0.01; % conductance in fraction change to reversal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l4_fs_cp=0; %0.5;</a:t>
            </a:r>
          </a:p>
          <a:p>
            <a:r>
              <a:rPr lang="en-US" dirty="0"/>
              <a:t>l4_fs_dge=0.01;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fs_l4_cp=0; % 0.5;</a:t>
            </a:r>
          </a:p>
          <a:p>
            <a:r>
              <a:rPr lang="da-DK" dirty="0"/>
              <a:t>fs_l4_dgi=0.05; </a:t>
            </a:r>
          </a:p>
          <a:p>
            <a:r>
              <a:rPr lang="da-DK" dirty="0"/>
              <a:t> </a:t>
            </a:r>
          </a:p>
          <a:p>
            <a:r>
              <a:rPr lang="da-DK" dirty="0" err="1"/>
              <a:t>fs_fs_cp</a:t>
            </a:r>
            <a:r>
              <a:rPr lang="da-DK" dirty="0"/>
              <a:t>=0;</a:t>
            </a:r>
          </a:p>
          <a:p>
            <a:r>
              <a:rPr lang="da-DK" dirty="0" err="1"/>
              <a:t>fs_fs_dgi</a:t>
            </a:r>
            <a:r>
              <a:rPr lang="da-DK" dirty="0"/>
              <a:t>=0.01; </a:t>
            </a:r>
          </a:p>
          <a:p>
            <a:r>
              <a:rPr lang="da-DK" dirty="0"/>
              <a:t> </a:t>
            </a:r>
          </a:p>
          <a:p>
            <a:r>
              <a:rPr lang="sk-SK" dirty="0"/>
              <a:t>vpm_l4_cp=0.75; </a:t>
            </a:r>
          </a:p>
          <a:p>
            <a:r>
              <a:rPr lang="sk-SK" dirty="0"/>
              <a:t>vpm_l4_dge=0.03; </a:t>
            </a:r>
          </a:p>
          <a:p>
            <a:r>
              <a:rPr lang="sk-SK" dirty="0"/>
              <a:t> </a:t>
            </a:r>
          </a:p>
          <a:p>
            <a:r>
              <a:rPr lang="sk-SK" dirty="0"/>
              <a:t>vpm_fs_cp=0.75; </a:t>
            </a:r>
          </a:p>
          <a:p>
            <a:r>
              <a:rPr lang="sk-SK" dirty="0"/>
              <a:t>vpm_fs_dge=0.04; </a:t>
            </a:r>
          </a:p>
        </p:txBody>
      </p:sp>
    </p:spTree>
    <p:extLst>
      <p:ext uri="{BB962C8B-B14F-4D97-AF65-F5344CB8AC3E}">
        <p14:creationId xmlns:p14="http://schemas.microsoft.com/office/powerpoint/2010/main" xmlns="" val="41363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0" y="0"/>
            <a:ext cx="529721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0633" y="640803"/>
            <a:ext cx="4572000" cy="5909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modest recurrent excitation</a:t>
            </a:r>
          </a:p>
          <a:p>
            <a:r>
              <a:rPr lang="en-US" dirty="0" smtClean="0"/>
              <a:t> turned on</a:t>
            </a:r>
          </a:p>
          <a:p>
            <a:endParaRPr lang="en-US" dirty="0"/>
          </a:p>
          <a:p>
            <a:r>
              <a:rPr lang="en-US" dirty="0" smtClean="0"/>
              <a:t>l4_l4_cp</a:t>
            </a:r>
            <a:r>
              <a:rPr lang="en-US" dirty="0"/>
              <a:t>=0.2; %0.2; % connection probability</a:t>
            </a:r>
          </a:p>
          <a:p>
            <a:r>
              <a:rPr lang="en-US" dirty="0"/>
              <a:t>l4_l4_dge=0.01; % conductance in fraction change to reversal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l4_fs_cp=0; %0.5;</a:t>
            </a:r>
          </a:p>
          <a:p>
            <a:r>
              <a:rPr lang="en-US" dirty="0"/>
              <a:t>l4_fs_dge=0.01;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fs_l4_cp=0; % 0.5;</a:t>
            </a:r>
          </a:p>
          <a:p>
            <a:r>
              <a:rPr lang="da-DK" dirty="0"/>
              <a:t>fs_l4_dgi=0.05; </a:t>
            </a:r>
          </a:p>
          <a:p>
            <a:r>
              <a:rPr lang="da-DK" dirty="0"/>
              <a:t> </a:t>
            </a:r>
          </a:p>
          <a:p>
            <a:r>
              <a:rPr lang="da-DK" dirty="0" err="1"/>
              <a:t>fs_fs_cp</a:t>
            </a:r>
            <a:r>
              <a:rPr lang="da-DK" dirty="0"/>
              <a:t>=0;</a:t>
            </a:r>
          </a:p>
          <a:p>
            <a:r>
              <a:rPr lang="da-DK" dirty="0" err="1"/>
              <a:t>fs_fs_dgi</a:t>
            </a:r>
            <a:r>
              <a:rPr lang="da-DK" dirty="0"/>
              <a:t>=0.01; </a:t>
            </a:r>
          </a:p>
          <a:p>
            <a:r>
              <a:rPr lang="da-DK" dirty="0"/>
              <a:t> </a:t>
            </a:r>
          </a:p>
          <a:p>
            <a:r>
              <a:rPr lang="sk-SK" dirty="0"/>
              <a:t>vpm_l4_cp=0.75; </a:t>
            </a:r>
          </a:p>
          <a:p>
            <a:r>
              <a:rPr lang="sk-SK" dirty="0"/>
              <a:t>vpm_l4_dge=0.03; </a:t>
            </a:r>
          </a:p>
          <a:p>
            <a:r>
              <a:rPr lang="sk-SK" dirty="0"/>
              <a:t> </a:t>
            </a:r>
          </a:p>
          <a:p>
            <a:r>
              <a:rPr lang="sk-SK" dirty="0"/>
              <a:t>vpm_fs_cp=0.75; </a:t>
            </a:r>
          </a:p>
          <a:p>
            <a:r>
              <a:rPr lang="sk-SK" dirty="0"/>
              <a:t>vpm_fs_dge=0.04; </a:t>
            </a:r>
          </a:p>
        </p:txBody>
      </p:sp>
    </p:spTree>
    <p:extLst>
      <p:ext uri="{BB962C8B-B14F-4D97-AF65-F5344CB8AC3E}">
        <p14:creationId xmlns:p14="http://schemas.microsoft.com/office/powerpoint/2010/main" xmlns="" val="3334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901" y="-6701"/>
            <a:ext cx="4572000" cy="6740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modest recurrent excitation</a:t>
            </a:r>
          </a:p>
          <a:p>
            <a:r>
              <a:rPr lang="en-US" dirty="0" err="1" smtClean="0"/>
              <a:t>feedforwrd</a:t>
            </a:r>
            <a:r>
              <a:rPr lang="en-US" dirty="0" smtClean="0"/>
              <a:t> and feedback</a:t>
            </a:r>
          </a:p>
          <a:p>
            <a:r>
              <a:rPr lang="en-US" dirty="0" err="1" smtClean="0"/>
              <a:t>inbitions</a:t>
            </a:r>
            <a:endParaRPr lang="en-US" dirty="0" smtClean="0"/>
          </a:p>
          <a:p>
            <a:r>
              <a:rPr lang="en-US" dirty="0" smtClean="0"/>
              <a:t> turned 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l4_l4_cp</a:t>
            </a:r>
            <a:r>
              <a:rPr lang="en-US" dirty="0"/>
              <a:t>=0.2; %0.2; % connection probability</a:t>
            </a:r>
          </a:p>
          <a:p>
            <a:r>
              <a:rPr lang="en-US" dirty="0"/>
              <a:t>l4_l4_dge=0.005; % conductance in fraction change to reversal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l4_fs_cp=0.5; %0.5;</a:t>
            </a:r>
          </a:p>
          <a:p>
            <a:r>
              <a:rPr lang="en-US" dirty="0"/>
              <a:t>l4_fs_dge=0.005;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fs_l4_cp=0.5; % 0.5;</a:t>
            </a:r>
          </a:p>
          <a:p>
            <a:r>
              <a:rPr lang="da-DK" dirty="0"/>
              <a:t>fs_l4_dgi=0.03; </a:t>
            </a:r>
          </a:p>
          <a:p>
            <a:r>
              <a:rPr lang="da-DK" dirty="0"/>
              <a:t> </a:t>
            </a:r>
          </a:p>
          <a:p>
            <a:r>
              <a:rPr lang="da-DK" dirty="0" err="1"/>
              <a:t>fs_fs_cp</a:t>
            </a:r>
            <a:r>
              <a:rPr lang="da-DK" dirty="0"/>
              <a:t>=0;</a:t>
            </a:r>
          </a:p>
          <a:p>
            <a:r>
              <a:rPr lang="da-DK" dirty="0" err="1"/>
              <a:t>fs_fs_dgi</a:t>
            </a:r>
            <a:r>
              <a:rPr lang="da-DK" dirty="0"/>
              <a:t>=0.01; </a:t>
            </a:r>
          </a:p>
          <a:p>
            <a:r>
              <a:rPr lang="da-DK" dirty="0"/>
              <a:t> </a:t>
            </a:r>
          </a:p>
          <a:p>
            <a:r>
              <a:rPr lang="sk-SK" dirty="0"/>
              <a:t>vpm_l4_cp=0.75; </a:t>
            </a:r>
          </a:p>
          <a:p>
            <a:r>
              <a:rPr lang="sk-SK" dirty="0"/>
              <a:t>vpm_l4_dge=0.03; </a:t>
            </a:r>
          </a:p>
          <a:p>
            <a:r>
              <a:rPr lang="sk-SK" dirty="0"/>
              <a:t> </a:t>
            </a:r>
          </a:p>
          <a:p>
            <a:r>
              <a:rPr lang="sk-SK" dirty="0"/>
              <a:t>vpm_fs_cp=0.75; </a:t>
            </a:r>
          </a:p>
          <a:p>
            <a:r>
              <a:rPr lang="sk-SK" dirty="0"/>
              <a:t>vpm_fs_dge=0.04;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7" y="0"/>
            <a:ext cx="5297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79" y="0"/>
            <a:ext cx="52972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74440" y="224138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previous</a:t>
            </a:r>
          </a:p>
          <a:p>
            <a:r>
              <a:rPr lang="en-US" dirty="0" smtClean="0"/>
              <a:t>raster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4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-923925"/>
            <a:ext cx="5486400" cy="778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34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4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168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Howard Hughes Medical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Svoboda Karel</dc:creator>
  <cp:lastModifiedBy>svobodak</cp:lastModifiedBy>
  <cp:revision>60</cp:revision>
  <dcterms:created xsi:type="dcterms:W3CDTF">2013-12-29T21:14:41Z</dcterms:created>
  <dcterms:modified xsi:type="dcterms:W3CDTF">2014-01-31T22:42:14Z</dcterms:modified>
</cp:coreProperties>
</file>