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57" r:id="rId5"/>
    <p:sldId id="258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468" y="-102"/>
      </p:cViewPr>
      <p:guideLst>
        <p:guide orient="horz" pos="1056"/>
        <p:guide pos="27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21638-D588-45FC-A9BA-E481BF57AE9D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822C-E7B4-4EF3-B85F-DEE66574E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7D49C212-8B16-4805-BBE6-1DD75B411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9C212-8B16-4805-BBE6-1DD75B4111C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9C212-8B16-4805-BBE6-1DD75B4111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9C212-8B16-4805-BBE6-1DD75B4111C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9C212-8B16-4805-BBE6-1DD75B4111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9C212-8B16-4805-BBE6-1DD75B4111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9C212-8B16-4805-BBE6-1DD75B4111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9C212-8B16-4805-BBE6-1DD75B4111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9C212-8B16-4805-BBE6-1DD75B4111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9C212-8B16-4805-BBE6-1DD75B4111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4517A-8CA0-4921-A8BB-AA6329603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F30A5-1C11-4E93-B4A0-F7DD47253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4B17E-C671-4BAC-9603-647018655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6CC70-ADC8-43AD-8BCA-FFA89A91F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21CD4-2393-4294-B20F-2AC77F59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9116-F923-46DE-91B6-9934FC1B7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692E9-A64B-4438-A46F-919634BB7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16AF4-B960-482E-938C-34DF6E7CC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D3F8F-18F9-4B63-A5E6-E7396EC0C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0CDA8-4BC4-4642-A99D-2B90F99B0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6023C-7313-4399-B9DD-FEA6A05E6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E36248B0-9674-4373-BADE-39325EBA4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990600"/>
            <a:ext cx="6883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all simulations shown here:</a:t>
            </a:r>
          </a:p>
          <a:p>
            <a:r>
              <a:rPr lang="en-US" b="0" dirty="0" smtClean="0"/>
              <a:t>Object Go at 5mm</a:t>
            </a:r>
          </a:p>
          <a:p>
            <a:r>
              <a:rPr lang="en-US" b="0" dirty="0" smtClean="0"/>
              <a:t>Object No Go at 8mm</a:t>
            </a:r>
          </a:p>
          <a:p>
            <a:r>
              <a:rPr lang="en-US" b="0" dirty="0" smtClean="0"/>
              <a:t>Friction coefficient 0 or 0.4; note – 0.4 is a large friction coefficient</a:t>
            </a:r>
          </a:p>
          <a:p>
            <a:r>
              <a:rPr lang="en-US" b="0" dirty="0" smtClean="0"/>
              <a:t>Angles from 0-19; whisker touches at 0</a:t>
            </a:r>
          </a:p>
          <a:p>
            <a:endParaRPr lang="en-US" b="0" dirty="0" smtClean="0"/>
          </a:p>
          <a:p>
            <a:r>
              <a:rPr lang="en-US" b="0" dirty="0" smtClean="0"/>
              <a:t>Methods similar </a:t>
            </a:r>
            <a:r>
              <a:rPr lang="en-US" b="0" smtClean="0"/>
              <a:t>to Birdwell</a:t>
            </a:r>
            <a:endParaRPr 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334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5334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5052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47359" y="2286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friction – standard conditions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267200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Red – No Go, 8 mm</a:t>
            </a:r>
          </a:p>
          <a:p>
            <a:r>
              <a:rPr lang="en-US" sz="1600" b="0" dirty="0" smtClean="0"/>
              <a:t>Blue –Go, 5 mm</a:t>
            </a:r>
            <a:endParaRPr lang="en-US" sz="16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886200"/>
            <a:ext cx="3581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685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744194"/>
            <a:ext cx="3886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25508" y="2286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friction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68580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No friction</a:t>
            </a:r>
            <a:endParaRPr lang="en-US" sz="16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685800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Friction</a:t>
            </a:r>
            <a:endParaRPr lang="en-US" sz="16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548640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/>
              <a:t>Bl</a:t>
            </a:r>
            <a:r>
              <a:rPr lang="en-US" sz="1600" b="0" dirty="0" smtClean="0"/>
              <a:t> – no friction</a:t>
            </a:r>
          </a:p>
          <a:p>
            <a:r>
              <a:rPr lang="en-US" sz="1600" b="0" dirty="0" smtClean="0"/>
              <a:t>M - friction</a:t>
            </a:r>
            <a:endParaRPr lang="en-US" sz="16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4267200"/>
            <a:ext cx="25410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Dashed red lines:</a:t>
            </a:r>
          </a:p>
          <a:p>
            <a:r>
              <a:rPr lang="en-US" sz="1400" b="0" dirty="0" smtClean="0"/>
              <a:t>Force vectors; red circles</a:t>
            </a:r>
          </a:p>
          <a:p>
            <a:r>
              <a:rPr lang="en-US" sz="1400" b="0" dirty="0" smtClean="0"/>
              <a:t>	indicate directions</a:t>
            </a:r>
          </a:p>
          <a:p>
            <a:endParaRPr lang="en-US" sz="14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2514600" cy="223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371600"/>
            <a:ext cx="2632019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9292" y="3708876"/>
            <a:ext cx="3536777" cy="295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4191000"/>
            <a:ext cx="2262186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90800" y="2286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 dependence - friction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676400"/>
            <a:ext cx="2970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Note: Friction tends to pull whisker </a:t>
            </a:r>
          </a:p>
          <a:p>
            <a:r>
              <a:rPr lang="en-US" sz="1400" b="0" dirty="0" smtClean="0"/>
              <a:t>out of follicle; at larger strains the </a:t>
            </a:r>
          </a:p>
          <a:p>
            <a:r>
              <a:rPr lang="en-US" sz="1400" b="0" dirty="0" smtClean="0"/>
              <a:t>normal force dominates the axial</a:t>
            </a:r>
          </a:p>
          <a:p>
            <a:r>
              <a:rPr lang="en-US" sz="1400" b="0" dirty="0" smtClean="0"/>
              <a:t>force.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4800600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Red – No Go, 8 mm</a:t>
            </a:r>
          </a:p>
          <a:p>
            <a:r>
              <a:rPr lang="en-US" sz="1600" b="0" dirty="0" smtClean="0"/>
              <a:t>Blue –Go, 5 mm</a:t>
            </a:r>
            <a:endParaRPr lang="en-US" sz="16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371600"/>
            <a:ext cx="35909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1" y="1981200"/>
            <a:ext cx="3581399" cy="27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486400" y="1371600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Theta at base 19 degrees</a:t>
            </a:r>
          </a:p>
          <a:p>
            <a:r>
              <a:rPr lang="en-US" sz="1600" b="0" i="1" dirty="0" smtClean="0"/>
              <a:t>-Axial force into the follicle</a:t>
            </a:r>
            <a:endParaRPr lang="en-US" sz="1600" b="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396425"/>
            <a:ext cx="2752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Theta at base 6 degrees</a:t>
            </a:r>
          </a:p>
          <a:p>
            <a:r>
              <a:rPr lang="en-US" sz="1600" b="0" i="1" dirty="0" smtClean="0"/>
              <a:t>- Axial force out of the </a:t>
            </a:r>
            <a:r>
              <a:rPr lang="en-US" sz="1600" b="0" i="1" dirty="0" err="1" smtClean="0"/>
              <a:t>follice</a:t>
            </a:r>
            <a:endParaRPr lang="en-US" sz="1600" b="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1" y="9144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Conclusions</a:t>
            </a:r>
            <a:r>
              <a:rPr lang="en-US" b="0" dirty="0" smtClean="0"/>
              <a:t>:</a:t>
            </a:r>
          </a:p>
          <a:p>
            <a:endParaRPr lang="en-US" dirty="0" smtClean="0"/>
          </a:p>
          <a:p>
            <a:r>
              <a:rPr lang="en-US" b="0" dirty="0" smtClean="0"/>
              <a:t>Friction has little effect on whisker shapes. This means that it is difficult to estimate friction from whisker shape</a:t>
            </a:r>
          </a:p>
          <a:p>
            <a:endParaRPr lang="en-US" b="0" dirty="0" smtClean="0"/>
          </a:p>
          <a:p>
            <a:r>
              <a:rPr lang="en-US" b="0" dirty="0" smtClean="0"/>
              <a:t>Friction has little effect on the torque acting on the follicle and how this depends on distance.</a:t>
            </a:r>
          </a:p>
          <a:p>
            <a:endParaRPr lang="en-US" b="0" dirty="0" smtClean="0"/>
          </a:p>
          <a:p>
            <a:r>
              <a:rPr lang="en-US" b="0" dirty="0" smtClean="0"/>
              <a:t>Friction has a big effect on axial forces. Qualitatively, axial forces are biphasic: low strains pulling due to friction dominates; at high strains pushing due to the normal force dominates.</a:t>
            </a:r>
          </a:p>
          <a:p>
            <a:endParaRPr lang="en-US" b="0" dirty="0" smtClean="0"/>
          </a:p>
          <a:p>
            <a:r>
              <a:rPr lang="en-US" b="0" dirty="0" smtClean="0"/>
              <a:t>It seems that all of the qualitative assumptions underlying the radial distance experiments hold. The one wild-card is the </a:t>
            </a:r>
            <a:r>
              <a:rPr lang="en-US" b="0" i="1" dirty="0" smtClean="0"/>
              <a:t>change </a:t>
            </a:r>
            <a:r>
              <a:rPr lang="en-US" b="0" dirty="0" smtClean="0"/>
              <a:t>in friction coefficient in the </a:t>
            </a:r>
            <a:r>
              <a:rPr lang="en-US" b="0" smtClean="0"/>
              <a:t>illusion experiment.</a:t>
            </a:r>
            <a:endParaRPr lang="en-US" b="0" dirty="0" smtClean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12020</TotalTime>
  <Words>255</Words>
  <Application>Microsoft Office PowerPoint</Application>
  <PresentationFormat>On-screen Show (4:3)</PresentationFormat>
  <Paragraphs>47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installer</dc:creator>
  <cp:lastModifiedBy>karel</cp:lastModifiedBy>
  <cp:revision>336</cp:revision>
  <dcterms:created xsi:type="dcterms:W3CDTF">2008-08-05T13:43:06Z</dcterms:created>
  <dcterms:modified xsi:type="dcterms:W3CDTF">2011-01-11T02:38:17Z</dcterms:modified>
</cp:coreProperties>
</file>