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s.gov/about/budget/fy2015/budget-in-brief/cms/medicare/index.html" TargetMode="External"/><Relationship Id="rId2" Type="http://schemas.openxmlformats.org/officeDocument/2006/relationships/hyperlink" Target="https://www.vox.com/policy-and-politics/2019/3/12/18260271/trump-medicaid-social-security-medicare-budget-cu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hs.gov/about/budget/budget-in-brief/cms/medicar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7FE2-3114-4A42-BDEF-7DD5D283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Inpatient Medicare costs vs Median Incomes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9BC34-7144-5E43-9675-4C07FEB8E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Arreguin</a:t>
            </a:r>
            <a:r>
              <a:rPr lang="en-US" dirty="0"/>
              <a:t>, Roopa </a:t>
            </a:r>
            <a:r>
              <a:rPr lang="en-US" dirty="0" err="1"/>
              <a:t>Karajgar</a:t>
            </a:r>
            <a:r>
              <a:rPr lang="en-US" dirty="0"/>
              <a:t> and Steve Vo</a:t>
            </a:r>
          </a:p>
        </p:txBody>
      </p:sp>
    </p:spTree>
    <p:extLst>
      <p:ext uri="{BB962C8B-B14F-4D97-AF65-F5344CB8AC3E}">
        <p14:creationId xmlns:p14="http://schemas.microsoft.com/office/powerpoint/2010/main" val="8704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01EC-1E38-7B41-A71D-3B657EC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poor to get treatment?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46D0-82F1-AC48-9D0C-6EC39FA2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costs, especially Medicare costs are on the rise. </a:t>
            </a:r>
          </a:p>
          <a:p>
            <a:r>
              <a:rPr lang="en-US" dirty="0"/>
              <a:t>This presentation will look at Medicare costs nationwide and compare average costs by state.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5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6F1-08F4-C644-92C1-EE44D562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Inpatient Costs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FEB7-8B64-D945-A169-6B515D32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A (traditional Medicare) deductible and coinsurance costs for 2015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$1,260 deductible for each benefit period</a:t>
            </a:r>
          </a:p>
          <a:p>
            <a:r>
              <a:rPr lang="en-US" dirty="0"/>
              <a:t>Days 1-60: $0 coinsurance for each benefit period</a:t>
            </a:r>
          </a:p>
          <a:p>
            <a:r>
              <a:rPr lang="en-US" dirty="0"/>
              <a:t>Days 61-90: $315 coinsurance per day of each benefit period</a:t>
            </a:r>
          </a:p>
          <a:p>
            <a:r>
              <a:rPr lang="en-US" dirty="0"/>
              <a:t>Days 91 to 150</a:t>
            </a:r>
            <a:r>
              <a:rPr lang="en-US" baseline="30000" dirty="0"/>
              <a:t>th</a:t>
            </a:r>
            <a:r>
              <a:rPr lang="en-US" dirty="0"/>
              <a:t> day: $630 coinsurance per each "lifetime reserve day" after day 90 for each benefit period (up to 60 days over your lifetime)</a:t>
            </a:r>
          </a:p>
          <a:p>
            <a:r>
              <a:rPr lang="en-US" dirty="0"/>
              <a:t>Days 21</a:t>
            </a:r>
            <a:r>
              <a:rPr lang="en-US" baseline="30000" dirty="0"/>
              <a:t> -  </a:t>
            </a:r>
            <a:r>
              <a:rPr lang="en-US" dirty="0"/>
              <a:t>100</a:t>
            </a:r>
            <a:r>
              <a:rPr lang="en-US" baseline="30000" dirty="0"/>
              <a:t>th</a:t>
            </a:r>
            <a:r>
              <a:rPr lang="en-US" dirty="0"/>
              <a:t> day: $157.50 per day (Skilled Nursing Facility SNF)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6F1-08F4-C644-92C1-EE44D562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Inpatient Costs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FEB7-8B64-D945-A169-6B515D32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2"/>
              <a:buNone/>
            </a:pPr>
            <a:r>
              <a:rPr lang="en-US" dirty="0"/>
              <a:t>Part A (traditional Medicare) deductible and coinsurance costs for 2016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r>
              <a:rPr lang="en-US" dirty="0"/>
              <a:t>$1,288 deductible for each benefit period</a:t>
            </a:r>
          </a:p>
          <a:p>
            <a:r>
              <a:rPr lang="en-US" dirty="0"/>
              <a:t>Days 1-60: $0 coinsurance for each benefit period</a:t>
            </a:r>
          </a:p>
          <a:p>
            <a:r>
              <a:rPr lang="en-US" dirty="0"/>
              <a:t>Days 61-90: $322 coinsurance per day of each benefit period</a:t>
            </a:r>
          </a:p>
          <a:p>
            <a:r>
              <a:rPr lang="en-US" dirty="0"/>
              <a:t>Days 91 and beyond: $644 coinsurance per each "lifetime reserve day" after day 90 for each benefit period (up to 60 days over your lifetime)</a:t>
            </a:r>
          </a:p>
          <a:p>
            <a:r>
              <a:rPr lang="en-US" dirty="0"/>
              <a:t>Beyond lifetime reserve days: all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0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2472-E914-7B4C-82CB-2EF0F4D7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6BD0-E9D1-2B4E-BD73-AB9668A8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1% increase in deductible YOY</a:t>
            </a:r>
          </a:p>
          <a:p>
            <a:r>
              <a:rPr lang="en-US" dirty="0"/>
              <a:t>President’s Trump’s 2020 budget proposal, over the next 10 years, $845 Billion will be cut from Medicare! </a:t>
            </a:r>
            <a:r>
              <a:rPr lang="en-US" sz="1000" dirty="0"/>
              <a:t>(Footnote 1)  </a:t>
            </a:r>
            <a:r>
              <a:rPr lang="en-US" dirty="0"/>
              <a:t>That’s $84.5 Billion a year! </a:t>
            </a:r>
          </a:p>
          <a:p>
            <a:pPr lvl="0">
              <a:buClr>
                <a:srgbClr val="00C6BB"/>
              </a:buClr>
            </a:pPr>
            <a:r>
              <a:rPr lang="en-US" dirty="0"/>
              <a:t>In 2015, total Medicare spending was $605.9 Billion </a:t>
            </a:r>
            <a:r>
              <a:rPr lang="en-US" sz="1000" dirty="0">
                <a:solidFill>
                  <a:prstClr val="white"/>
                </a:solidFill>
              </a:rPr>
              <a:t>(Footnote 2)</a:t>
            </a:r>
            <a:endParaRPr lang="en-US" dirty="0"/>
          </a:p>
          <a:p>
            <a:pPr lvl="0">
              <a:buClr>
                <a:srgbClr val="00C6BB"/>
              </a:buClr>
            </a:pPr>
            <a:r>
              <a:rPr lang="en-US" dirty="0"/>
              <a:t>In 2016, total Medicare spending was $672.6 Billion </a:t>
            </a:r>
            <a:r>
              <a:rPr lang="en-US" sz="1000" dirty="0">
                <a:solidFill>
                  <a:prstClr val="white"/>
                </a:solidFill>
              </a:rPr>
              <a:t>(Footnote 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400" dirty="0">
                <a:hlinkClick r:id="rId2"/>
              </a:rPr>
              <a:t>Trump-Medicare-Budget-Cuts</a:t>
            </a:r>
            <a:endParaRPr lang="en-US" sz="1400" dirty="0"/>
          </a:p>
          <a:p>
            <a:r>
              <a:rPr lang="en-US" sz="1400" dirty="0">
                <a:hlinkClick r:id="rId3"/>
              </a:rPr>
              <a:t>2015 Medicare Budget</a:t>
            </a:r>
            <a:endParaRPr lang="en-US" sz="1400" dirty="0"/>
          </a:p>
          <a:p>
            <a:r>
              <a:rPr lang="en-US" sz="1400" dirty="0">
                <a:hlinkClick r:id="rId4"/>
              </a:rPr>
              <a:t>2016 Medicare Budget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829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405</TotalTime>
  <Words>155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Inpatient Medicare costs vs Median Incomes</vt:lpstr>
      <vt:lpstr>Too poor to get treatment?</vt:lpstr>
      <vt:lpstr>Inpatient Costs 2015</vt:lpstr>
      <vt:lpstr>Inpatient Costs 2016</vt:lpstr>
      <vt:lpstr>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and 2016 Inpatient Medicare costs vs Median Incomes</dc:title>
  <dc:creator>Steve Vo</dc:creator>
  <cp:lastModifiedBy>Steve Vo</cp:lastModifiedBy>
  <cp:revision>13</cp:revision>
  <dcterms:created xsi:type="dcterms:W3CDTF">2019-07-01T01:26:00Z</dcterms:created>
  <dcterms:modified xsi:type="dcterms:W3CDTF">2019-07-01T08:11:39Z</dcterms:modified>
</cp:coreProperties>
</file>