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0a9c2d4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0a9c2d4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08bf409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08bf40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cbb958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35cbb958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35cbb95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35cbb95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35cbb958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35cbb958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35cbb95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35cbb95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35cbb95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35cbb95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Sales Price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: Sheel Vohra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/>
              <a:t>Finding the coefficient of determination between a </a:t>
            </a:r>
            <a:r>
              <a:rPr lang="en" sz="1500"/>
              <a:t>multivariable</a:t>
            </a:r>
            <a:r>
              <a:rPr lang="en" sz="1500"/>
              <a:t> housing dataset by using  multiple linear regression model. 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Dataset is </a:t>
            </a:r>
            <a:r>
              <a:rPr lang="en" sz="1500"/>
              <a:t>acquired</a:t>
            </a:r>
            <a:r>
              <a:rPr lang="en" sz="1500"/>
              <a:t> from Kaggle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Target variable is Sale Price of the homes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79 other variables  with 1460 rows</a:t>
            </a:r>
            <a:br>
              <a:rPr lang="en" sz="1500"/>
            </a:b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800" y="12612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105" name="Google Shape;105;p16"/>
          <p:cNvSpPr txBox="1"/>
          <p:nvPr>
            <p:ph idx="2" type="body"/>
          </p:nvPr>
        </p:nvSpPr>
        <p:spPr>
          <a:xfrm>
            <a:off x="4503629" y="17964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data set is lacking any duplicate values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Some columns are misinputed as numerical data </a:t>
            </a:r>
            <a:endParaRPr sz="1500"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275" y="2069050"/>
            <a:ext cx="1846625" cy="6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50" y="3038836"/>
            <a:ext cx="6664949" cy="14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Null Values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4820675" y="1977775"/>
            <a:ext cx="3861900" cy="23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Null values need to be filled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Missing data represents what the house lacking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will have an influence on price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Filled value with “None” or 0 when </a:t>
            </a:r>
            <a:r>
              <a:rPr lang="en" sz="1500"/>
              <a:t>appropriate</a:t>
            </a:r>
            <a:r>
              <a:rPr lang="en" sz="1500"/>
              <a:t> </a:t>
            </a:r>
            <a:endParaRPr sz="1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88" y="1853850"/>
            <a:ext cx="36290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Visualizations</a:t>
            </a:r>
            <a:r>
              <a:rPr lang="en"/>
              <a:t> </a:t>
            </a:r>
            <a:endParaRPr/>
          </a:p>
        </p:txBody>
      </p:sp>
      <p:sp>
        <p:nvSpPr>
          <p:cNvPr id="120" name="Google Shape;120;p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Box plot and Histogram of ‘SalePrice’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This is the target variable that will be studied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There are a lot of outliers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Majority of data is mainly around 200,000 houses</a:t>
            </a:r>
            <a:endParaRPr sz="15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71" y="1806025"/>
            <a:ext cx="2631375" cy="16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372" y="3322725"/>
            <a:ext cx="2583225" cy="170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995600" y="1272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r>
              <a:rPr lang="en"/>
              <a:t> </a:t>
            </a:r>
            <a:endParaRPr/>
          </a:p>
        </p:txBody>
      </p:sp>
      <p:sp>
        <p:nvSpPr>
          <p:cNvPr id="128" name="Google Shape;128;p19"/>
          <p:cNvSpPr txBox="1"/>
          <p:nvPr>
            <p:ph idx="2" type="body"/>
          </p:nvPr>
        </p:nvSpPr>
        <p:spPr>
          <a:xfrm>
            <a:off x="4868529" y="15307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Highest correlating variables are OverallQual and GrLivArea</a:t>
            </a:r>
            <a:endParaRPr sz="1550"/>
          </a:p>
          <a:p>
            <a:pPr indent="-3270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OverallQual is the quality of the materials used in the house </a:t>
            </a:r>
            <a:endParaRPr sz="1550"/>
          </a:p>
          <a:p>
            <a:pPr indent="-3270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GrLivArea</a:t>
            </a:r>
            <a:r>
              <a:rPr lang="en" sz="1550"/>
              <a:t> is the square footage above ground </a:t>
            </a:r>
            <a:endParaRPr sz="1550"/>
          </a:p>
          <a:p>
            <a:pPr indent="-327025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lang="en" sz="1550"/>
              <a:t>A lot of the numeric data is not highly correlated with the price</a:t>
            </a:r>
            <a:endParaRPr sz="155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00" y="1760350"/>
            <a:ext cx="3679050" cy="32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lot of missing values in different columns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Large dataset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Unfamiliar</a:t>
            </a:r>
            <a:r>
              <a:rPr lang="en" sz="1500"/>
              <a:t> </a:t>
            </a:r>
            <a:r>
              <a:rPr lang="en" sz="1500"/>
              <a:t>terminology</a:t>
            </a: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