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0a9c2d4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0a9c2d4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08bf409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08bf409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cbb958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35cbb958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35cbb958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35cbb958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35cbb958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35cbb958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1dc48caa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1dc48ca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5cbb95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35cbb95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1dc48caa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1dc48caa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Sales Price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: Sheel Vohra 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604" y="2146800"/>
            <a:ext cx="3676375" cy="281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features of a home influence the sale price?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This model can be used to help house flipping companies know what features to add to </a:t>
            </a:r>
            <a:r>
              <a:rPr lang="en" sz="1500"/>
              <a:t>increase</a:t>
            </a:r>
            <a:r>
              <a:rPr lang="en" sz="1500"/>
              <a:t> the price of a home.</a:t>
            </a:r>
            <a:br>
              <a:rPr lang="en" sz="1500"/>
            </a:b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Dataset is </a:t>
            </a:r>
            <a:r>
              <a:rPr lang="en" sz="1500"/>
              <a:t>acquired</a:t>
            </a:r>
            <a:r>
              <a:rPr lang="en" sz="1500"/>
              <a:t> from Kaggle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Target variable is Sale Price of the homes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79 dependent variables  with 1460 rows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Include features such as pools, </a:t>
            </a:r>
            <a:r>
              <a:rPr lang="en" sz="1500"/>
              <a:t>garages,</a:t>
            </a:r>
            <a:r>
              <a:rPr lang="en" sz="1500"/>
              <a:t> square footage of the first floor, etc.</a:t>
            </a:r>
            <a:br>
              <a:rPr lang="en" sz="1500"/>
            </a:b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Missing Values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4820675" y="1977775"/>
            <a:ext cx="3861900" cy="23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barchart shows missing values in the dataset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Missing data represents what the house is lacking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will have an influence on price 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488" y="1853850"/>
            <a:ext cx="36290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010375" y="1234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r>
              <a:rPr lang="en"/>
              <a:t> </a:t>
            </a:r>
            <a:endParaRPr/>
          </a:p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4846379" y="19292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Condensed heatmap for correlation </a:t>
            </a:r>
            <a:endParaRPr sz="1550"/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Features with a </a:t>
            </a:r>
            <a:r>
              <a:rPr lang="en" sz="1550"/>
              <a:t>higher</a:t>
            </a:r>
            <a:r>
              <a:rPr lang="en" sz="1550"/>
              <a:t> than 0.5 correlation with SalesPrice are included</a:t>
            </a:r>
            <a:endParaRPr sz="1550"/>
          </a:p>
          <a:p>
            <a:pPr indent="-32702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Majority</a:t>
            </a:r>
            <a:r>
              <a:rPr lang="en" sz="1550"/>
              <a:t> </a:t>
            </a:r>
            <a:r>
              <a:rPr lang="en" sz="1550"/>
              <a:t>of the</a:t>
            </a:r>
            <a:r>
              <a:rPr lang="en" sz="1550"/>
              <a:t> numeric data is not highly correlated with the price</a:t>
            </a:r>
            <a:endParaRPr sz="155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875" y="1770075"/>
            <a:ext cx="3159162" cy="32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r>
              <a:rPr lang="en"/>
              <a:t> </a:t>
            </a:r>
            <a:endParaRPr/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761679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OverallQual is highly correlated with SalePrice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is a trend with higher quality homes selling for a increasing price</a:t>
            </a:r>
            <a:endParaRPr sz="15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00" y="1851275"/>
            <a:ext cx="4219600" cy="27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269275"/>
            <a:ext cx="76884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br>
              <a:rPr lang="en"/>
            </a:br>
            <a:endParaRPr/>
          </a:p>
        </p:txBody>
      </p:sp>
      <p:sp>
        <p:nvSpPr>
          <p:cNvPr id="127" name="Google Shape;127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Scatter plot of comparing above ground living area (GrLivArea) and SalePrice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Some outliers were kept in the study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general trend of increasing square feet means a more expensive home</a:t>
            </a:r>
            <a:endParaRPr sz="15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3975"/>
            <a:ext cx="4459400" cy="30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Random Forest Model was Chosen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89% model accuracy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9% higher than Knn model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 can be improved with more trees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Adding 100 more estimators improved the model by 1%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Random forests are also prone to overfitting 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r>
              <a:rPr lang="en"/>
              <a:t> 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Certain features can be focused on to increase SalesPrice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 quality of building materials 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Increasing above square feet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Quality exterior and kitchens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