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8c7a8468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8c7a8468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8c7a8468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8c7a8468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8c7a8468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8c7a8468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8c7a8468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8c7a8468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8c7a8468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8c7a8468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8c7a8468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8c7a8468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6099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Predictions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Goal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009925" y="1971350"/>
            <a:ext cx="5022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Helping retailers understand </a:t>
            </a:r>
            <a:r>
              <a:rPr lang="en" sz="1800"/>
              <a:t>properties</a:t>
            </a:r>
            <a:r>
              <a:rPr lang="en" sz="1800"/>
              <a:t> of their products to increase sales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305350" y="1918075"/>
            <a:ext cx="4707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Sales data from various grocery stores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sample includes small, medium and large grocery stores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size </a:t>
            </a:r>
            <a:r>
              <a:rPr lang="en" sz="1800"/>
              <a:t>includes</a:t>
            </a:r>
            <a:r>
              <a:rPr lang="en" sz="1800"/>
              <a:t> 8523 items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680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: What Items Sell the Most?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5395325" y="1837725"/>
            <a:ext cx="2872200" cy="24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90036"/>
              <a:buChar char="●"/>
            </a:pPr>
            <a:r>
              <a:rPr lang="en" sz="2332"/>
              <a:t>Starchy foods and Seafood have the highest sales on average</a:t>
            </a:r>
            <a:endParaRPr sz="233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32"/>
          </a:p>
          <a:p>
            <a:pPr indent="-321945" lvl="0" marL="457200" rtl="0" algn="l">
              <a:spcBef>
                <a:spcPts val="1200"/>
              </a:spcBef>
              <a:spcAft>
                <a:spcPts val="0"/>
              </a:spcAft>
              <a:buSzPct val="90036"/>
              <a:buChar char="●"/>
            </a:pPr>
            <a:r>
              <a:rPr lang="en" sz="2332"/>
              <a:t>Seafood Sales vary based on store</a:t>
            </a:r>
            <a:br>
              <a:rPr lang="en" sz="1800"/>
            </a:br>
            <a:br>
              <a:rPr lang="en" sz="1800"/>
            </a:br>
            <a:endParaRPr sz="1800"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75" y="1717913"/>
            <a:ext cx="4659325" cy="27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Which Items are Displayed?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5472850" y="1800200"/>
            <a:ext cx="2925300" cy="24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average, s</a:t>
            </a:r>
            <a:r>
              <a:rPr lang="en" sz="1600"/>
              <a:t>tores display Breakfast food and Seafood the most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Seafood display varies based on stores</a:t>
            </a:r>
            <a:endParaRPr sz="16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00" y="1712000"/>
            <a:ext cx="4459525" cy="25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1327050" y="1646700"/>
            <a:ext cx="60783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Item </a:t>
            </a:r>
            <a:r>
              <a:rPr lang="en" sz="1800"/>
              <a:t>visibility</a:t>
            </a:r>
            <a:r>
              <a:rPr lang="en" sz="1800"/>
              <a:t> has a direct correlation to item sales</a:t>
            </a:r>
            <a:endParaRPr sz="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Increasing </a:t>
            </a:r>
            <a:r>
              <a:rPr lang="en" sz="1800"/>
              <a:t>visibility</a:t>
            </a:r>
            <a:r>
              <a:rPr lang="en" sz="1800"/>
              <a:t> of low selling items will increase sales</a:t>
            </a:r>
            <a:endParaRPr sz="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Keeping a high stock of Seafood and starchy items will sell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722175" y="1376300"/>
            <a:ext cx="2619000" cy="6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Thank you!</a:t>
            </a:r>
            <a:endParaRPr b="1" sz="3000"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20225" y="1928650"/>
            <a:ext cx="4919100" cy="1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Email: vorhasheel@gmail.com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/>
              <a:t>GitHub: https://github.com/svohra10/sales-predictions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/>
              <a:t>Linkedln:www.linkedin.com/in/sheel-vohra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