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3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4" autoAdjust="0"/>
  </p:normalViewPr>
  <p:slideViewPr>
    <p:cSldViewPr snapToGrid="0">
      <p:cViewPr varScale="1">
        <p:scale>
          <a:sx n="75" d="100"/>
          <a:sy n="75" d="100"/>
        </p:scale>
        <p:origin x="78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F009-5FF2-4A0C-8ECA-0AC5EB2E3077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B6C2-10DE-4F57-9BA6-F1831F49FBA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0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3B6C2-10DE-4F57-9BA6-F1831F49FBA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10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85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7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2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2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7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4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2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2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14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0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B054-CF6E-463F-9BC5-638774D24A5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1DCF-80A6-492F-8E5D-513A343EF7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14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el/fi/podzim2019/IB113/um/skupiny_01_a_02/prezentace_ke_cvicenim/cviceni_11/slovnik.txt" TargetMode="External"/><Relationship Id="rId2" Type="http://schemas.openxmlformats.org/officeDocument/2006/relationships/hyperlink" Target="https://is.muni.cz/auth/el/fi/podzim2019/IB113/um/skupiny_01_a_02/prezentace_ke_cvicenim/cviceni_11/cv_11_zadani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el/fi/podzim2021/IB113/ode/skupina_01/ukol_5/" TargetMode="External"/><Relationship Id="rId2" Type="http://schemas.openxmlformats.org/officeDocument/2006/relationships/hyperlink" Target="https://is.muni.cz/auth/el/fi/podzim2021/IB113/um/skupiny_01_02_a_03/zadani_domacich_ukolu/hw05_zadani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.muni.cz/auth/el/fi/podzim2021/IB113/ode/skupina_03/ukol_5/" TargetMode="External"/><Relationship Id="rId4" Type="http://schemas.openxmlformats.org/officeDocument/2006/relationships/hyperlink" Target="https://is.muni.cz/auth/el/fi/podzim2021/IB113/ode/skupina_02/ukol_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el/fi/podzim2021/IB113/um/skupiny_01_02_a_03/cviceni_11/devatero_pohadek.txt" TargetMode="External"/><Relationship Id="rId2" Type="http://schemas.openxmlformats.org/officeDocument/2006/relationships/hyperlink" Target="https://is.muni.cz/auth/el/fi/podzim2021/IB113/um/skupiny_01_02_a_03/cviceni_10/sherlock-holmes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5683"/>
            <a:ext cx="9144000" cy="2387600"/>
          </a:xfrm>
        </p:spPr>
        <p:txBody>
          <a:bodyPr/>
          <a:lstStyle/>
          <a:p>
            <a:r>
              <a:rPr lang="pt-BR" b="1" dirty="0"/>
              <a:t>IB113</a:t>
            </a:r>
            <a:r>
              <a:rPr lang="pt-BR" dirty="0"/>
              <a:t> Úvod do programování a algoritmizace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767150"/>
            <a:ext cx="9144000" cy="1655762"/>
          </a:xfrm>
        </p:spPr>
        <p:txBody>
          <a:bodyPr>
            <a:normAutofit/>
          </a:bodyPr>
          <a:lstStyle/>
          <a:p>
            <a:r>
              <a:rPr lang="cs-CZ" dirty="0"/>
              <a:t>Cvičení 11</a:t>
            </a:r>
          </a:p>
          <a:p>
            <a:r>
              <a:rPr lang="en-GB" dirty="0" err="1"/>
              <a:t>Jarom</a:t>
            </a:r>
            <a:r>
              <a:rPr lang="cs-CZ" dirty="0" err="1"/>
              <a:t>ír</a:t>
            </a:r>
            <a:r>
              <a:rPr lang="cs-CZ" dirty="0"/>
              <a:t> </a:t>
            </a:r>
            <a:r>
              <a:rPr lang="cs-CZ" dirty="0" err="1"/>
              <a:t>Plhák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49" y="4594527"/>
            <a:ext cx="4690501" cy="20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5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761625-FA94-4A92-9CD5-0FE18475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9BC0738-43FC-4B97-8CE2-8507342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 každé písmeno v textu vypište 5 písmen, které za ním následují nejčastěji</a:t>
            </a:r>
          </a:p>
          <a:p>
            <a:r>
              <a:rPr lang="cs-CZ" dirty="0"/>
              <a:t>Regulární výrazy</a:t>
            </a:r>
          </a:p>
          <a:p>
            <a:pPr lvl="1"/>
            <a:r>
              <a:rPr lang="cs-CZ" dirty="0">
                <a:hlinkClick r:id="rId2"/>
              </a:rPr>
              <a:t>Zadání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Slovník</a:t>
            </a:r>
            <a:endParaRPr lang="cs-CZ" dirty="0"/>
          </a:p>
          <a:p>
            <a:r>
              <a:rPr lang="cs-CZ" dirty="0"/>
              <a:t>Napište funkci </a:t>
            </a:r>
            <a:r>
              <a:rPr lang="cs-CZ" dirty="0" err="1"/>
              <a:t>text_imitation</a:t>
            </a:r>
            <a:r>
              <a:rPr lang="cs-CZ" dirty="0"/>
              <a:t>(</a:t>
            </a:r>
            <a:r>
              <a:rPr lang="cs-CZ" dirty="0" err="1"/>
              <a:t>file</a:t>
            </a:r>
            <a:r>
              <a:rPr lang="en-US" dirty="0"/>
              <a:t>_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length</a:t>
            </a:r>
            <a:r>
              <a:rPr lang="cs-CZ" dirty="0"/>
              <a:t>), která analyzuje text v souboru </a:t>
            </a:r>
            <a:r>
              <a:rPr lang="cs-CZ" dirty="0" err="1"/>
              <a:t>file</a:t>
            </a:r>
            <a:r>
              <a:rPr lang="en-US"/>
              <a:t>_</a:t>
            </a:r>
            <a:r>
              <a:rPr lang="cs-CZ"/>
              <a:t>name</a:t>
            </a:r>
            <a:r>
              <a:rPr lang="cs-CZ" dirty="0"/>
              <a:t>. Funkce pak vygeneruje a vypíše </a:t>
            </a:r>
            <a:r>
              <a:rPr lang="cs-CZ" dirty="0" err="1"/>
              <a:t>pseudo</a:t>
            </a:r>
            <a:r>
              <a:rPr lang="cs-CZ" dirty="0"/>
              <a:t>-náhodný text o </a:t>
            </a:r>
            <a:r>
              <a:rPr lang="cs-CZ" dirty="0" err="1"/>
              <a:t>length</a:t>
            </a:r>
            <a:r>
              <a:rPr lang="cs-CZ" dirty="0"/>
              <a:t> slovech. Text se generuje po slovech. Další generované slovo se náhodně vybírá z těch, které v původním textu po naposledy vygenerovaném slově následovaly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6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032C9-22F2-4C15-8795-ABC466E0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řipomenutí</a:t>
            </a:r>
            <a:r>
              <a:rPr lang="cs-CZ" dirty="0"/>
              <a:t> </a:t>
            </a:r>
            <a:r>
              <a:rPr lang="cs-CZ" dirty="0" err="1"/>
              <a:t>dú</a:t>
            </a:r>
            <a:r>
              <a:rPr lang="cs-CZ" dirty="0"/>
              <a:t> </a:t>
            </a:r>
            <a:r>
              <a:rPr lang="en-US" dirty="0"/>
              <a:t>5</a:t>
            </a:r>
            <a:r>
              <a:rPr lang="en-GB" dirty="0"/>
              <a:t> –</a:t>
            </a:r>
            <a:r>
              <a:rPr lang="cs-CZ" dirty="0"/>
              <a:t> Padající piškvorky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66CCDC-8C63-4D9F-9C2C-BA117E9D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https://is.muni.cz/auth/el/fi/podzim2021/IB113/um/skupiny_01_02_a_03/zadani_domacich_ukolu/hw05_zadani.py</a:t>
            </a:r>
            <a:endParaRPr lang="cs-CZ" dirty="0"/>
          </a:p>
          <a:p>
            <a:pPr lvl="1"/>
            <a:r>
              <a:rPr lang="cs-CZ" dirty="0"/>
              <a:t>Veškeré informace v souboru</a:t>
            </a:r>
          </a:p>
          <a:p>
            <a:r>
              <a:rPr lang="cs-CZ" dirty="0"/>
              <a:t>Odevzdejte pouze tento soubor do </a:t>
            </a:r>
            <a:r>
              <a:rPr lang="cs-CZ" dirty="0" err="1"/>
              <a:t>odevzdávárny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Skupina 01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Skupina 02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Skupina 03</a:t>
            </a:r>
            <a:endParaRPr lang="cs-CZ" dirty="0"/>
          </a:p>
          <a:p>
            <a:r>
              <a:rPr lang="cs-CZ" dirty="0"/>
              <a:t>Do 28. 11. 2021, 23:59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92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25C09-CA06-4587-B02F-825C7856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Regulárn</a:t>
            </a:r>
            <a:r>
              <a:rPr lang="cs-CZ" dirty="0"/>
              <a:t>í</a:t>
            </a:r>
            <a:r>
              <a:rPr lang="pt-BR" dirty="0"/>
              <a:t> výraz (regex, regular expression)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BCD3B5C-0892-484A-955C-FD757F55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0967" cy="1747999"/>
          </a:xfrm>
        </p:spPr>
        <p:txBody>
          <a:bodyPr>
            <a:normAutofit lnSpcReduction="10000"/>
          </a:bodyPr>
          <a:lstStyle/>
          <a:p>
            <a:r>
              <a:rPr lang="cs-CZ" dirty="0"/>
              <a:t>Řetězec znaků, který popisuje vzor v textu</a:t>
            </a:r>
          </a:p>
          <a:p>
            <a:pPr lvl="1"/>
            <a:r>
              <a:rPr lang="cs-CZ" dirty="0"/>
              <a:t>Nezávislý na programovacím jazyce!</a:t>
            </a:r>
          </a:p>
          <a:p>
            <a:r>
              <a:rPr lang="cs-CZ" dirty="0"/>
              <a:t>Podobné jako </a:t>
            </a:r>
            <a:r>
              <a:rPr lang="cs-CZ" i="1" dirty="0" err="1"/>
              <a:t>wildcard</a:t>
            </a:r>
            <a:r>
              <a:rPr lang="cs-CZ" i="1" dirty="0"/>
              <a:t> </a:t>
            </a:r>
            <a:r>
              <a:rPr lang="cs-CZ" dirty="0"/>
              <a:t>v správci souborů – např. *.</a:t>
            </a:r>
            <a:r>
              <a:rPr lang="cs-CZ" dirty="0" err="1"/>
              <a:t>txt</a:t>
            </a:r>
            <a:r>
              <a:rPr lang="cs-CZ" dirty="0"/>
              <a:t> (</a:t>
            </a:r>
            <a:r>
              <a:rPr lang="cs-CZ" dirty="0" err="1"/>
              <a:t>regex</a:t>
            </a:r>
            <a:r>
              <a:rPr lang="cs-CZ" dirty="0"/>
              <a:t> ekvivalent je .*\.</a:t>
            </a:r>
            <a:r>
              <a:rPr lang="cs-CZ" dirty="0" err="1"/>
              <a:t>txt</a:t>
            </a:r>
            <a:r>
              <a:rPr lang="cs-CZ" dirty="0"/>
              <a:t>), ale mnohem mocnější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F2FE11-93E5-4605-BBFF-9CD8742E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51" y="3708561"/>
            <a:ext cx="4813420" cy="30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EC23F5-6E95-4515-85A2-A289419F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Regulárn</a:t>
            </a:r>
            <a:r>
              <a:rPr lang="cs-CZ" dirty="0"/>
              <a:t>í</a:t>
            </a:r>
            <a:r>
              <a:rPr lang="pt-BR" dirty="0"/>
              <a:t> výraz</a:t>
            </a:r>
            <a:r>
              <a:rPr lang="cs-CZ" dirty="0"/>
              <a:t> – analýza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6E9CDA7-C2A7-49A0-8333-F98E0130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.	Libovolný znak</a:t>
            </a:r>
          </a:p>
          <a:p>
            <a:pPr marL="0" indent="0">
              <a:buNone/>
            </a:pPr>
            <a:r>
              <a:rPr lang="cs-CZ" dirty="0"/>
              <a:t>*	0 až </a:t>
            </a:r>
            <a:r>
              <a:rPr lang="cs-CZ" i="1" dirty="0"/>
              <a:t>n</a:t>
            </a:r>
            <a:r>
              <a:rPr lang="cs-CZ" dirty="0"/>
              <a:t>-krát (</a:t>
            </a:r>
            <a:r>
              <a:rPr lang="cs-CZ" dirty="0" err="1"/>
              <a:t>greedy</a:t>
            </a:r>
            <a:r>
              <a:rPr lang="cs-CZ" dirty="0"/>
              <a:t>; nejdelší možný řetězec)</a:t>
            </a:r>
          </a:p>
          <a:p>
            <a:pPr marL="0" indent="0">
              <a:buNone/>
            </a:pPr>
            <a:r>
              <a:rPr lang="cs-CZ" dirty="0"/>
              <a:t>\.	Tečka (</a:t>
            </a:r>
            <a:r>
              <a:rPr lang="cs-CZ" dirty="0" err="1"/>
              <a:t>escaping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 err="1"/>
              <a:t>txt</a:t>
            </a:r>
            <a:r>
              <a:rPr lang="cs-CZ" dirty="0"/>
              <a:t>	Řetězec </a:t>
            </a:r>
            <a:r>
              <a:rPr lang="cs-CZ" dirty="0" err="1"/>
              <a:t>txt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6119D8-F045-412E-BC79-6394D170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68" y="2892274"/>
            <a:ext cx="5743372" cy="36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2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04CED-AD1D-4F95-835F-760C0828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Regulárn</a:t>
            </a:r>
            <a:r>
              <a:rPr lang="cs-CZ" dirty="0"/>
              <a:t>í</a:t>
            </a:r>
            <a:r>
              <a:rPr lang="pt-BR" dirty="0"/>
              <a:t> výraz</a:t>
            </a:r>
            <a:r>
              <a:rPr lang="cs-CZ" dirty="0"/>
              <a:t> – použití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8B7F256-48FA-481B-BBDB-B680F9E2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Hledání vzorů v textu</a:t>
            </a:r>
          </a:p>
          <a:p>
            <a:r>
              <a:rPr lang="cs-CZ" dirty="0"/>
              <a:t>Náhrada řetězců v textu</a:t>
            </a:r>
          </a:p>
          <a:p>
            <a:r>
              <a:rPr lang="pl-PL" dirty="0"/>
              <a:t>Normalizace textu (odstranění bílých znaků)</a:t>
            </a:r>
          </a:p>
          <a:p>
            <a:r>
              <a:rPr lang="cs-CZ" dirty="0"/>
              <a:t>...</a:t>
            </a:r>
          </a:p>
          <a:p>
            <a:r>
              <a:rPr lang="cs-CZ" dirty="0"/>
              <a:t>Elegantní a krátké řešení pro mnoho problémů</a:t>
            </a:r>
          </a:p>
          <a:p>
            <a:pPr lvl="1"/>
            <a:r>
              <a:rPr lang="cs-CZ" dirty="0"/>
              <a:t>http://www.hovnokod.cz/422</a:t>
            </a:r>
          </a:p>
          <a:p>
            <a:r>
              <a:rPr lang="cs-CZ" dirty="0"/>
              <a:t>Nevýhody:</a:t>
            </a:r>
          </a:p>
          <a:p>
            <a:pPr lvl="1"/>
            <a:r>
              <a:rPr lang="pl-PL" dirty="0"/>
              <a:t>Nenaučíte se je za půlhodinu</a:t>
            </a:r>
          </a:p>
          <a:p>
            <a:pPr lvl="1"/>
            <a:r>
              <a:rPr lang="cs-CZ" dirty="0"/>
              <a:t>Komplikovanost při nesprávném použití:</a:t>
            </a:r>
          </a:p>
          <a:p>
            <a:pPr lvl="2"/>
            <a:r>
              <a:rPr lang="cs-CZ" dirty="0"/>
              <a:t>http://ex-parrot.com/~pdw/Mail-RFC822-Address.html</a:t>
            </a:r>
          </a:p>
        </p:txBody>
      </p:sp>
    </p:spTree>
    <p:extLst>
      <p:ext uri="{BB962C8B-B14F-4D97-AF65-F5344CB8AC3E}">
        <p14:creationId xmlns:p14="http://schemas.microsoft.com/office/powerpoint/2010/main" val="165662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1641C-2909-4821-B923-4AAB6FE0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026"/>
            <a:ext cx="10515600" cy="1325563"/>
          </a:xfrm>
        </p:spPr>
        <p:txBody>
          <a:bodyPr/>
          <a:lstStyle/>
          <a:p>
            <a:r>
              <a:rPr lang="pl-PL" dirty="0"/>
              <a:t>Tahák z http://pythex.org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2926320-0D6B-40E7-A984-F62A37EF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1CFFEF5-8FAE-4CB0-80BF-6CF5B247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46" y="811763"/>
            <a:ext cx="10750591" cy="59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A743A5-CE97-43D3-A37E-44717466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Regulárn</a:t>
            </a:r>
            <a:r>
              <a:rPr lang="cs-CZ" dirty="0"/>
              <a:t>í</a:t>
            </a:r>
            <a:r>
              <a:rPr lang="pt-BR" dirty="0"/>
              <a:t> výraz</a:t>
            </a:r>
            <a:r>
              <a:rPr lang="cs-CZ" dirty="0"/>
              <a:t>y v Pythonu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9805DB-C552-474D-A721-3C9FD698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Modul re</a:t>
            </a:r>
          </a:p>
          <a:p>
            <a:r>
              <a:rPr lang="cs-CZ" dirty="0"/>
              <a:t>Funkce:</a:t>
            </a:r>
          </a:p>
          <a:p>
            <a:pPr lvl="1"/>
            <a:r>
              <a:rPr lang="cs-CZ" dirty="0" err="1"/>
              <a:t>match</a:t>
            </a:r>
            <a:r>
              <a:rPr lang="cs-CZ" dirty="0"/>
              <a:t>() – hledá shodu od začátku řetězce</a:t>
            </a:r>
          </a:p>
          <a:p>
            <a:pPr lvl="1"/>
            <a:r>
              <a:rPr lang="cs-CZ" dirty="0" err="1"/>
              <a:t>search</a:t>
            </a:r>
            <a:r>
              <a:rPr lang="cs-CZ" dirty="0"/>
              <a:t>() – hledá shodu kdekoliv v reakci (pomalejší)</a:t>
            </a:r>
          </a:p>
          <a:p>
            <a:r>
              <a:rPr lang="cs-CZ" dirty="0"/>
              <a:t>Regulární výraz: </a:t>
            </a:r>
            <a:r>
              <a:rPr lang="cs-CZ" dirty="0" err="1"/>
              <a:t>r’výraz</a:t>
            </a:r>
            <a:r>
              <a:rPr lang="cs-CZ" dirty="0"/>
              <a:t>’</a:t>
            </a:r>
          </a:p>
          <a:p>
            <a:pPr lvl="1"/>
            <a:r>
              <a:rPr lang="cs-CZ" dirty="0"/>
              <a:t>Python neinterpretuje žádné jeho speciální znaky, což je dobře, jelikož nemusíme nic </a:t>
            </a:r>
            <a:r>
              <a:rPr lang="cs-CZ" dirty="0" err="1"/>
              <a:t>escapovat</a:t>
            </a: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CC2EA4-EDA0-4840-A598-BBD94300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5025846"/>
            <a:ext cx="857369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1BEE4-ECAC-4990-837E-C964207B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Regulárn</a:t>
            </a:r>
            <a:r>
              <a:rPr lang="cs-CZ" dirty="0"/>
              <a:t>í</a:t>
            </a:r>
            <a:r>
              <a:rPr lang="pt-BR" dirty="0"/>
              <a:t> výraz</a:t>
            </a:r>
            <a:r>
              <a:rPr lang="cs-CZ" dirty="0"/>
              <a:t>y v Pythonu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6FCBD5D-23DB-4DC7-BA1D-D077CF35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Návratová hodnota: </a:t>
            </a:r>
            <a:r>
              <a:rPr lang="cs-CZ" dirty="0" err="1"/>
              <a:t>MatchObject</a:t>
            </a:r>
            <a:r>
              <a:rPr lang="cs-CZ" dirty="0"/>
              <a:t> </a:t>
            </a:r>
            <a:r>
              <a:rPr lang="cs-CZ" dirty="0" err="1"/>
              <a:t>alebo</a:t>
            </a:r>
            <a:r>
              <a:rPr lang="cs-CZ" dirty="0"/>
              <a:t> </a:t>
            </a:r>
            <a:r>
              <a:rPr lang="cs-CZ" dirty="0" err="1"/>
              <a:t>None</a:t>
            </a: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5A39CB9-036D-4100-922B-064C03023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796"/>
            <a:ext cx="8554644" cy="177189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E864CB2-604F-434F-961B-BE46C853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5697"/>
            <a:ext cx="85641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0AEF8D-6227-4606-A955-35FEF8C9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úkol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18BB2E-647F-44C0-BC42-D987853E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GB" dirty="0"/>
              <a:t>a</a:t>
            </a:r>
            <a:r>
              <a:rPr lang="cs-CZ" dirty="0"/>
              <a:t>čtěte data ze souboru </a:t>
            </a:r>
            <a:r>
              <a:rPr lang="cs-CZ" dirty="0">
                <a:hlinkClick r:id="rId2"/>
              </a:rPr>
              <a:t>sherlock-holmes.txt</a:t>
            </a:r>
            <a:r>
              <a:rPr lang="cs-CZ" dirty="0"/>
              <a:t> a napište </a:t>
            </a:r>
            <a:r>
              <a:rPr lang="cs-CZ" dirty="0" err="1"/>
              <a:t>funkc</a:t>
            </a:r>
            <a:r>
              <a:rPr lang="en-US" dirty="0" err="1"/>
              <a:t>i</a:t>
            </a:r>
            <a:r>
              <a:rPr lang="cs-CZ" dirty="0"/>
              <a:t>, která vypíš</a:t>
            </a:r>
            <a:r>
              <a:rPr lang="en-US" dirty="0"/>
              <a:t>e </a:t>
            </a:r>
            <a:r>
              <a:rPr lang="cs-CZ" b="1" dirty="0"/>
              <a:t>k</a:t>
            </a:r>
            <a:r>
              <a:rPr lang="cs-CZ" dirty="0"/>
              <a:t> nejčastějších slov délky alespoň </a:t>
            </a:r>
            <a:r>
              <a:rPr lang="cs-CZ" b="1" dirty="0" err="1"/>
              <a:t>length</a:t>
            </a:r>
            <a:r>
              <a:rPr lang="cs-CZ" dirty="0"/>
              <a:t> znaků (k a </a:t>
            </a:r>
            <a:r>
              <a:rPr lang="cs-CZ" dirty="0" err="1"/>
              <a:t>length</a:t>
            </a:r>
            <a:r>
              <a:rPr lang="cs-CZ" dirty="0"/>
              <a:t> jsou parametry funkce)</a:t>
            </a:r>
          </a:p>
          <a:p>
            <a:r>
              <a:rPr lang="cs-CZ" dirty="0"/>
              <a:t>Vypište, kolikrát se v textu vyskytují jednotlivá písmena.</a:t>
            </a:r>
          </a:p>
          <a:p>
            <a:pPr lvl="1"/>
            <a:r>
              <a:rPr lang="cs-CZ" dirty="0">
                <a:hlinkClick r:id="rId3"/>
              </a:rPr>
              <a:t>Devatero pohádek</a:t>
            </a:r>
            <a:endParaRPr lang="en-GB" dirty="0"/>
          </a:p>
          <a:p>
            <a:pPr lvl="1"/>
            <a:r>
              <a:rPr lang="cs-CZ" dirty="0"/>
              <a:t>Tip: pro ověření, že je daný znak písmeno, můžete použít funkci </a:t>
            </a:r>
            <a:r>
              <a:rPr lang="cs-CZ" dirty="0" err="1"/>
              <a:t>isalpha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7951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421</Words>
  <Application>Microsoft Office PowerPoint</Application>
  <PresentationFormat>Širokoúhlá obrazovka</PresentationFormat>
  <Paragraphs>53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IB113 Úvod do programování a algoritmizace</vt:lpstr>
      <vt:lpstr>Připomenutí dú 5 – Padající piškvorky</vt:lpstr>
      <vt:lpstr>Regulární výraz (regex, regular expression)</vt:lpstr>
      <vt:lpstr>Regulární výraz – analýza</vt:lpstr>
      <vt:lpstr>Regulární výraz – použití</vt:lpstr>
      <vt:lpstr>Tahák z http://pythex.org</vt:lpstr>
      <vt:lpstr>Regulární výrazy v Pythonu</vt:lpstr>
      <vt:lpstr>Regulární výrazy v Pythonu</vt:lpstr>
      <vt:lpstr>Úvodní úkol</vt:lpstr>
      <vt:lpstr>Úkoly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IB113 Úvod do programování a algoritmizace</dc:title>
  <dc:creator>xplhak</dc:creator>
  <cp:lastModifiedBy>xplhak</cp:lastModifiedBy>
  <cp:revision>293</cp:revision>
  <dcterms:created xsi:type="dcterms:W3CDTF">2017-09-15T07:49:17Z</dcterms:created>
  <dcterms:modified xsi:type="dcterms:W3CDTF">2021-11-19T10:14:21Z</dcterms:modified>
</cp:coreProperties>
</file>