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2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5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9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593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2440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737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2497495-0637-405E-AE64-5CC7506D51F5}" type="datetime1">
              <a:rPr lang="en-US" smtClean="0"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146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521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80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3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564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3/10/20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667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D291B17-9318-49DB-B28B-6E5994AE9581}" type="datetime1">
              <a:rPr lang="en-US" smtClean="0"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9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kNJi_d724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vonpaayssoh/CaseStudy2DDS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AFE998-6881-3D43-9EF1-A614D2E1D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7524" y="2064730"/>
            <a:ext cx="2942706" cy="2728536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Samuel </a:t>
            </a:r>
            <a:r>
              <a:rPr lang="en-US" sz="2800" dirty="0" err="1">
                <a:solidFill>
                  <a:schemeClr val="tx2"/>
                </a:solidFill>
              </a:rPr>
              <a:t>VonPaays</a:t>
            </a:r>
            <a:r>
              <a:rPr lang="en-US" sz="2800" dirty="0">
                <a:solidFill>
                  <a:schemeClr val="tx2"/>
                </a:solidFill>
              </a:rPr>
              <a:t> Soh</a:t>
            </a:r>
          </a:p>
          <a:p>
            <a:r>
              <a:rPr lang="en-US" sz="2800" dirty="0">
                <a:solidFill>
                  <a:schemeClr val="tx2"/>
                </a:solidFill>
              </a:rPr>
              <a:t>03/2020</a:t>
            </a:r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803DC6E-4B7D-D846-9D2C-6939EE4FD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Frito lay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399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20C5-5A9B-204F-BEE0-29CA7F8C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2F0-D075-CB48-BBA8-6B05F9BA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Youtube</a:t>
            </a:r>
            <a:r>
              <a:rPr lang="en-US" dirty="0"/>
              <a:t> link: </a:t>
            </a:r>
            <a:r>
              <a:rPr lang="en-US" dirty="0">
                <a:hlinkClick r:id="rId2"/>
              </a:rPr>
              <a:t>https://youtu.be/LkNJi_d724g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3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3BD4A-6FB7-EB4B-959D-17FFA29E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Top 3 Factors - TURNOVER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2004803-8274-5540-A674-E6C5835B7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 Age.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A parabola curve: Age between 20 and 30 has high turnover. Also the age of 50 and above.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 Job role. </a:t>
            </a:r>
          </a:p>
          <a:p>
            <a:pPr lvl="1"/>
            <a:r>
              <a:rPr lang="en-US"/>
              <a:t>A total of 9 job roles for the company.</a:t>
            </a:r>
          </a:p>
          <a:p>
            <a:pPr lvl="1"/>
            <a:r>
              <a:rPr lang="en-US"/>
              <a:t>Sales representative position has the highest number of job turnover whereas research director has the lowest job turnover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 Total working years.</a:t>
            </a:r>
          </a:p>
          <a:p>
            <a:pPr lvl="1"/>
            <a:r>
              <a:rPr lang="en-US"/>
              <a:t>Rookie year which is less than 10 of working years has high turnover and 10 and above working years have low and stable turnover.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27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3" name="Rectangle 19">
            <a:extLst>
              <a:ext uri="{FF2B5EF4-FFF2-40B4-BE49-F238E27FC236}">
                <a16:creationId xmlns:a16="http://schemas.microsoft.com/office/drawing/2014/main" id="{8363C3DA-5063-4048-965B-F5FDB35CC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4BE79ECB-20D1-486E-B39D-0F98D69BE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E2F1DBD8-7930-4EF6-AF8F-F6A674303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33256D-D05A-804B-9DF7-AEEC08E8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94372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Plot of age vs attrition (%)</a:t>
            </a: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F39044D3-8725-4D57-BD64-A96E7C271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8DCC089B-F750-4C12-822F-DF53F4DD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3CDC7132-9021-4F21-AE5A-9B9B90C98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9">
              <a:extLst>
                <a:ext uri="{FF2B5EF4-FFF2-40B4-BE49-F238E27FC236}">
                  <a16:creationId xmlns:a16="http://schemas.microsoft.com/office/drawing/2014/main" id="{00D011B8-BF69-4B6B-B3D2-F1BA7710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58E01C2-75DB-884E-B178-5997DBBC5A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49" b="-3"/>
          <a:stretch/>
        </p:blipFill>
        <p:spPr>
          <a:xfrm>
            <a:off x="920833" y="1328839"/>
            <a:ext cx="6647395" cy="413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6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24924-EA81-DF40-84C2-240F7AD0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1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Bar plot of job role vs attrition (%)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CEFB29-633A-7643-8363-B78BB5D9C0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103" y="1388911"/>
            <a:ext cx="6101206" cy="40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8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C48A3-999F-B742-955E-4C186129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Plot of total working years vs turnover(%)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Picture 2" descr="A close up of a white wall&#10;&#10;Description automatically generated">
            <a:extLst>
              <a:ext uri="{FF2B5EF4-FFF2-40B4-BE49-F238E27FC236}">
                <a16:creationId xmlns:a16="http://schemas.microsoft.com/office/drawing/2014/main" id="{6CD024D8-FD95-9E4B-B54F-2E69C5E245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941" y="1388911"/>
            <a:ext cx="6367530" cy="40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2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4F807-0AFD-DD41-A774-589A6FDD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100" y="1360493"/>
            <a:ext cx="4972511" cy="3106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500">
                <a:solidFill>
                  <a:schemeClr val="tx1"/>
                </a:solidFill>
              </a:rPr>
              <a:t>Job satisfaction level 4 is the best job satisfaction which has lowest turnover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close up of a mans face&#10;&#10;Description automatically generated">
            <a:extLst>
              <a:ext uri="{FF2B5EF4-FFF2-40B4-BE49-F238E27FC236}">
                <a16:creationId xmlns:a16="http://schemas.microsoft.com/office/drawing/2014/main" id="{284CBB59-5392-654E-9CDB-446CE65E14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" y="1824321"/>
            <a:ext cx="5094220" cy="32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62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39FB-4CE6-3C40-AA28-FE618304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Model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D339-D469-5C46-949B-62DE49179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Choosen</a:t>
            </a:r>
            <a:r>
              <a:rPr lang="en-US" dirty="0"/>
              <a:t> variables: Age, Job Role, Job Satisfaction, and Overtime.</a:t>
            </a:r>
          </a:p>
          <a:p>
            <a:r>
              <a:rPr lang="en-US" dirty="0"/>
              <a:t>Naïve Bayes model result:</a:t>
            </a:r>
          </a:p>
          <a:p>
            <a:pPr lvl="1"/>
            <a:r>
              <a:rPr lang="en-US" dirty="0"/>
              <a:t>Accuracy = 0.85</a:t>
            </a:r>
          </a:p>
          <a:p>
            <a:pPr lvl="1"/>
            <a:r>
              <a:rPr lang="en-US" dirty="0"/>
              <a:t>Sensitivity = 0.86</a:t>
            </a:r>
          </a:p>
          <a:p>
            <a:pPr lvl="1"/>
            <a:r>
              <a:rPr lang="en-US" dirty="0"/>
              <a:t>Specificity = 0.69</a:t>
            </a:r>
          </a:p>
          <a:p>
            <a:r>
              <a:rPr lang="en-US" dirty="0"/>
              <a:t>KNN model result:</a:t>
            </a:r>
          </a:p>
          <a:p>
            <a:pPr lvl="1"/>
            <a:r>
              <a:rPr lang="en-US" dirty="0"/>
              <a:t>Accuracy = 0.84</a:t>
            </a:r>
          </a:p>
          <a:p>
            <a:pPr lvl="1"/>
            <a:r>
              <a:rPr lang="en-US" dirty="0"/>
              <a:t>Sensitivity = 0.85</a:t>
            </a:r>
          </a:p>
          <a:p>
            <a:pPr lvl="1"/>
            <a:r>
              <a:rPr lang="en-US" dirty="0"/>
              <a:t>Specificity = 0.50</a:t>
            </a:r>
          </a:p>
          <a:p>
            <a:r>
              <a:rPr lang="en-US" dirty="0"/>
              <a:t>Comparing the above 2 models, Naïve Bayes clear a winner due to the desired target of both sensitivity and specificity &gt; 60%</a:t>
            </a:r>
          </a:p>
        </p:txBody>
      </p:sp>
    </p:spTree>
    <p:extLst>
      <p:ext uri="{BB962C8B-B14F-4D97-AF65-F5344CB8AC3E}">
        <p14:creationId xmlns:p14="http://schemas.microsoft.com/office/powerpoint/2010/main" val="72135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D994-220C-0547-B024-CB107790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Model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5373-C724-824F-9661-BB507412A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Chosen variables: Monthly Income vs (Job Level and Total Working Years)</a:t>
            </a:r>
          </a:p>
          <a:p>
            <a:r>
              <a:rPr lang="en-US" dirty="0"/>
              <a:t>Linear model fit result:</a:t>
            </a:r>
          </a:p>
          <a:p>
            <a:pPr lvl="1"/>
            <a:r>
              <a:rPr lang="en-US" dirty="0"/>
              <a:t>Salary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RMSE = $1,245 which less than desired target of $3,000.</a:t>
            </a:r>
          </a:p>
        </p:txBody>
      </p:sp>
    </p:spTree>
    <p:extLst>
      <p:ext uri="{BB962C8B-B14F-4D97-AF65-F5344CB8AC3E}">
        <p14:creationId xmlns:p14="http://schemas.microsoft.com/office/powerpoint/2010/main" val="171287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DE6F82-BA2C-4BEC-A0D2-492329602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66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D5A40A-7542-8A47-AE88-20F358EF6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My Github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E676C-472B-B448-A440-5BF3C797E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787220"/>
            <a:ext cx="4023359" cy="12081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https://github.com/svonpaayssoh/CaseStudy2DDS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318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262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Courier New</vt:lpstr>
      <vt:lpstr>Rockwell</vt:lpstr>
      <vt:lpstr>Rockwell Condensed</vt:lpstr>
      <vt:lpstr>Rockwell Extra Bold</vt:lpstr>
      <vt:lpstr>Wingdings</vt:lpstr>
      <vt:lpstr>Wood Type</vt:lpstr>
      <vt:lpstr>Frito lay</vt:lpstr>
      <vt:lpstr>Top 3 Factors - TURNOVER</vt:lpstr>
      <vt:lpstr>Plot of age vs attrition (%)</vt:lpstr>
      <vt:lpstr>Bar plot of job role vs attrition (%)</vt:lpstr>
      <vt:lpstr>Plot of total working years vs turnover(%)</vt:lpstr>
      <vt:lpstr>Job satisfaction level 4 is the best job satisfaction which has lowest turnover</vt:lpstr>
      <vt:lpstr>Attrition Model Prediction</vt:lpstr>
      <vt:lpstr>Salary Model Prediction</vt:lpstr>
      <vt:lpstr>My Github Link</vt:lpstr>
      <vt:lpstr>YouTube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Github Link</dc:title>
  <dc:creator>Vonpaays Soh, Samuel</dc:creator>
  <cp:lastModifiedBy>Vonpaays Soh, Samuel</cp:lastModifiedBy>
  <cp:revision>9</cp:revision>
  <dcterms:created xsi:type="dcterms:W3CDTF">2020-03-11T03:01:43Z</dcterms:created>
  <dcterms:modified xsi:type="dcterms:W3CDTF">2020-03-13T02:33:22Z</dcterms:modified>
</cp:coreProperties>
</file>