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Библиотеки над </a:t>
            </a:r>
            <a:r>
              <a:rPr lang="en-US" dirty="0" smtClean="0"/>
              <a:t>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9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9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Справочники:</a:t>
            </a:r>
            <a:endParaRPr lang="ru-RU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568" y="1772816"/>
            <a:ext cx="7992888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 smtClean="0"/>
              <a:t>Сайт-справочник: </a:t>
            </a:r>
            <a:r>
              <a:rPr lang="en-US" dirty="0"/>
              <a:t>https://jquery-docs.ru/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85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jquery</vt:lpstr>
      <vt:lpstr>Справочники: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Home</cp:lastModifiedBy>
  <cp:revision>1</cp:revision>
  <dcterms:modified xsi:type="dcterms:W3CDTF">2018-11-17T15:00:12Z</dcterms:modified>
</cp:coreProperties>
</file>