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9B44-DCF3-42E1-999D-33B8E23CA40A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50D2-21A6-49B3-B203-6D565B0BAD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6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983" y="1045028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Colour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59" y="3928610"/>
            <a:ext cx="9144000" cy="1655762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sz="3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-Using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u="sng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odoni MT" panose="02070603080606020203" charset="0"/>
                <a:cs typeface="Bodoni MT" panose="02070603080606020203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255" y="1691005"/>
            <a:ext cx="10515600" cy="4351338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 Introduction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 Colour Detection using “</a:t>
            </a:r>
            <a:r>
              <a:rPr lang="en-US" dirty="0" err="1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Opencv</a:t>
            </a:r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 Demonstration of Colour Detection 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 Applications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j-ea"/>
              <a:cs typeface="+mj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ea"/>
                <a:cs typeface="+mj-ea"/>
              </a:rPr>
              <a:t> Conclusion 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823085"/>
            <a:ext cx="10515600" cy="460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detection is the process of detecting the name of any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Human eyes and brains can work together to translate light into        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But it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ain’t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that easy for computers to detect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colours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So Computers use some values to detect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colours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These values are called RGB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Each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has a unique combination of RGB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 Using these combinations Computers detect </a:t>
            </a:r>
            <a:r>
              <a:rPr lang="en-US" dirty="0" err="1">
                <a:latin typeface="MS PGothic" panose="020B0600070205080204" charset="-128"/>
                <a:ea typeface="MS PGothic" panose="020B0600070205080204" charset="-128"/>
              </a:rPr>
              <a:t>colours</a:t>
            </a:r>
            <a:r>
              <a:rPr lang="en-US" dirty="0">
                <a:latin typeface="MS PGothic" panose="020B0600070205080204" charset="-128"/>
                <a:ea typeface="MS PGothic" panose="020B0600070205080204" charset="-128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MS PGothic" panose="020B0600070205080204" charset="-128"/>
              <a:ea typeface="MS PGothic" panose="020B0600070205080204" charset="-128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MS PGothic" panose="020B0600070205080204" charset="-128"/>
              <a:ea typeface="MS PGothic" panose="020B060007020508020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latin typeface="Microsoft YaHei" panose="020B0503020204020204" charset="-122"/>
                <a:ea typeface="Microsoft YaHei" panose="020B0503020204020204" charset="-122"/>
              </a:rPr>
              <a:t>Introduction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 amt="4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195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 err="1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 Colour</a:t>
            </a:r>
            <a:r>
              <a:rPr lang="en-US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 Detection using “</a:t>
            </a:r>
            <a:r>
              <a:rPr lang="en-US" dirty="0" err="1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Opencv</a:t>
            </a:r>
            <a:r>
              <a:rPr lang="en-US" dirty="0">
                <a:ln w="1016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doni MT" panose="02070603080606020203" charset="0"/>
                <a:cs typeface="Bodoni MT" panose="02070603080606020203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10515600" cy="46945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There are many methods to detect a </a:t>
            </a:r>
            <a:r>
              <a:rPr lang="en-US" dirty="0" err="1">
                <a:latin typeface="MS UI Gothic" panose="020B0600070205080204" charset="-128"/>
                <a:ea typeface="MS UI Gothic" panose="020B0600070205080204" charset="-128"/>
              </a:rPr>
              <a:t>colour</a:t>
            </a: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. One of them is using “</a:t>
            </a:r>
            <a:r>
              <a:rPr lang="en-US" dirty="0" err="1">
                <a:latin typeface="MS UI Gothic" panose="020B0600070205080204" charset="-128"/>
                <a:ea typeface="MS UI Gothic" panose="020B0600070205080204" charset="-128"/>
              </a:rPr>
              <a:t>Opencv</a:t>
            </a: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” python package.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</a:t>
            </a:r>
            <a:r>
              <a:rPr lang="en-US" dirty="0" err="1">
                <a:latin typeface="MS UI Gothic" panose="020B0600070205080204" charset="-128"/>
                <a:ea typeface="MS UI Gothic" panose="020B0600070205080204" charset="-128"/>
              </a:rPr>
              <a:t>OpenCv</a:t>
            </a: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is a Computer Vision library developed by Intel.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It is a collection of C functions and a few C++ classes that implement popular Image Processing and Computer Vision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</a:t>
            </a:r>
            <a:r>
              <a:rPr lang="en-US" dirty="0" err="1">
                <a:latin typeface="MS UI Gothic" panose="020B0600070205080204" charset="-128"/>
                <a:ea typeface="MS UI Gothic" panose="020B0600070205080204" charset="-128"/>
              </a:rPr>
              <a:t>Opencv</a:t>
            </a: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allows the detection of a specific </a:t>
            </a:r>
            <a:r>
              <a:rPr lang="en-US" dirty="0" err="1">
                <a:latin typeface="MS UI Gothic" panose="020B0600070205080204" charset="-128"/>
                <a:ea typeface="MS UI Gothic" panose="020B0600070205080204" charset="-128"/>
              </a:rPr>
              <a:t>colour</a:t>
            </a: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in a livestream video content.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</a:t>
            </a:r>
            <a:r>
              <a:rPr lang="en-US" dirty="0" err="1">
                <a:latin typeface="MS UI Gothic" panose="020B0600070205080204" charset="-128"/>
                <a:ea typeface="MS UI Gothic" panose="020B0600070205080204" charset="-128"/>
              </a:rPr>
              <a:t>OpenCV</a:t>
            </a:r>
            <a:r>
              <a:rPr lang="en-US" dirty="0">
                <a:latin typeface="MS UI Gothic" panose="020B0600070205080204" charset="-128"/>
                <a:ea typeface="MS UI Gothic" panose="020B0600070205080204" charset="-128"/>
              </a:rPr>
              <a:t> allows to import and manipulation of images in Python.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4305"/>
            <a:ext cx="10515600" cy="87820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Demonstration of </a:t>
            </a:r>
            <a:r>
              <a:rPr lang="en-US" dirty="0" err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Colour</a:t>
            </a:r>
            <a:r>
              <a:rPr 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lt"/>
              </a:rPr>
              <a:t> Detection</a:t>
            </a:r>
          </a:p>
        </p:txBody>
      </p:sp>
      <p:pic>
        <p:nvPicPr>
          <p:cNvPr id="4" name="Content Placeholder 3" descr="Screenshot c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7105" y="1032510"/>
            <a:ext cx="547814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104890" y="5631180"/>
            <a:ext cx="542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icrosoft JhengHei Light" panose="020B0304030504040204" charset="-120"/>
                <a:ea typeface="Microsoft JhengHei Light" panose="020B0304030504040204" charset="-120"/>
              </a:rPr>
              <a:t>Detecting Red Colour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EDEC3-4D15-495B-84B9-ECBD516F53AB}"/>
              </a:ext>
            </a:extLst>
          </p:cNvPr>
          <p:cNvSpPr txBox="1"/>
          <p:nvPr/>
        </p:nvSpPr>
        <p:spPr>
          <a:xfrm>
            <a:off x="653871" y="1480273"/>
            <a:ext cx="49870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 When we run the code the webcam of the system starts.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 If we show any </a:t>
            </a:r>
            <a:r>
              <a:rPr lang="en-US" sz="2800" dirty="0" err="1"/>
              <a:t>colours,the</a:t>
            </a:r>
            <a:r>
              <a:rPr lang="en-US" sz="2800" dirty="0"/>
              <a:t> system detects the </a:t>
            </a:r>
            <a:r>
              <a:rPr lang="en-US" sz="2800" dirty="0" err="1"/>
              <a:t>colour</a:t>
            </a:r>
            <a:r>
              <a:rPr lang="en-US" sz="2800" dirty="0"/>
              <a:t> and identifies its RGB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 And it displays the </a:t>
            </a:r>
            <a:r>
              <a:rPr lang="en-US" sz="2800" dirty="0" err="1"/>
              <a:t>colour</a:t>
            </a:r>
            <a:r>
              <a:rPr lang="en-US" sz="2800" dirty="0"/>
              <a:t> name corresponding to those RGB values. 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)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95" y="599440"/>
            <a:ext cx="5392420" cy="4375150"/>
          </a:xfrm>
          <a:prstGeom prst="rect">
            <a:avLst/>
          </a:prstGeom>
        </p:spPr>
      </p:pic>
      <p:pic>
        <p:nvPicPr>
          <p:cNvPr id="5" name="Content Placeholder 4" descr="Screenshot (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3645" y="600075"/>
            <a:ext cx="5339715" cy="437451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42595" y="5288280"/>
            <a:ext cx="542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icrosoft JhengHei Light" panose="020B0304030504040204" charset="-120"/>
                <a:ea typeface="Microsoft JhengHei Light" panose="020B0304030504040204" charset="-120"/>
              </a:rPr>
              <a:t>Detecting Blue Colour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382385" y="5288280"/>
            <a:ext cx="5420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Microsoft JhengHei Light" panose="020B0304030504040204" charset="-120"/>
                <a:ea typeface="Microsoft JhengHei Light" panose="020B0304030504040204" charset="-120"/>
              </a:rPr>
              <a:t>Detecting Green Colour</a:t>
            </a: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Century" panose="02040604050505020304" charset="0"/>
                <a:cs typeface="Century" panose="02040604050505020304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algun Gothic Semilight" panose="020B0502040204020203" charset="-122"/>
                <a:ea typeface="Malgun Gothic Semilight" panose="020B0502040204020203" charset="-122"/>
              </a:rPr>
              <a:t> This can be used in numerous image editing and drawing apps.</a:t>
            </a:r>
          </a:p>
          <a:p>
            <a:endParaRPr lang="en-US" dirty="0">
              <a:latin typeface="Malgun Gothic Semilight" panose="020B0502040204020203" charset="-122"/>
              <a:ea typeface="Malgun Gothic Semilight" panose="020B0502040204020203" charset="-122"/>
            </a:endParaRPr>
          </a:p>
          <a:p>
            <a:r>
              <a:rPr lang="en-US" dirty="0">
                <a:latin typeface="Malgun Gothic Semilight" panose="020B0502040204020203" charset="-122"/>
                <a:ea typeface="Malgun Gothic Semilight" panose="020B0502040204020203" charset="-122"/>
              </a:rPr>
              <a:t> </a:t>
            </a:r>
            <a:r>
              <a:rPr lang="en-US" dirty="0" err="1">
                <a:latin typeface="Malgun Gothic Semilight" panose="020B0502040204020203" charset="-122"/>
                <a:ea typeface="Malgun Gothic Semilight" panose="020B0502040204020203" charset="-122"/>
              </a:rPr>
              <a:t>Colour</a:t>
            </a:r>
            <a:r>
              <a:rPr lang="en-US" dirty="0">
                <a:latin typeface="Malgun Gothic Semilight" panose="020B0502040204020203" charset="-122"/>
                <a:ea typeface="Malgun Gothic Semilight" panose="020B0502040204020203" charset="-122"/>
              </a:rPr>
              <a:t> detection can be used to recognize objects.</a:t>
            </a:r>
          </a:p>
          <a:p>
            <a:endParaRPr lang="en-US" dirty="0">
              <a:latin typeface="Malgun Gothic Semilight" panose="020B0502040204020203" charset="-122"/>
              <a:ea typeface="Malgun Gothic Semilight" panose="020B0502040204020203" charset="-122"/>
            </a:endParaRPr>
          </a:p>
          <a:p>
            <a:r>
              <a:rPr lang="en-US" dirty="0">
                <a:latin typeface="Malgun Gothic Semilight" panose="020B0502040204020203" charset="-122"/>
                <a:ea typeface="Malgun Gothic Semilight" panose="020B0502040204020203" charset="-122"/>
              </a:rPr>
              <a:t> It helps us to know the shade of the </a:t>
            </a:r>
            <a:r>
              <a:rPr lang="en-US" dirty="0" err="1">
                <a:latin typeface="Malgun Gothic Semilight" panose="020B0502040204020203" charset="-122"/>
                <a:ea typeface="Malgun Gothic Semilight" panose="020B0502040204020203" charset="-122"/>
              </a:rPr>
              <a:t>colour</a:t>
            </a:r>
            <a:r>
              <a:rPr lang="en-US" dirty="0">
                <a:latin typeface="Malgun Gothic Semilight" panose="020B0502040204020203" charset="-122"/>
                <a:ea typeface="Malgun Gothic Semilight" panose="020B0502040204020203" charset="-122"/>
              </a:rPr>
              <a:t>.</a:t>
            </a:r>
          </a:p>
          <a:p>
            <a:pPr marL="0" indent="0">
              <a:buNone/>
            </a:pPr>
            <a:endParaRPr lang="en-US" dirty="0">
              <a:latin typeface="Malgun Gothic Semilight" panose="020B0502040204020203" charset="-122"/>
              <a:ea typeface="Malgun Gothic Semilight" panose="020B0502040204020203" charset="-12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dirty="0">
                <a:ln w="95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Yu Gothic Medium" panose="020B0500000000000000" charset="-128"/>
                <a:ea typeface="Yu Gothic Medium" panose="020B0500000000000000" charset="-128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Colour</a:t>
            </a:r>
            <a:r>
              <a:rPr lang="en-US" dirty="0"/>
              <a:t> Detection helps in identifying  objects.</a:t>
            </a:r>
          </a:p>
          <a:p>
            <a:endParaRPr lang="en-US" dirty="0"/>
          </a:p>
          <a:p>
            <a:r>
              <a:rPr lang="en-US" dirty="0"/>
              <a:t> One of the way to detect a </a:t>
            </a:r>
            <a:r>
              <a:rPr lang="en-US" dirty="0" err="1"/>
              <a:t>colour</a:t>
            </a:r>
            <a:r>
              <a:rPr lang="en-US" dirty="0"/>
              <a:t> is using “</a:t>
            </a:r>
            <a:r>
              <a:rPr lang="en-US" dirty="0" err="1"/>
              <a:t>Opencv</a:t>
            </a:r>
            <a:r>
              <a:rPr lang="en-US" dirty="0"/>
              <a:t>” package in python.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534150" y="4958715"/>
            <a:ext cx="5657850" cy="181588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Yu Gothic Medium" panose="020B0500000000000000" charset="-128"/>
                <a:ea typeface="Yu Gothic Medium" panose="020B0500000000000000" charset="-128"/>
              </a:rPr>
              <a:t>N170281-P. </a:t>
            </a:r>
            <a:r>
              <a:rPr lang="en-US" sz="280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Yu Gothic Medium" panose="020B0500000000000000" charset="-128"/>
                <a:ea typeface="Yu Gothic Medium" panose="020B0500000000000000" charset="-128"/>
              </a:rPr>
              <a:t>Taraka</a:t>
            </a:r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Yu Gothic Medium" panose="020B0500000000000000" charset="-128"/>
                <a:ea typeface="Yu Gothic Medium" panose="020B0500000000000000" charset="-128"/>
              </a:rPr>
              <a:t> Sunil Kumar</a:t>
            </a:r>
          </a:p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Yu Gothic Medium" panose="020B0500000000000000" charset="-128"/>
                <a:ea typeface="Yu Gothic Medium" panose="020B0500000000000000" charset="-128"/>
              </a:rPr>
              <a:t>N170457-S.Durga Prasad</a:t>
            </a:r>
          </a:p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Yu Gothic Medium" panose="020B0500000000000000" charset="-128"/>
                <a:ea typeface="Yu Gothic Medium" panose="020B0500000000000000" charset="-128"/>
              </a:rPr>
              <a:t>N170085-V.Sri Deepthi </a:t>
            </a:r>
          </a:p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Yu Gothic Medium" panose="020B0500000000000000" charset="-128"/>
                <a:ea typeface="Yu Gothic Medium" panose="020B0500000000000000" charset="-128"/>
              </a:rPr>
              <a:t>        -ECE-02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Malgun Gothic Semilight</vt:lpstr>
      <vt:lpstr>Microsoft JhengHei Light</vt:lpstr>
      <vt:lpstr>Microsoft YaHei</vt:lpstr>
      <vt:lpstr>MS PGothic</vt:lpstr>
      <vt:lpstr>MS UI Gothic</vt:lpstr>
      <vt:lpstr>Yu Gothic Medium</vt:lpstr>
      <vt:lpstr>Algerian</vt:lpstr>
      <vt:lpstr>Arial</vt:lpstr>
      <vt:lpstr>Bodoni MT</vt:lpstr>
      <vt:lpstr>Calibri</vt:lpstr>
      <vt:lpstr>Calibri Light</vt:lpstr>
      <vt:lpstr>Century</vt:lpstr>
      <vt:lpstr>Wingdings</vt:lpstr>
      <vt:lpstr>Office Theme</vt:lpstr>
      <vt:lpstr>Colour DETECTION</vt:lpstr>
      <vt:lpstr>Objectives</vt:lpstr>
      <vt:lpstr>Introduction</vt:lpstr>
      <vt:lpstr> Colour Detection using “Opencv”</vt:lpstr>
      <vt:lpstr>Demonstration of Colour Detection</vt:lpstr>
      <vt:lpstr>PowerPoint Presentation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DETECTION</dc:title>
  <dc:creator>LAXMAN</dc:creator>
  <cp:lastModifiedBy>suvarna</cp:lastModifiedBy>
  <cp:revision>16</cp:revision>
  <dcterms:created xsi:type="dcterms:W3CDTF">2021-02-02T11:28:00Z</dcterms:created>
  <dcterms:modified xsi:type="dcterms:W3CDTF">2021-02-02T18:12:37Z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