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comments/comment6.xml" ContentType="application/vnd.openxmlformats-officedocument.presentationml.comments+xml"/>
  <Override PartName="/ppt/comments/comment3.xml" ContentType="application/vnd.openxmlformats-officedocument.presentationml.comments+xml"/>
  <Override PartName="/ppt/comments/comment1.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Andy McFarland" lastIdx="6" clrIdx="0"/>
  <p:cmAuthor id="1" initials="" name="Joe Ferguson" lastIdx="6"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30.xml" Type="http://schemas.openxmlformats.org/officeDocument/2006/relationships/slide" Id="rId36"/><Relationship Target="slides/slide24.xml" Type="http://schemas.openxmlformats.org/officeDocument/2006/relationships/slide" Id="rId30"/><Relationship Target="slides/slide25.xml" Type="http://schemas.openxmlformats.org/officeDocument/2006/relationships/slide" Id="rId3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42.xml" Type="http://schemas.openxmlformats.org/officeDocument/2006/relationships/slide" Id="rId48"/><Relationship Target="slides/slide41.xml" Type="http://schemas.openxmlformats.org/officeDocument/2006/relationships/slide" Id="rId47"/><Relationship Target="slides/slide43.xml" Type="http://schemas.openxmlformats.org/officeDocument/2006/relationships/slide" Id="rId49"/><Relationship Target="presProps.xml" Type="http://schemas.openxmlformats.org/officeDocument/2006/relationships/presProps" Id="rId2"/><Relationship Target="theme/theme2.xml" Type="http://schemas.openxmlformats.org/officeDocument/2006/relationships/theme" Id="rId1"/><Relationship Target="slides/slide34.xml" Type="http://schemas.openxmlformats.org/officeDocument/2006/relationships/slide" Id="rId40"/><Relationship Target="commentAuthors.xml" Type="http://schemas.openxmlformats.org/officeDocument/2006/relationships/commentAuthors" Id="rId4"/><Relationship Target="slides/slide35.xml" Type="http://schemas.openxmlformats.org/officeDocument/2006/relationships/slide" Id="rId41"/><Relationship Target="tableStyles.xml" Type="http://schemas.openxmlformats.org/officeDocument/2006/relationships/tableStyles" Id="rId3"/><Relationship Target="slides/slide36.xml" Type="http://schemas.openxmlformats.org/officeDocument/2006/relationships/slide" Id="rId42"/><Relationship Target="slides/slide37.xml" Type="http://schemas.openxmlformats.org/officeDocument/2006/relationships/slide" Id="rId43"/><Relationship Target="slides/slide38.xml" Type="http://schemas.openxmlformats.org/officeDocument/2006/relationships/slide" Id="rId44"/><Relationship Target="slides/slide39.xml" Type="http://schemas.openxmlformats.org/officeDocument/2006/relationships/slide" Id="rId45"/><Relationship Target="slides/slide40.xml" Type="http://schemas.openxmlformats.org/officeDocument/2006/relationships/slide" Id="rId46"/><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 Target="slides/slide52.xml" Type="http://schemas.openxmlformats.org/officeDocument/2006/relationships/slide" Id="rId58"/><Relationship Target="slides/slide53.xml" Type="http://schemas.openxmlformats.org/officeDocument/2006/relationships/slide" Id="rId59"/><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51.xml" Type="http://schemas.openxmlformats.org/officeDocument/2006/relationships/slide" Id="rId57"/><Relationship Target="slides/slide50.xml" Type="http://schemas.openxmlformats.org/officeDocument/2006/relationships/slide" Id="rId56"/><Relationship Target="slides/slide49.xml" Type="http://schemas.openxmlformats.org/officeDocument/2006/relationships/slide" Id="rId55"/><Relationship Target="slides/slide48.xml" Type="http://schemas.openxmlformats.org/officeDocument/2006/relationships/slide" Id="rId54"/><Relationship Target="slides/slide47.xml" Type="http://schemas.openxmlformats.org/officeDocument/2006/relationships/slide" Id="rId53"/><Relationship Target="slides/slide46.xml" Type="http://schemas.openxmlformats.org/officeDocument/2006/relationships/slide" Id="rId52"/><Relationship Target="slides/slide45.xml" Type="http://schemas.openxmlformats.org/officeDocument/2006/relationships/slide" Id="rId51"/><Relationship Target="slides/slide44.xml" Type="http://schemas.openxmlformats.org/officeDocument/2006/relationships/slide" Id="rId50"/><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slides/slide15.xml" Type="http://schemas.openxmlformats.org/officeDocument/2006/relationships/slide" Id="rId21"/><Relationship Target="slides/slide16.xml" Type="http://schemas.openxmlformats.org/officeDocument/2006/relationships/slide" Id="rId22"/><Relationship Target="slides/slide54.xml" Type="http://schemas.openxmlformats.org/officeDocument/2006/relationships/slide" Id="rId60"/><Relationship Target="slides/slide17.xml" Type="http://schemas.openxmlformats.org/officeDocument/2006/relationships/slide" Id="rId23"/><Relationship Target="slides/slide18.xml" Type="http://schemas.openxmlformats.org/officeDocument/2006/relationships/slide" Id="rId24"/><Relationship Target="slides/slide14.xml" Type="http://schemas.openxmlformats.org/officeDocument/2006/relationships/slide" Id="rId20"/><Relationship Target="slides/slide55.xml" Type="http://schemas.openxmlformats.org/officeDocument/2006/relationships/slide" Id="rId61"/></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Not sure if you have any mention of in in your presentation, but my first thought when mentioning securely is via https with valid SSL.</p:text>
  </p:cm>
  <p:cm idx="2" authorId="1">
    <p:pos y="100" x="6000"/>
    <p:text>Yeah I glossed over SSL, maybe I'll add  to this the general methods that I'm about to go over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Did you mean can or can't here? I could actually see it making sense either way with the circle slash around the names.</p:text>
  </p:cm>
  <p:cm idx="1" authorId="1">
    <p:pos y="100" x="6000"/>
    <p:text>I guess it's clearer if I go a head and put cannot there.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6" authorId="0">
    <p:pos y="0" x="6000"/>
    <p:text>I would make sure to let people know that JS can easily be bypassed so do not use it for sanitizing input. You might also want to talk about graceful degradation of the AJAX form processing by allowing the form submission to work without JS as well.</p:text>
  </p:cm>
  <p:cm idx="6" authorId="1">
    <p:pos y="100" x="6000"/>
    <p:text>Added "Don’t rely on JS to sanitize. Let PHP handle it."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5" authorId="0">
    <p:pos y="0" x="6000"/>
    <p:text>I think action="" will work properly and will not add a rogue # to the end of the URL if JS is disabled. Again, I do not know if you want to get into JS being disabled or not.</p:text>
  </p:cm>
  <p:cm idx="5" authorId="1">
    <p:pos y="100" x="6000"/>
    <p:text>I wasn't planning on getting into JS being disabled, but it would be good to account for in the event someone has a question.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4" authorId="0">
    <p:pos y="0" x="6000"/>
    <p:text>There should be no reason to set async: false in this context.</p:text>
  </p:cm>
  <p:cm idx="4" authorId="1">
    <p:pos y="100" x="6000"/>
    <p:text>Copy &amp; paste FTW</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0">
    <p:pos y="0" x="6000"/>
    <p:text>I did not realize you were 23 years old. I also like the use of your hackmemphis.com email address :)</p:text>
  </p:cm>
  <p:cm idx="3" authorId="1">
    <p:pos y="100" x="6000"/>
    <p:text>haha this was when I was going back and forth working out the logic of the example files, and the consistency of the data back and forth needs to be double checked.</p:text>
  </p:cm>
</p:cmLst>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6" name="Shape 216"/>
        <p:cNvGrpSpPr/>
        <p:nvPr/>
      </p:nvGrpSpPr>
      <p:grpSpPr>
        <a:xfrm>
          <a:off y="0" x="0"/>
          <a:ext cy="0" cx="0"/>
          <a:chOff y="0" x="0"/>
          <a:chExt cy="0" cx="0"/>
        </a:xfrm>
      </p:grpSpPr>
      <p:sp>
        <p:nvSpPr>
          <p:cNvPr id="217" name="Shape 2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8" name="Shape 2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4" name="Shape 2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0" name="Shape 230"/>
        <p:cNvGrpSpPr/>
        <p:nvPr/>
      </p:nvGrpSpPr>
      <p:grpSpPr>
        <a:xfrm>
          <a:off y="0" x="0"/>
          <a:ext cy="0" cx="0"/>
          <a:chOff y="0" x="0"/>
          <a:chExt cy="0" cx="0"/>
        </a:xfrm>
      </p:grpSpPr>
      <p:sp>
        <p:nvSpPr>
          <p:cNvPr id="231" name="Shape 2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2" name="Shape 2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9" name="Shape 2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4" name="Shape 244"/>
        <p:cNvGrpSpPr/>
        <p:nvPr/>
      </p:nvGrpSpPr>
      <p:grpSpPr>
        <a:xfrm>
          <a:off y="0" x="0"/>
          <a:ext cy="0" cx="0"/>
          <a:chOff y="0" x="0"/>
          <a:chExt cy="0" cx="0"/>
        </a:xfrm>
      </p:grpSpPr>
      <p:sp>
        <p:nvSpPr>
          <p:cNvPr id="245" name="Shape 2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6" name="Shape 2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3" name="Shape 2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0" name="Shape 2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8" name="Shape 2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5" name="Shape 2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0" name="Shape 290"/>
        <p:cNvGrpSpPr/>
        <p:nvPr/>
      </p:nvGrpSpPr>
      <p:grpSpPr>
        <a:xfrm>
          <a:off y="0" x="0"/>
          <a:ext cy="0" cx="0"/>
          <a:chOff y="0" x="0"/>
          <a:chExt cy="0" cx="0"/>
        </a:xfrm>
      </p:grpSpPr>
      <p:sp>
        <p:nvSpPr>
          <p:cNvPr id="291" name="Shape 2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2" name="Shape 2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7" name="Shape 297"/>
        <p:cNvGrpSpPr/>
        <p:nvPr/>
      </p:nvGrpSpPr>
      <p:grpSpPr>
        <a:xfrm>
          <a:off y="0" x="0"/>
          <a:ext cy="0" cx="0"/>
          <a:chOff y="0" x="0"/>
          <a:chExt cy="0" cx="0"/>
        </a:xfrm>
      </p:grpSpPr>
      <p:sp>
        <p:nvSpPr>
          <p:cNvPr id="298" name="Shape 2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9" name="Shape 2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4" name="Shape 304"/>
        <p:cNvGrpSpPr/>
        <p:nvPr/>
      </p:nvGrpSpPr>
      <p:grpSpPr>
        <a:xfrm>
          <a:off y="0" x="0"/>
          <a:ext cy="0" cx="0"/>
          <a:chOff y="0" x="0"/>
          <a:chExt cy="0" cx="0"/>
        </a:xfrm>
      </p:grpSpPr>
      <p:sp>
        <p:nvSpPr>
          <p:cNvPr id="305" name="Shape 3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6" name="Shape 3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3" name="Shape 3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8" name="Shape 318"/>
        <p:cNvGrpSpPr/>
        <p:nvPr/>
      </p:nvGrpSpPr>
      <p:grpSpPr>
        <a:xfrm>
          <a:off y="0" x="0"/>
          <a:ext cy="0" cx="0"/>
          <a:chOff y="0" x="0"/>
          <a:chExt cy="0" cx="0"/>
        </a:xfrm>
      </p:grpSpPr>
      <p:sp>
        <p:nvSpPr>
          <p:cNvPr id="319" name="Shape 31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0" name="Shape 32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5" name="Shape 325"/>
        <p:cNvGrpSpPr/>
        <p:nvPr/>
      </p:nvGrpSpPr>
      <p:grpSpPr>
        <a:xfrm>
          <a:off y="0" x="0"/>
          <a:ext cy="0" cx="0"/>
          <a:chOff y="0" x="0"/>
          <a:chExt cy="0" cx="0"/>
        </a:xfrm>
      </p:grpSpPr>
      <p:sp>
        <p:nvSpPr>
          <p:cNvPr id="326" name="Shape 3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7" name="Shape 3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2" name="Shape 332"/>
        <p:cNvGrpSpPr/>
        <p:nvPr/>
      </p:nvGrpSpPr>
      <p:grpSpPr>
        <a:xfrm>
          <a:off y="0" x="0"/>
          <a:ext cy="0" cx="0"/>
          <a:chOff y="0" x="0"/>
          <a:chExt cy="0" cx="0"/>
        </a:xfrm>
      </p:grpSpPr>
      <p:sp>
        <p:nvSpPr>
          <p:cNvPr id="333" name="Shape 3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4" name="Shape 3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8" name="Shape 338"/>
        <p:cNvGrpSpPr/>
        <p:nvPr/>
      </p:nvGrpSpPr>
      <p:grpSpPr>
        <a:xfrm>
          <a:off y="0" x="0"/>
          <a:ext cy="0" cx="0"/>
          <a:chOff y="0" x="0"/>
          <a:chExt cy="0" cx="0"/>
        </a:xfrm>
      </p:grpSpPr>
      <p:sp>
        <p:nvSpPr>
          <p:cNvPr id="339" name="Shape 3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0" name="Shape 3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5" name="Shape 345"/>
        <p:cNvGrpSpPr/>
        <p:nvPr/>
      </p:nvGrpSpPr>
      <p:grpSpPr>
        <a:xfrm>
          <a:off y="0" x="0"/>
          <a:ext cy="0" cx="0"/>
          <a:chOff y="0" x="0"/>
          <a:chExt cy="0" cx="0"/>
        </a:xfrm>
      </p:grpSpPr>
      <p:sp>
        <p:nvSpPr>
          <p:cNvPr id="346" name="Shape 3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7" name="Shape 3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1" name="Shape 351"/>
        <p:cNvGrpSpPr/>
        <p:nvPr/>
      </p:nvGrpSpPr>
      <p:grpSpPr>
        <a:xfrm>
          <a:off y="0" x="0"/>
          <a:ext cy="0" cx="0"/>
          <a:chOff y="0" x="0"/>
          <a:chExt cy="0" cx="0"/>
        </a:xfrm>
      </p:grpSpPr>
      <p:sp>
        <p:nvSpPr>
          <p:cNvPr id="352" name="Shape 3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3" name="Shape 3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7" name="Shape 357"/>
        <p:cNvGrpSpPr/>
        <p:nvPr/>
      </p:nvGrpSpPr>
      <p:grpSpPr>
        <a:xfrm>
          <a:off y="0" x="0"/>
          <a:ext cy="0" cx="0"/>
          <a:chOff y="0" x="0"/>
          <a:chExt cy="0" cx="0"/>
        </a:xfrm>
      </p:grpSpPr>
      <p:sp>
        <p:nvSpPr>
          <p:cNvPr id="358" name="Shape 3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9" name="Shape 3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5" name="Shape 3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9" name="Shape 369"/>
        <p:cNvGrpSpPr/>
        <p:nvPr/>
      </p:nvGrpSpPr>
      <p:grpSpPr>
        <a:xfrm>
          <a:off y="0" x="0"/>
          <a:ext cy="0" cx="0"/>
          <a:chOff y="0" x="0"/>
          <a:chExt cy="0" cx="0"/>
        </a:xfrm>
      </p:grpSpPr>
      <p:sp>
        <p:nvSpPr>
          <p:cNvPr id="370" name="Shape 3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1" name="Shape 3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6" name="Shape 376"/>
        <p:cNvGrpSpPr/>
        <p:nvPr/>
      </p:nvGrpSpPr>
      <p:grpSpPr>
        <a:xfrm>
          <a:off y="0" x="0"/>
          <a:ext cy="0" cx="0"/>
          <a:chOff y="0" x="0"/>
          <a:chExt cy="0" cx="0"/>
        </a:xfrm>
      </p:grpSpPr>
      <p:sp>
        <p:nvSpPr>
          <p:cNvPr id="377" name="Shape 3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8" name="Shape 3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3" name="Shape 383"/>
        <p:cNvGrpSpPr/>
        <p:nvPr/>
      </p:nvGrpSpPr>
      <p:grpSpPr>
        <a:xfrm>
          <a:off y="0" x="0"/>
          <a:ext cy="0" cx="0"/>
          <a:chOff y="0" x="0"/>
          <a:chExt cy="0" cx="0"/>
        </a:xfrm>
      </p:grpSpPr>
      <p:sp>
        <p:nvSpPr>
          <p:cNvPr id="384" name="Shape 3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5" name="Shape 3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0" name="Shape 390"/>
        <p:cNvGrpSpPr/>
        <p:nvPr/>
      </p:nvGrpSpPr>
      <p:grpSpPr>
        <a:xfrm>
          <a:off y="0" x="0"/>
          <a:ext cy="0" cx="0"/>
          <a:chOff y="0" x="0"/>
          <a:chExt cy="0" cx="0"/>
        </a:xfrm>
      </p:grpSpPr>
      <p:sp>
        <p:nvSpPr>
          <p:cNvPr id="391" name="Shape 3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2" name="Shape 3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7" name="Shape 397"/>
        <p:cNvGrpSpPr/>
        <p:nvPr/>
      </p:nvGrpSpPr>
      <p:grpSpPr>
        <a:xfrm>
          <a:off y="0" x="0"/>
          <a:ext cy="0" cx="0"/>
          <a:chOff y="0" x="0"/>
          <a:chExt cy="0" cx="0"/>
        </a:xfrm>
      </p:grpSpPr>
      <p:sp>
        <p:nvSpPr>
          <p:cNvPr id="398" name="Shape 3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9" name="Shape 3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4" name="Shape 404"/>
        <p:cNvGrpSpPr/>
        <p:nvPr/>
      </p:nvGrpSpPr>
      <p:grpSpPr>
        <a:xfrm>
          <a:off y="0" x="0"/>
          <a:ext cy="0" cx="0"/>
          <a:chOff y="0" x="0"/>
          <a:chExt cy="0" cx="0"/>
        </a:xfrm>
      </p:grpSpPr>
      <p:sp>
        <p:nvSpPr>
          <p:cNvPr id="405" name="Shape 4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6" name="Shape 4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2" name="Shape 412"/>
        <p:cNvGrpSpPr/>
        <p:nvPr/>
      </p:nvGrpSpPr>
      <p:grpSpPr>
        <a:xfrm>
          <a:off y="0" x="0"/>
          <a:ext cy="0" cx="0"/>
          <a:chOff y="0" x="0"/>
          <a:chExt cy="0" cx="0"/>
        </a:xfrm>
      </p:grpSpPr>
      <p:sp>
        <p:nvSpPr>
          <p:cNvPr id="413" name="Shape 4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4" name="Shape 4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1" name="Shape 421"/>
        <p:cNvGrpSpPr/>
        <p:nvPr/>
      </p:nvGrpSpPr>
      <p:grpSpPr>
        <a:xfrm>
          <a:off y="0" x="0"/>
          <a:ext cy="0" cx="0"/>
          <a:chOff y="0" x="0"/>
          <a:chExt cy="0" cx="0"/>
        </a:xfrm>
      </p:grpSpPr>
      <p:sp>
        <p:nvSpPr>
          <p:cNvPr id="422" name="Shape 4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3" name="Shape 4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8" name="Shape 428"/>
        <p:cNvGrpSpPr/>
        <p:nvPr/>
      </p:nvGrpSpPr>
      <p:grpSpPr>
        <a:xfrm>
          <a:off y="0" x="0"/>
          <a:ext cy="0" cx="0"/>
          <a:chOff y="0" x="0"/>
          <a:chExt cy="0" cx="0"/>
        </a:xfrm>
      </p:grpSpPr>
      <p:sp>
        <p:nvSpPr>
          <p:cNvPr id="429" name="Shape 4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0" name="Shape 4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4" name="Shape 434"/>
        <p:cNvGrpSpPr/>
        <p:nvPr/>
      </p:nvGrpSpPr>
      <p:grpSpPr>
        <a:xfrm>
          <a:off y="0" x="0"/>
          <a:ext cy="0" cx="0"/>
          <a:chOff y="0" x="0"/>
          <a:chExt cy="0" cx="0"/>
        </a:xfrm>
      </p:grpSpPr>
      <p:sp>
        <p:nvSpPr>
          <p:cNvPr id="435" name="Shape 4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6" name="Shape 4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4056001" x="381000"/>
            <a:ext cy="803275" cx="2835275"/>
          </a:xfrm>
          <a:custGeom>
            <a:pathLst>
              <a:path w="3572" extrusionOk="0" h="1012">
                <a:moveTo>
                  <a:pt y="303" x="1427"/>
                </a:moveTo>
                <a:lnTo>
                  <a:pt y="303" x="1427"/>
                </a:lnTo>
                <a:lnTo>
                  <a:pt y="0" x="1427"/>
                </a:lnTo>
                <a:lnTo>
                  <a:pt y="0" x="0"/>
                </a:lnTo>
                <a:lnTo>
                  <a:pt y="594" x="0"/>
                </a:lnTo>
                <a:lnTo>
                  <a:pt y="594" x="0"/>
                </a:lnTo>
                <a:lnTo>
                  <a:pt y="615" x="0"/>
                </a:lnTo>
                <a:lnTo>
                  <a:pt y="636" x="1"/>
                </a:lnTo>
                <a:lnTo>
                  <a:pt y="658" x="5"/>
                </a:lnTo>
                <a:lnTo>
                  <a:pt y="679" x="10"/>
                </a:lnTo>
                <a:lnTo>
                  <a:pt y="698" x="16"/>
                </a:lnTo>
                <a:lnTo>
                  <a:pt y="718" x="23"/>
                </a:lnTo>
                <a:lnTo>
                  <a:pt y="738" x="31"/>
                </a:lnTo>
                <a:lnTo>
                  <a:pt y="757" x="39"/>
                </a:lnTo>
                <a:lnTo>
                  <a:pt y="775" x="49"/>
                </a:lnTo>
                <a:lnTo>
                  <a:pt y="793" x="60"/>
                </a:lnTo>
                <a:lnTo>
                  <a:pt y="811" x="73"/>
                </a:lnTo>
                <a:lnTo>
                  <a:pt y="827" x="86"/>
                </a:lnTo>
                <a:lnTo>
                  <a:pt y="844" x="99"/>
                </a:lnTo>
                <a:lnTo>
                  <a:pt y="860" x="114"/>
                </a:lnTo>
                <a:lnTo>
                  <a:pt y="875" x="130"/>
                </a:lnTo>
                <a:lnTo>
                  <a:pt y="889" x="147"/>
                </a:lnTo>
                <a:lnTo>
                  <a:pt y="902" x="165"/>
                </a:lnTo>
                <a:lnTo>
                  <a:pt y="917" x="183"/>
                </a:lnTo>
                <a:lnTo>
                  <a:pt y="929" x="202"/>
                </a:lnTo>
                <a:lnTo>
                  <a:pt y="940" x="222"/>
                </a:lnTo>
                <a:lnTo>
                  <a:pt y="951" x="243"/>
                </a:lnTo>
                <a:lnTo>
                  <a:pt y="961" x="264"/>
                </a:lnTo>
                <a:lnTo>
                  <a:pt y="971" x="285"/>
                </a:lnTo>
                <a:lnTo>
                  <a:pt y="979" x="308"/>
                </a:lnTo>
                <a:lnTo>
                  <a:pt y="986" x="331"/>
                </a:lnTo>
                <a:lnTo>
                  <a:pt y="992" x="354"/>
                </a:lnTo>
                <a:lnTo>
                  <a:pt y="999" x="378"/>
                </a:lnTo>
                <a:lnTo>
                  <a:pt y="1004" x="403"/>
                </a:lnTo>
                <a:lnTo>
                  <a:pt y="1007" x="427"/>
                </a:lnTo>
                <a:lnTo>
                  <a:pt y="1010" x="454"/>
                </a:lnTo>
                <a:lnTo>
                  <a:pt y="1012" x="478"/>
                </a:lnTo>
                <a:lnTo>
                  <a:pt y="1012" x="504"/>
                </a:lnTo>
                <a:lnTo>
                  <a:pt y="1012" x="3572"/>
                </a:lnTo>
                <a:lnTo>
                  <a:pt y="760" x="3572"/>
                </a:lnTo>
                <a:lnTo>
                  <a:pt y="760" x="1882"/>
                </a:lnTo>
                <a:lnTo>
                  <a:pt y="760" x="1882"/>
                </a:lnTo>
                <a:lnTo>
                  <a:pt y="759" x="1859"/>
                </a:lnTo>
                <a:lnTo>
                  <a:pt y="757" x="1836"/>
                </a:lnTo>
                <a:lnTo>
                  <a:pt y="754" x="1814"/>
                </a:lnTo>
                <a:lnTo>
                  <a:pt y="751" x="1791"/>
                </a:lnTo>
                <a:lnTo>
                  <a:pt y="746" x="1768"/>
                </a:lnTo>
                <a:lnTo>
                  <a:pt y="739" x="1747"/>
                </a:lnTo>
                <a:lnTo>
                  <a:pt y="733" x="1725"/>
                </a:lnTo>
                <a:lnTo>
                  <a:pt y="724" x="1704"/>
                </a:lnTo>
                <a:lnTo>
                  <a:pt y="715" x="1685"/>
                </a:lnTo>
                <a:lnTo>
                  <a:pt y="705" x="1665"/>
                </a:lnTo>
                <a:lnTo>
                  <a:pt y="693" x="1645"/>
                </a:lnTo>
                <a:lnTo>
                  <a:pt y="682" x="1627"/>
                </a:lnTo>
                <a:lnTo>
                  <a:pt y="669" x="1609"/>
                </a:lnTo>
                <a:lnTo>
                  <a:pt y="656" x="1592"/>
                </a:lnTo>
                <a:lnTo>
                  <a:pt y="641" x="1575"/>
                </a:lnTo>
                <a:lnTo>
                  <a:pt y="627" x="1560"/>
                </a:lnTo>
                <a:lnTo>
                  <a:pt y="610" x="1544"/>
                </a:lnTo>
                <a:lnTo>
                  <a:pt y="594" x="1529"/>
                </a:lnTo>
                <a:lnTo>
                  <a:pt y="576" x="1516"/>
                </a:lnTo>
                <a:lnTo>
                  <a:pt y="558" x="1503"/>
                </a:lnTo>
                <a:lnTo>
                  <a:pt y="540" x="1492"/>
                </a:lnTo>
                <a:lnTo>
                  <a:pt y="520" x="1480"/>
                </a:lnTo>
                <a:lnTo>
                  <a:pt y="501" x="1471"/>
                </a:lnTo>
                <a:lnTo>
                  <a:pt y="481" x="1463"/>
                </a:lnTo>
                <a:lnTo>
                  <a:pt y="460" x="1454"/>
                </a:lnTo>
                <a:lnTo>
                  <a:pt y="439" x="1446"/>
                </a:lnTo>
                <a:lnTo>
                  <a:pt y="418" x="1440"/>
                </a:lnTo>
                <a:lnTo>
                  <a:pt y="395" x="1435"/>
                </a:lnTo>
                <a:lnTo>
                  <a:pt y="372" x="1432"/>
                </a:lnTo>
                <a:lnTo>
                  <a:pt y="349" x="1428"/>
                </a:lnTo>
                <a:lnTo>
                  <a:pt y="326" x="1427"/>
                </a:lnTo>
                <a:lnTo>
                  <a:pt y="303" x="1427"/>
                </a:lnTo>
                <a:lnTo>
                  <a:pt y="303" x="1427"/>
                </a:lnTo>
                <a:close/>
              </a:path>
            </a:pathLst>
          </a:custGeom>
          <a:solidFill>
            <a:schemeClr val="accent2"/>
          </a:solidFill>
          <a:ln>
            <a:noFill/>
          </a:ln>
        </p:spPr>
        <p:txBody>
          <a:bodyPr bIns="45700" rIns="91425" lIns="91425" tIns="45700" anchor="t" anchorCtr="0">
            <a:noAutofit/>
          </a:bodyPr>
          <a:lstStyle/>
          <a:p/>
        </p:txBody>
      </p:sp>
      <p:sp>
        <p:nvSpPr>
          <p:cNvPr id="9" name="Shape 9"/>
          <p:cNvSpPr/>
          <p:nvPr/>
        </p:nvSpPr>
        <p:spPr>
          <a:xfrm>
            <a:off y="4659251" x="6781800"/>
            <a:ext cy="736601" cx="1903412"/>
          </a:xfrm>
          <a:custGeom>
            <a:pathLst>
              <a:path w="2398" extrusionOk="0" h="927">
                <a:moveTo>
                  <a:pt y="708" x="971"/>
                </a:moveTo>
                <a:lnTo>
                  <a:pt y="708" x="971"/>
                </a:lnTo>
                <a:lnTo>
                  <a:pt y="927" x="971"/>
                </a:lnTo>
                <a:lnTo>
                  <a:pt y="927" x="2398"/>
                </a:lnTo>
                <a:lnTo>
                  <a:pt y="418" x="2398"/>
                </a:lnTo>
                <a:lnTo>
                  <a:pt y="418" x="2398"/>
                </a:lnTo>
                <a:lnTo>
                  <a:pt y="395" x="2398"/>
                </a:lnTo>
                <a:lnTo>
                  <a:pt y="374" x="2395"/>
                </a:lnTo>
                <a:lnTo>
                  <a:pt y="354" x="2392"/>
                </a:lnTo>
                <a:lnTo>
                  <a:pt y="333" x="2389"/>
                </a:lnTo>
                <a:lnTo>
                  <a:pt y="313" x="2382"/>
                </a:lnTo>
                <a:lnTo>
                  <a:pt y="294" x="2375"/>
                </a:lnTo>
                <a:lnTo>
                  <a:pt y="274" x="2367"/>
                </a:lnTo>
                <a:lnTo>
                  <a:pt y="254" x="2359"/>
                </a:lnTo>
                <a:lnTo>
                  <a:pt y="236" x="2348"/>
                </a:lnTo>
                <a:lnTo>
                  <a:pt y="219" x="2338"/>
                </a:lnTo>
                <a:lnTo>
                  <a:pt y="201" x="2325"/>
                </a:lnTo>
                <a:lnTo>
                  <a:pt y="184" x="2312"/>
                </a:lnTo>
                <a:lnTo>
                  <a:pt y="168" x="2299"/>
                </a:lnTo>
                <a:lnTo>
                  <a:pt y="152" x="2282"/>
                </a:lnTo>
                <a:lnTo>
                  <a:pt y="137" x="2268"/>
                </a:lnTo>
                <a:lnTo>
                  <a:pt y="122" x="2250"/>
                </a:lnTo>
                <a:lnTo>
                  <a:pt y="108" x="2233"/>
                </a:lnTo>
                <a:lnTo>
                  <a:pt y="94" x="2214"/>
                </a:lnTo>
                <a:lnTo>
                  <a:pt y="83" x="2196"/>
                </a:lnTo>
                <a:lnTo>
                  <a:pt y="70" x="2176"/>
                </a:lnTo>
                <a:lnTo>
                  <a:pt y="60" x="2155"/>
                </a:lnTo>
                <a:lnTo>
                  <a:pt y="50" x="2134"/>
                </a:lnTo>
                <a:lnTo>
                  <a:pt y="41" x="2113"/>
                </a:lnTo>
                <a:lnTo>
                  <a:pt y="32" x="2090"/>
                </a:lnTo>
                <a:lnTo>
                  <a:pt y="24" x="2067"/>
                </a:lnTo>
                <a:lnTo>
                  <a:pt y="18" x="2044"/>
                </a:lnTo>
                <a:lnTo>
                  <a:pt y="13" x="2020"/>
                </a:lnTo>
                <a:lnTo>
                  <a:pt y="8" x="1995"/>
                </a:lnTo>
                <a:lnTo>
                  <a:pt y="5" x="1971"/>
                </a:lnTo>
                <a:lnTo>
                  <a:pt y="1" x="1944"/>
                </a:lnTo>
                <a:lnTo>
                  <a:pt y="0" x="1920"/>
                </a:lnTo>
                <a:lnTo>
                  <a:pt y="0" x="1894"/>
                </a:lnTo>
                <a:lnTo>
                  <a:pt y="0" x="0"/>
                </a:lnTo>
                <a:lnTo>
                  <a:pt y="251" x="0"/>
                </a:lnTo>
                <a:lnTo>
                  <a:pt y="251" x="514"/>
                </a:lnTo>
                <a:lnTo>
                  <a:pt y="251" x="514"/>
                </a:lnTo>
                <a:lnTo>
                  <a:pt y="251" x="539"/>
                </a:lnTo>
                <a:lnTo>
                  <a:pt y="254" x="562"/>
                </a:lnTo>
                <a:lnTo>
                  <a:pt y="256" x="585"/>
                </a:lnTo>
                <a:lnTo>
                  <a:pt y="261" x="607"/>
                </a:lnTo>
                <a:lnTo>
                  <a:pt y="266" x="629"/>
                </a:lnTo>
                <a:lnTo>
                  <a:pt y="272" x="651"/>
                </a:lnTo>
                <a:lnTo>
                  <a:pt y="279" x="673"/>
                </a:lnTo>
                <a:lnTo>
                  <a:pt y="287" x="692"/>
                </a:lnTo>
                <a:lnTo>
                  <a:pt y="297" x="713"/>
                </a:lnTo>
                <a:lnTo>
                  <a:pt y="307" x="733"/>
                </a:lnTo>
                <a:lnTo>
                  <a:pt y="318" x="753"/>
                </a:lnTo>
                <a:lnTo>
                  <a:pt y="330" x="771"/>
                </a:lnTo>
                <a:lnTo>
                  <a:pt y="343" x="789"/>
                </a:lnTo>
                <a:lnTo>
                  <a:pt y="356" x="805"/>
                </a:lnTo>
                <a:lnTo>
                  <a:pt y="370" x="823"/>
                </a:lnTo>
                <a:lnTo>
                  <a:pt y="385" x="838"/>
                </a:lnTo>
                <a:lnTo>
                  <a:pt y="401" x="854"/>
                </a:lnTo>
                <a:lnTo>
                  <a:pt y="418" x="867"/>
                </a:lnTo>
                <a:lnTo>
                  <a:pt y="434" x="882"/>
                </a:lnTo>
                <a:lnTo>
                  <a:pt y="452" x="893"/>
                </a:lnTo>
                <a:lnTo>
                  <a:pt y="472" x="906"/>
                </a:lnTo>
                <a:lnTo>
                  <a:pt y="491" x="918"/>
                </a:lnTo>
                <a:lnTo>
                  <a:pt y="511" x="927"/>
                </a:lnTo>
                <a:lnTo>
                  <a:pt y="530" x="936"/>
                </a:lnTo>
                <a:lnTo>
                  <a:pt y="552" x="944"/>
                </a:lnTo>
                <a:lnTo>
                  <a:pt y="573" x="952"/>
                </a:lnTo>
                <a:lnTo>
                  <a:pt y="594" x="957"/>
                </a:lnTo>
                <a:lnTo>
                  <a:pt y="617" x="963"/>
                </a:lnTo>
                <a:lnTo>
                  <a:pt y="638" x="967"/>
                </a:lnTo>
                <a:lnTo>
                  <a:pt y="661" x="970"/>
                </a:lnTo>
                <a:lnTo>
                  <a:pt y="685" x="971"/>
                </a:lnTo>
                <a:lnTo>
                  <a:pt y="708" x="971"/>
                </a:lnTo>
                <a:lnTo>
                  <a:pt y="708" x="971"/>
                </a:lnTo>
                <a:close/>
              </a:path>
            </a:pathLst>
          </a:custGeom>
          <a:solidFill>
            <a:schemeClr val="accent4"/>
          </a:solidFill>
          <a:ln>
            <a:noFill/>
          </a:ln>
        </p:spPr>
        <p:txBody>
          <a:bodyPr bIns="45700" rIns="91425" lIns="91425" tIns="45700" anchor="t" anchorCtr="0">
            <a:noAutofit/>
          </a:bodyPr>
          <a:lstStyle/>
          <a:p/>
        </p:txBody>
      </p:sp>
      <p:sp>
        <p:nvSpPr>
          <p:cNvPr id="10" name="Shape 10"/>
          <p:cNvSpPr/>
          <p:nvPr/>
        </p:nvSpPr>
        <p:spPr>
          <a:xfrm>
            <a:off y="0" x="381000"/>
            <a:ext cy="3962399" cx="1136699"/>
          </a:xfrm>
          <a:prstGeom prst="rect">
            <a:avLst/>
          </a:prstGeom>
          <a:solidFill>
            <a:schemeClr val="accent3"/>
          </a:solidFill>
          <a:ln>
            <a:noFill/>
          </a:ln>
        </p:spPr>
        <p:txBody>
          <a:bodyPr bIns="45700" rIns="91425" lIns="91425" tIns="45700" anchor="t" anchorCtr="0">
            <a:noAutofit/>
          </a:bodyPr>
          <a:lstStyle/>
          <a:p/>
        </p:txBody>
      </p:sp>
      <p:sp>
        <p:nvSpPr>
          <p:cNvPr id="11" name="Shape 11"/>
          <p:cNvSpPr/>
          <p:nvPr/>
        </p:nvSpPr>
        <p:spPr>
          <a:xfrm>
            <a:off y="4659251" x="3268663"/>
            <a:ext cy="200099" cx="1700099"/>
          </a:xfrm>
          <a:prstGeom prst="rect">
            <a:avLst/>
          </a:prstGeom>
          <a:solidFill>
            <a:schemeClr val="accent3"/>
          </a:solidFill>
          <a:ln>
            <a:noFill/>
          </a:ln>
        </p:spPr>
        <p:txBody>
          <a:bodyPr bIns="45700" rIns="91425" lIns="91425" tIns="45700" anchor="t" anchorCtr="0">
            <a:noAutofit/>
          </a:bodyPr>
          <a:lstStyle/>
          <a:p/>
        </p:txBody>
      </p:sp>
      <p:sp>
        <p:nvSpPr>
          <p:cNvPr id="12" name="Shape 12"/>
          <p:cNvSpPr/>
          <p:nvPr/>
        </p:nvSpPr>
        <p:spPr>
          <a:xfrm>
            <a:off y="4659251" x="5021262"/>
            <a:ext cy="200099" cx="1684199"/>
          </a:xfrm>
          <a:prstGeom prst="rect">
            <a:avLst/>
          </a:prstGeom>
          <a:solidFill>
            <a:schemeClr val="lt2"/>
          </a:solidFill>
          <a:ln>
            <a:noFill/>
          </a:ln>
        </p:spPr>
        <p:txBody>
          <a:bodyPr bIns="45700" rIns="91425" lIns="91425" tIns="45700" anchor="t" anchorCtr="0">
            <a:noAutofit/>
          </a:bodyPr>
          <a:lstStyle/>
          <a:p/>
        </p:txBody>
      </p:sp>
      <p:sp>
        <p:nvSpPr>
          <p:cNvPr id="13" name="Shape 13"/>
          <p:cNvSpPr/>
          <p:nvPr/>
        </p:nvSpPr>
        <p:spPr>
          <a:xfrm>
            <a:off y="5449826" x="7546975"/>
            <a:ext cy="1409700" cx="1139824"/>
          </a:xfrm>
          <a:custGeom>
            <a:pathLst>
              <a:path w="1437" extrusionOk="0" h="1776">
                <a:moveTo>
                  <a:pt y="1776" x="1435"/>
                </a:moveTo>
                <a:lnTo>
                  <a:pt y="1776" x="0"/>
                </a:lnTo>
                <a:lnTo>
                  <a:pt y="0" x="2"/>
                </a:lnTo>
                <a:lnTo>
                  <a:pt y="0" x="1437"/>
                </a:lnTo>
                <a:lnTo>
                  <a:pt y="1776" x="1435"/>
                </a:lnTo>
                <a:close/>
              </a:path>
            </a:pathLst>
          </a:custGeom>
          <a:solidFill>
            <a:schemeClr val="lt2"/>
          </a:solidFill>
          <a:ln>
            <a:noFill/>
          </a:ln>
        </p:spPr>
        <p:txBody>
          <a:bodyPr bIns="45700" rIns="91425" lIns="91425" tIns="45700" anchor="t" anchorCtr="0">
            <a:noAutofit/>
          </a:bodyPr>
          <a:lstStyle/>
          <a:p/>
        </p:txBody>
      </p:sp>
      <p:sp>
        <p:nvSpPr>
          <p:cNvPr id="14" name="Shape 14"/>
          <p:cNvSpPr txBox="1"/>
          <p:nvPr>
            <p:ph type="ctrTitle"/>
          </p:nvPr>
        </p:nvSpPr>
        <p:spPr>
          <a:xfrm>
            <a:off y="2916233" x="2220060"/>
            <a:ext cy="1650599" cx="4710000"/>
          </a:xfrm>
          <a:prstGeom prst="rect">
            <a:avLst/>
          </a:prstGeom>
          <a:noFill/>
          <a:ln>
            <a:noFill/>
          </a:ln>
        </p:spPr>
        <p:txBody>
          <a:bodyPr bIns="91425" rIns="91425" lIns="91425" tIns="91425" anchor="b" anchorCtr="0"/>
          <a:lstStyle>
            <a:lvl1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1pPr>
            <a:lvl2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2pPr>
            <a:lvl3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3pPr>
            <a:lvl4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4pPr>
            <a:lvl5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5pPr>
            <a:lvl6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6pPr>
            <a:lvl7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7pPr>
            <a:lvl8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8pPr>
            <a:lvl9pPr algn="ctr" rtl="0" indent="304800" marL="0">
              <a:spcBef>
                <a:spcPts val="0"/>
              </a:spcBef>
              <a:buClr>
                <a:schemeClr val="accent1"/>
              </a:buClr>
              <a:buSzPct val="100000"/>
              <a:buFont typeface="Arial"/>
              <a:buNone/>
              <a:defRPr strike="noStrike" u="none" b="1" cap="none" baseline="0" sz="4800" i="0">
                <a:solidFill>
                  <a:schemeClr val="accent1"/>
                </a:solidFill>
                <a:latin typeface="Arial"/>
                <a:ea typeface="Arial"/>
                <a:cs typeface="Arial"/>
                <a:sym typeface="Arial"/>
              </a:defRPr>
            </a:lvl9pPr>
          </a:lstStyle>
          <a:p/>
        </p:txBody>
      </p:sp>
      <p:sp>
        <p:nvSpPr>
          <p:cNvPr id="15" name="Shape 15"/>
          <p:cNvSpPr txBox="1"/>
          <p:nvPr>
            <p:ph idx="1" type="subTitle"/>
          </p:nvPr>
        </p:nvSpPr>
        <p:spPr>
          <a:xfrm>
            <a:off y="4974907" x="2220060"/>
            <a:ext cy="884999" cx="4710000"/>
          </a:xfrm>
          <a:prstGeom prst="rect">
            <a:avLst/>
          </a:prstGeom>
          <a:noFill/>
          <a:ln>
            <a:noFill/>
          </a:ln>
        </p:spPr>
        <p:txBody>
          <a:bodyPr bIns="91425" rIns="91425" lIns="91425" tIns="91425" anchor="t" anchorCtr="0"/>
          <a:lstStyle>
            <a:lvl1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1pPr>
            <a:lvl2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2pPr>
            <a:lvl3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3pPr>
            <a:lvl4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4pPr>
            <a:lvl5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5pPr>
            <a:lvl6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6pPr>
            <a:lvl7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7pPr>
            <a:lvl8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8pPr>
            <a:lvl9pPr algn="ctr" rtl="0" indent="152400" marL="0">
              <a:spcBef>
                <a:spcPts val="0"/>
              </a:spcBef>
              <a:buClr>
                <a:schemeClr val="lt2"/>
              </a:buClr>
              <a:buSzPct val="100000"/>
              <a:buFont typeface="Arial"/>
              <a:buNone/>
              <a:defRPr strike="noStrike" u="none" b="0" cap="none" baseline="0" sz="2400" i="0">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y="0" x="0"/>
          <a:ext cy="0" cx="0"/>
          <a:chOff y="0" x="0"/>
          <a:chExt cy="0" cx="0"/>
        </a:xfrm>
      </p:grpSpPr>
      <p:sp>
        <p:nvSpPr>
          <p:cNvPr id="17" name="Shape 17"/>
          <p:cNvSpPr/>
          <p:nvPr/>
        </p:nvSpPr>
        <p:spPr>
          <a:xfrm>
            <a:off y="1371600" x="152401"/>
            <a:ext cy="3182937" cx="2208212"/>
          </a:xfrm>
          <a:custGeom>
            <a:pathLst>
              <a:path w="2782" extrusionOk="0" h="4010">
                <a:moveTo>
                  <a:pt y="719" x="635"/>
                </a:moveTo>
                <a:lnTo>
                  <a:pt y="719" x="635"/>
                </a:lnTo>
                <a:lnTo>
                  <a:pt y="4010" x="635"/>
                </a:lnTo>
                <a:lnTo>
                  <a:pt y="4010" x="0"/>
                </a:lnTo>
                <a:lnTo>
                  <a:pt y="418" x="0"/>
                </a:lnTo>
                <a:lnTo>
                  <a:pt y="418" x="0"/>
                </a:lnTo>
                <a:lnTo>
                  <a:pt y="397" x="0"/>
                </a:lnTo>
                <a:lnTo>
                  <a:pt y="376" x="2"/>
                </a:lnTo>
                <a:lnTo>
                  <a:pt y="355" x="5"/>
                </a:lnTo>
                <a:lnTo>
                  <a:pt y="333" x="10"/>
                </a:lnTo>
                <a:lnTo>
                  <a:pt y="314" x="15"/>
                </a:lnTo>
                <a:lnTo>
                  <a:pt y="294" x="21"/>
                </a:lnTo>
                <a:lnTo>
                  <a:pt y="275" x="29"/>
                </a:lnTo>
                <a:lnTo>
                  <a:pt y="255" x="39"/>
                </a:lnTo>
                <a:lnTo>
                  <a:pt y="237" x="49"/>
                </a:lnTo>
                <a:lnTo>
                  <a:pt y="219" x="60"/>
                </a:lnTo>
                <a:lnTo>
                  <a:pt y="201" x="72"/>
                </a:lnTo>
                <a:lnTo>
                  <a:pt y="185" x="85"/>
                </a:lnTo>
                <a:lnTo>
                  <a:pt y="169" x="100"/>
                </a:lnTo>
                <a:lnTo>
                  <a:pt y="152" x="114"/>
                </a:lnTo>
                <a:lnTo>
                  <a:pt y="137" x="131"/>
                </a:lnTo>
                <a:lnTo>
                  <a:pt y="123" x="147"/>
                </a:lnTo>
                <a:lnTo>
                  <a:pt y="110" x="165"/>
                </a:lnTo>
                <a:lnTo>
                  <a:pt y="97" x="183"/>
                </a:lnTo>
                <a:lnTo>
                  <a:pt y="84" x="202"/>
                </a:lnTo>
                <a:lnTo>
                  <a:pt y="72" x="222"/>
                </a:lnTo>
                <a:lnTo>
                  <a:pt y="61" x="242"/>
                </a:lnTo>
                <a:lnTo>
                  <a:pt y="51" x="263"/>
                </a:lnTo>
                <a:lnTo>
                  <a:pt y="41" x="286"/>
                </a:lnTo>
                <a:lnTo>
                  <a:pt y="33" x="307"/>
                </a:lnTo>
                <a:lnTo>
                  <a:pt y="26" x="330"/>
                </a:lnTo>
                <a:lnTo>
                  <a:pt y="20" x="354"/>
                </a:lnTo>
                <a:lnTo>
                  <a:pt y="13" x="379"/>
                </a:lnTo>
                <a:lnTo>
                  <a:pt y="9" x="403"/>
                </a:lnTo>
                <a:lnTo>
                  <a:pt y="5" x="428"/>
                </a:lnTo>
                <a:lnTo>
                  <a:pt y="4" x="452"/>
                </a:lnTo>
                <a:lnTo>
                  <a:pt y="2" x="478"/>
                </a:lnTo>
                <a:lnTo>
                  <a:pt y="0" x="504"/>
                </a:lnTo>
                <a:lnTo>
                  <a:pt y="0" x="2782"/>
                </a:lnTo>
                <a:lnTo>
                  <a:pt y="263" x="2782"/>
                </a:lnTo>
                <a:lnTo>
                  <a:pt y="263" x="1092"/>
                </a:lnTo>
                <a:lnTo>
                  <a:pt y="263" x="1092"/>
                </a:lnTo>
                <a:lnTo>
                  <a:pt y="263" x="1069"/>
                </a:lnTo>
                <a:lnTo>
                  <a:pt y="265" x="1045"/>
                </a:lnTo>
                <a:lnTo>
                  <a:pt y="268" x="1022"/>
                </a:lnTo>
                <a:lnTo>
                  <a:pt y="271" x="1001"/>
                </a:lnTo>
                <a:lnTo>
                  <a:pt y="276" x="978"/>
                </a:lnTo>
                <a:lnTo>
                  <a:pt y="283" x="957"/>
                </a:lnTo>
                <a:lnTo>
                  <a:pt y="291" x="935"/>
                </a:lnTo>
                <a:lnTo>
                  <a:pt y="299" x="914"/>
                </a:lnTo>
                <a:lnTo>
                  <a:pt y="307" x="895"/>
                </a:lnTo>
                <a:lnTo>
                  <a:pt y="317" x="875"/>
                </a:lnTo>
                <a:lnTo>
                  <a:pt y="329" x="855"/>
                </a:lnTo>
                <a:lnTo>
                  <a:pt y="340" x="838"/>
                </a:lnTo>
                <a:lnTo>
                  <a:pt y="353" x="820"/>
                </a:lnTo>
                <a:lnTo>
                  <a:pt y="368" x="802"/>
                </a:lnTo>
                <a:lnTo>
                  <a:pt y="381" x="785"/>
                </a:lnTo>
                <a:lnTo>
                  <a:pt y="397" x="769"/>
                </a:lnTo>
                <a:lnTo>
                  <a:pt y="412" x="754"/>
                </a:lnTo>
                <a:lnTo>
                  <a:pt y="428" x="740"/>
                </a:lnTo>
                <a:lnTo>
                  <a:pt y="446" x="727"/>
                </a:lnTo>
                <a:lnTo>
                  <a:pt y="464" x="713"/>
                </a:lnTo>
                <a:lnTo>
                  <a:pt y="482" x="702"/>
                </a:lnTo>
                <a:lnTo>
                  <a:pt y="502" x="691"/>
                </a:lnTo>
                <a:lnTo>
                  <a:pt y="521" x="681"/>
                </a:lnTo>
                <a:lnTo>
                  <a:pt y="542" x="671"/>
                </a:lnTo>
                <a:lnTo>
                  <a:pt y="562" x="663"/>
                </a:lnTo>
                <a:lnTo>
                  <a:pt y="583" x="656"/>
                </a:lnTo>
                <a:lnTo>
                  <a:pt y="606" x="650"/>
                </a:lnTo>
                <a:lnTo>
                  <a:pt y="627" x="645"/>
                </a:lnTo>
                <a:lnTo>
                  <a:pt y="650" x="640"/>
                </a:lnTo>
                <a:lnTo>
                  <a:pt y="673" x="638"/>
                </a:lnTo>
                <a:lnTo>
                  <a:pt y="696" x="637"/>
                </a:lnTo>
                <a:lnTo>
                  <a:pt y="719" x="635"/>
                </a:lnTo>
                <a:lnTo>
                  <a:pt y="719" x="635"/>
                </a:lnTo>
                <a:close/>
              </a:path>
            </a:pathLst>
          </a:custGeom>
          <a:solidFill>
            <a:schemeClr val="lt2"/>
          </a:solidFill>
          <a:ln>
            <a:noFill/>
          </a:ln>
        </p:spPr>
        <p:txBody>
          <a:bodyPr bIns="45700" rIns="91425" lIns="91425" tIns="45700" anchor="t" anchorCtr="0">
            <a:noAutofit/>
          </a:bodyPr>
          <a:lstStyle/>
          <a:p/>
        </p:txBody>
      </p:sp>
      <p:sp>
        <p:nvSpPr>
          <p:cNvPr id="18" name="Shape 18"/>
          <p:cNvSpPr/>
          <p:nvPr/>
        </p:nvSpPr>
        <p:spPr>
          <a:xfrm>
            <a:off y="4641850" x="152401"/>
            <a:ext cy="2216099" cx="498599"/>
          </a:xfrm>
          <a:prstGeom prst="rect">
            <a:avLst/>
          </a:prstGeom>
          <a:solidFill>
            <a:schemeClr val="accent3"/>
          </a:solidFill>
          <a:ln>
            <a:noFill/>
          </a:ln>
        </p:spPr>
        <p:txBody>
          <a:bodyPr bIns="45700" rIns="91425" lIns="91425" tIns="45700" anchor="t" anchorCtr="0">
            <a:noAutofit/>
          </a:bodyPr>
          <a:lstStyle/>
          <a:p/>
        </p:txBody>
      </p:sp>
      <p:sp>
        <p:nvSpPr>
          <p:cNvPr id="19" name="Shape 19"/>
          <p:cNvSpPr/>
          <p:nvPr/>
        </p:nvSpPr>
        <p:spPr>
          <a:xfrm>
            <a:off y="1371600" x="2413000"/>
            <a:ext cy="207900" cx="2432099"/>
          </a:xfrm>
          <a:prstGeom prst="rect">
            <a:avLst/>
          </a:prstGeom>
          <a:solidFill>
            <a:schemeClr val="accent3"/>
          </a:solidFill>
          <a:ln>
            <a:noFill/>
          </a:ln>
        </p:spPr>
        <p:txBody>
          <a:bodyPr bIns="45700" rIns="91425" lIns="91425" tIns="45700" anchor="t" anchorCtr="0">
            <a:noAutofit/>
          </a:bodyPr>
          <a:lstStyle/>
          <a:p/>
        </p:txBody>
      </p:sp>
      <p:sp>
        <p:nvSpPr>
          <p:cNvPr id="20" name="Shape 20"/>
          <p:cNvSpPr/>
          <p:nvPr/>
        </p:nvSpPr>
        <p:spPr>
          <a:xfrm>
            <a:off y="1371600" x="4911726"/>
            <a:ext cy="207900" cx="1965299"/>
          </a:xfrm>
          <a:prstGeom prst="rect">
            <a:avLst/>
          </a:prstGeom>
          <a:solidFill>
            <a:srgbClr val="E3BC6D"/>
          </a:solidFill>
          <a:ln>
            <a:noFill/>
          </a:ln>
        </p:spPr>
        <p:txBody>
          <a:bodyPr bIns="45700" rIns="91425" lIns="91425" tIns="45700" anchor="t" anchorCtr="0">
            <a:noAutofit/>
          </a:bodyPr>
          <a:lstStyle/>
          <a:p/>
        </p:txBody>
      </p:sp>
      <p:sp>
        <p:nvSpPr>
          <p:cNvPr id="21" name="Shape 21"/>
          <p:cNvSpPr/>
          <p:nvPr/>
        </p:nvSpPr>
        <p:spPr>
          <a:xfrm>
            <a:off y="1371600" x="6943725"/>
            <a:ext cy="207900" cx="2200199"/>
          </a:xfrm>
          <a:prstGeom prst="rect">
            <a:avLst/>
          </a:prstGeom>
          <a:solidFill>
            <a:schemeClr val="accent4"/>
          </a:solidFill>
          <a:ln>
            <a:noFill/>
          </a:ln>
        </p:spPr>
        <p:txBody>
          <a:bodyPr bIns="45700" rIns="91425" lIns="91425" tIns="45700" anchor="t" anchorCtr="0">
            <a:noAutofit/>
          </a:bodyPr>
          <a:lstStyle/>
          <a:p/>
        </p:txBody>
      </p:sp>
      <p:sp>
        <p:nvSpPr>
          <p:cNvPr id="22" name="Shape 22"/>
          <p:cNvSpPr txBox="1"/>
          <p:nvPr>
            <p:ph idx="1" type="body"/>
          </p:nvPr>
        </p:nvSpPr>
        <p:spPr>
          <a:xfrm>
            <a:off y="1579562" x="854948"/>
            <a:ext cy="4988100" cx="7831799"/>
          </a:xfrm>
          <a:prstGeom prst="rect">
            <a:avLst/>
          </a:prstGeom>
          <a:noFill/>
          <a:ln>
            <a:noFill/>
          </a:ln>
        </p:spPr>
        <p:txBody>
          <a:bodyPr bIns="91425" rIns="91425" lIns="91425" tIns="91425" anchor="t" anchorCtr="0"/>
          <a:lstStyle>
            <a:lvl1pPr rtl="0" indent="-457200" marL="457200">
              <a:defRPr>
                <a:solidFill>
                  <a:schemeClr val="lt2"/>
                </a:solidFill>
              </a:defRPr>
            </a:lvl1pPr>
            <a:lvl2pPr rtl="0" indent="-342900" marL="800100">
              <a:defRPr>
                <a:solidFill>
                  <a:schemeClr val="lt2"/>
                </a:solidFill>
              </a:defRPr>
            </a:lvl2pPr>
            <a:lvl3pPr rtl="0" indent="-342900" marL="1257300">
              <a:defRPr>
                <a:solidFill>
                  <a:schemeClr val="lt2"/>
                </a:solidFill>
              </a:defRPr>
            </a:lvl3pPr>
            <a:lvl4pPr rtl="0" indent="-285750" marL="1657350">
              <a:defRPr>
                <a:solidFill>
                  <a:schemeClr val="lt2"/>
                </a:solidFill>
              </a:defRPr>
            </a:lvl4pPr>
            <a:lvl5pPr rtl="0" indent="-285750" marL="2114550">
              <a:defRPr sz="1800">
                <a:solidFill>
                  <a:schemeClr val="lt2"/>
                </a:solidFill>
              </a:defRPr>
            </a:lvl5pPr>
            <a:lvl6pPr rtl="0" indent="-285750" marL="2571750">
              <a:defRPr sz="1800">
                <a:solidFill>
                  <a:schemeClr val="lt2"/>
                </a:solidFill>
              </a:defRPr>
            </a:lvl6pPr>
            <a:lvl7pPr rtl="0" indent="-285750" marL="3028950">
              <a:defRPr sz="1800">
                <a:solidFill>
                  <a:schemeClr val="lt2"/>
                </a:solidFill>
              </a:defRPr>
            </a:lvl7pPr>
            <a:lvl8pPr rtl="0" indent="-285750" marL="3486150">
              <a:defRPr sz="1800">
                <a:solidFill>
                  <a:schemeClr val="lt2"/>
                </a:solidFill>
              </a:defRPr>
            </a:lvl8pPr>
            <a:lvl9pPr rtl="0" indent="-285750" marL="3943350">
              <a:defRPr sz="1800">
                <a:solidFill>
                  <a:schemeClr val="lt2"/>
                </a:solidFill>
              </a:defRPr>
            </a:lvl9pPr>
          </a:lstStyle>
          <a:p/>
        </p:txBody>
      </p:sp>
      <p:sp>
        <p:nvSpPr>
          <p:cNvPr id="23" name="Shape 23"/>
          <p:cNvSpPr txBox="1"/>
          <p:nvPr>
            <p:ph type="title"/>
          </p:nvPr>
        </p:nvSpPr>
        <p:spPr>
          <a:xfrm>
            <a:off y="216537" x="854948"/>
            <a:ext cy="1143000" cx="7831799"/>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accent1"/>
                </a:solidFill>
                <a:latin typeface="Arial"/>
                <a:ea typeface="Arial"/>
                <a:cs typeface="Arial"/>
                <a:sym typeface="Arial"/>
              </a:defRPr>
            </a:lvl1pPr>
            <a:lvl2pPr algn="l" rtl="0">
              <a:spcBef>
                <a:spcPts val="0"/>
              </a:spcBef>
              <a:buSzPct val="100000"/>
              <a:buFont typeface="Arial"/>
              <a:buNone/>
              <a:defRPr b="1" sz="3600">
                <a:solidFill>
                  <a:schemeClr val="accent1"/>
                </a:solidFill>
                <a:latin typeface="Arial"/>
                <a:ea typeface="Arial"/>
                <a:cs typeface="Arial"/>
                <a:sym typeface="Arial"/>
              </a:defRPr>
            </a:lvl2pPr>
            <a:lvl3pPr algn="l" rtl="0">
              <a:spcBef>
                <a:spcPts val="0"/>
              </a:spcBef>
              <a:buSzPct val="100000"/>
              <a:buFont typeface="Arial"/>
              <a:buNone/>
              <a:defRPr b="1" sz="3600">
                <a:solidFill>
                  <a:schemeClr val="accent1"/>
                </a:solidFill>
                <a:latin typeface="Arial"/>
                <a:ea typeface="Arial"/>
                <a:cs typeface="Arial"/>
                <a:sym typeface="Arial"/>
              </a:defRPr>
            </a:lvl3pPr>
            <a:lvl4pPr algn="l" rtl="0">
              <a:spcBef>
                <a:spcPts val="0"/>
              </a:spcBef>
              <a:buSzPct val="100000"/>
              <a:buFont typeface="Arial"/>
              <a:buNone/>
              <a:defRPr b="1" sz="3600">
                <a:solidFill>
                  <a:schemeClr val="accent1"/>
                </a:solidFill>
                <a:latin typeface="Arial"/>
                <a:ea typeface="Arial"/>
                <a:cs typeface="Arial"/>
                <a:sym typeface="Arial"/>
              </a:defRPr>
            </a:lvl4pPr>
            <a:lvl5pPr algn="l" rtl="0">
              <a:spcBef>
                <a:spcPts val="0"/>
              </a:spcBef>
              <a:buSzPct val="100000"/>
              <a:buFont typeface="Arial"/>
              <a:buNone/>
              <a:defRPr b="1" sz="3600">
                <a:solidFill>
                  <a:schemeClr val="accent1"/>
                </a:solidFill>
                <a:latin typeface="Arial"/>
                <a:ea typeface="Arial"/>
                <a:cs typeface="Arial"/>
                <a:sym typeface="Arial"/>
              </a:defRPr>
            </a:lvl5pPr>
            <a:lvl6pPr algn="l" rtl="0">
              <a:spcBef>
                <a:spcPts val="0"/>
              </a:spcBef>
              <a:buSzPct val="100000"/>
              <a:buFont typeface="Arial"/>
              <a:buNone/>
              <a:defRPr b="1" sz="3600">
                <a:solidFill>
                  <a:schemeClr val="accent1"/>
                </a:solidFill>
                <a:latin typeface="Arial"/>
                <a:ea typeface="Arial"/>
                <a:cs typeface="Arial"/>
                <a:sym typeface="Arial"/>
              </a:defRPr>
            </a:lvl6pPr>
            <a:lvl7pPr algn="l" rtl="0">
              <a:spcBef>
                <a:spcPts val="0"/>
              </a:spcBef>
              <a:buSzPct val="100000"/>
              <a:buFont typeface="Arial"/>
              <a:buNone/>
              <a:defRPr b="1" sz="3600">
                <a:solidFill>
                  <a:schemeClr val="accent1"/>
                </a:solidFill>
                <a:latin typeface="Arial"/>
                <a:ea typeface="Arial"/>
                <a:cs typeface="Arial"/>
                <a:sym typeface="Arial"/>
              </a:defRPr>
            </a:lvl7pPr>
            <a:lvl8pPr algn="l" rtl="0">
              <a:spcBef>
                <a:spcPts val="0"/>
              </a:spcBef>
              <a:buSzPct val="100000"/>
              <a:buFont typeface="Arial"/>
              <a:buNone/>
              <a:defRPr b="1" sz="3600">
                <a:solidFill>
                  <a:schemeClr val="accent1"/>
                </a:solidFill>
                <a:latin typeface="Arial"/>
                <a:ea typeface="Arial"/>
                <a:cs typeface="Arial"/>
                <a:sym typeface="Arial"/>
              </a:defRPr>
            </a:lvl8pPr>
            <a:lvl9pPr algn="l" rtl="0">
              <a:spcBef>
                <a:spcPts val="0"/>
              </a:spcBef>
              <a:buSzPct val="100000"/>
              <a:buFont typeface="Arial"/>
              <a:buNone/>
              <a:defRPr b="1" sz="3600">
                <a:solidFill>
                  <a:schemeClr val="accent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y="0" x="0"/>
          <a:ext cy="0" cx="0"/>
          <a:chOff y="0" x="0"/>
          <a:chExt cy="0" cx="0"/>
        </a:xfrm>
      </p:grpSpPr>
      <p:sp>
        <p:nvSpPr>
          <p:cNvPr id="25" name="Shape 25"/>
          <p:cNvSpPr/>
          <p:nvPr/>
        </p:nvSpPr>
        <p:spPr>
          <a:xfrm>
            <a:off y="1371600" x="152401"/>
            <a:ext cy="3182937" cx="2208212"/>
          </a:xfrm>
          <a:custGeom>
            <a:pathLst>
              <a:path w="2782" extrusionOk="0" h="4010">
                <a:moveTo>
                  <a:pt y="719" x="635"/>
                </a:moveTo>
                <a:lnTo>
                  <a:pt y="719" x="635"/>
                </a:lnTo>
                <a:lnTo>
                  <a:pt y="4010" x="635"/>
                </a:lnTo>
                <a:lnTo>
                  <a:pt y="4010" x="0"/>
                </a:lnTo>
                <a:lnTo>
                  <a:pt y="418" x="0"/>
                </a:lnTo>
                <a:lnTo>
                  <a:pt y="418" x="0"/>
                </a:lnTo>
                <a:lnTo>
                  <a:pt y="397" x="0"/>
                </a:lnTo>
                <a:lnTo>
                  <a:pt y="376" x="2"/>
                </a:lnTo>
                <a:lnTo>
                  <a:pt y="355" x="5"/>
                </a:lnTo>
                <a:lnTo>
                  <a:pt y="333" x="10"/>
                </a:lnTo>
                <a:lnTo>
                  <a:pt y="314" x="15"/>
                </a:lnTo>
                <a:lnTo>
                  <a:pt y="294" x="21"/>
                </a:lnTo>
                <a:lnTo>
                  <a:pt y="275" x="29"/>
                </a:lnTo>
                <a:lnTo>
                  <a:pt y="255" x="39"/>
                </a:lnTo>
                <a:lnTo>
                  <a:pt y="237" x="49"/>
                </a:lnTo>
                <a:lnTo>
                  <a:pt y="219" x="60"/>
                </a:lnTo>
                <a:lnTo>
                  <a:pt y="201" x="72"/>
                </a:lnTo>
                <a:lnTo>
                  <a:pt y="185" x="85"/>
                </a:lnTo>
                <a:lnTo>
                  <a:pt y="169" x="100"/>
                </a:lnTo>
                <a:lnTo>
                  <a:pt y="152" x="114"/>
                </a:lnTo>
                <a:lnTo>
                  <a:pt y="137" x="131"/>
                </a:lnTo>
                <a:lnTo>
                  <a:pt y="123" x="147"/>
                </a:lnTo>
                <a:lnTo>
                  <a:pt y="110" x="165"/>
                </a:lnTo>
                <a:lnTo>
                  <a:pt y="97" x="183"/>
                </a:lnTo>
                <a:lnTo>
                  <a:pt y="84" x="202"/>
                </a:lnTo>
                <a:lnTo>
                  <a:pt y="72" x="222"/>
                </a:lnTo>
                <a:lnTo>
                  <a:pt y="61" x="242"/>
                </a:lnTo>
                <a:lnTo>
                  <a:pt y="51" x="263"/>
                </a:lnTo>
                <a:lnTo>
                  <a:pt y="41" x="286"/>
                </a:lnTo>
                <a:lnTo>
                  <a:pt y="33" x="307"/>
                </a:lnTo>
                <a:lnTo>
                  <a:pt y="26" x="330"/>
                </a:lnTo>
                <a:lnTo>
                  <a:pt y="20" x="354"/>
                </a:lnTo>
                <a:lnTo>
                  <a:pt y="13" x="379"/>
                </a:lnTo>
                <a:lnTo>
                  <a:pt y="9" x="403"/>
                </a:lnTo>
                <a:lnTo>
                  <a:pt y="5" x="428"/>
                </a:lnTo>
                <a:lnTo>
                  <a:pt y="4" x="452"/>
                </a:lnTo>
                <a:lnTo>
                  <a:pt y="2" x="478"/>
                </a:lnTo>
                <a:lnTo>
                  <a:pt y="0" x="504"/>
                </a:lnTo>
                <a:lnTo>
                  <a:pt y="0" x="2782"/>
                </a:lnTo>
                <a:lnTo>
                  <a:pt y="263" x="2782"/>
                </a:lnTo>
                <a:lnTo>
                  <a:pt y="263" x="1092"/>
                </a:lnTo>
                <a:lnTo>
                  <a:pt y="263" x="1092"/>
                </a:lnTo>
                <a:lnTo>
                  <a:pt y="263" x="1069"/>
                </a:lnTo>
                <a:lnTo>
                  <a:pt y="265" x="1045"/>
                </a:lnTo>
                <a:lnTo>
                  <a:pt y="268" x="1022"/>
                </a:lnTo>
                <a:lnTo>
                  <a:pt y="271" x="1001"/>
                </a:lnTo>
                <a:lnTo>
                  <a:pt y="276" x="978"/>
                </a:lnTo>
                <a:lnTo>
                  <a:pt y="283" x="957"/>
                </a:lnTo>
                <a:lnTo>
                  <a:pt y="291" x="935"/>
                </a:lnTo>
                <a:lnTo>
                  <a:pt y="299" x="914"/>
                </a:lnTo>
                <a:lnTo>
                  <a:pt y="307" x="895"/>
                </a:lnTo>
                <a:lnTo>
                  <a:pt y="317" x="875"/>
                </a:lnTo>
                <a:lnTo>
                  <a:pt y="329" x="855"/>
                </a:lnTo>
                <a:lnTo>
                  <a:pt y="340" x="838"/>
                </a:lnTo>
                <a:lnTo>
                  <a:pt y="353" x="820"/>
                </a:lnTo>
                <a:lnTo>
                  <a:pt y="368" x="802"/>
                </a:lnTo>
                <a:lnTo>
                  <a:pt y="381" x="785"/>
                </a:lnTo>
                <a:lnTo>
                  <a:pt y="397" x="769"/>
                </a:lnTo>
                <a:lnTo>
                  <a:pt y="412" x="754"/>
                </a:lnTo>
                <a:lnTo>
                  <a:pt y="428" x="740"/>
                </a:lnTo>
                <a:lnTo>
                  <a:pt y="446" x="727"/>
                </a:lnTo>
                <a:lnTo>
                  <a:pt y="464" x="713"/>
                </a:lnTo>
                <a:lnTo>
                  <a:pt y="482" x="702"/>
                </a:lnTo>
                <a:lnTo>
                  <a:pt y="502" x="691"/>
                </a:lnTo>
                <a:lnTo>
                  <a:pt y="521" x="681"/>
                </a:lnTo>
                <a:lnTo>
                  <a:pt y="542" x="671"/>
                </a:lnTo>
                <a:lnTo>
                  <a:pt y="562" x="663"/>
                </a:lnTo>
                <a:lnTo>
                  <a:pt y="583" x="656"/>
                </a:lnTo>
                <a:lnTo>
                  <a:pt y="606" x="650"/>
                </a:lnTo>
                <a:lnTo>
                  <a:pt y="627" x="645"/>
                </a:lnTo>
                <a:lnTo>
                  <a:pt y="650" x="640"/>
                </a:lnTo>
                <a:lnTo>
                  <a:pt y="673" x="638"/>
                </a:lnTo>
                <a:lnTo>
                  <a:pt y="696" x="637"/>
                </a:lnTo>
                <a:lnTo>
                  <a:pt y="719" x="635"/>
                </a:lnTo>
                <a:lnTo>
                  <a:pt y="719" x="635"/>
                </a:lnTo>
                <a:close/>
              </a:path>
            </a:pathLst>
          </a:custGeom>
          <a:solidFill>
            <a:schemeClr val="lt2"/>
          </a:solidFill>
          <a:ln>
            <a:noFill/>
          </a:ln>
        </p:spPr>
        <p:txBody>
          <a:bodyPr bIns="45700" rIns="91425" lIns="91425" tIns="45700" anchor="t" anchorCtr="0">
            <a:noAutofit/>
          </a:bodyPr>
          <a:lstStyle/>
          <a:p/>
        </p:txBody>
      </p:sp>
      <p:sp>
        <p:nvSpPr>
          <p:cNvPr id="26" name="Shape 26"/>
          <p:cNvSpPr/>
          <p:nvPr/>
        </p:nvSpPr>
        <p:spPr>
          <a:xfrm>
            <a:off y="4641850" x="152401"/>
            <a:ext cy="2216099" cx="498599"/>
          </a:xfrm>
          <a:prstGeom prst="rect">
            <a:avLst/>
          </a:prstGeom>
          <a:solidFill>
            <a:schemeClr val="accent3"/>
          </a:solidFill>
          <a:ln>
            <a:noFill/>
          </a:ln>
        </p:spPr>
        <p:txBody>
          <a:bodyPr bIns="45700" rIns="91425" lIns="91425" tIns="45700" anchor="t" anchorCtr="0">
            <a:noAutofit/>
          </a:bodyPr>
          <a:lstStyle/>
          <a:p/>
        </p:txBody>
      </p:sp>
      <p:sp>
        <p:nvSpPr>
          <p:cNvPr id="27" name="Shape 27"/>
          <p:cNvSpPr/>
          <p:nvPr/>
        </p:nvSpPr>
        <p:spPr>
          <a:xfrm>
            <a:off y="1371600" x="2413000"/>
            <a:ext cy="207900" cx="2432099"/>
          </a:xfrm>
          <a:prstGeom prst="rect">
            <a:avLst/>
          </a:prstGeom>
          <a:solidFill>
            <a:schemeClr val="accent3"/>
          </a:solidFill>
          <a:ln>
            <a:noFill/>
          </a:ln>
        </p:spPr>
        <p:txBody>
          <a:bodyPr bIns="45700" rIns="91425" lIns="91425" tIns="45700" anchor="t" anchorCtr="0">
            <a:noAutofit/>
          </a:bodyPr>
          <a:lstStyle/>
          <a:p/>
        </p:txBody>
      </p:sp>
      <p:sp>
        <p:nvSpPr>
          <p:cNvPr id="28" name="Shape 28"/>
          <p:cNvSpPr/>
          <p:nvPr/>
        </p:nvSpPr>
        <p:spPr>
          <a:xfrm>
            <a:off y="1371600" x="4911726"/>
            <a:ext cy="207900" cx="1965299"/>
          </a:xfrm>
          <a:prstGeom prst="rect">
            <a:avLst/>
          </a:prstGeom>
          <a:solidFill>
            <a:srgbClr val="E3BC6D"/>
          </a:solidFill>
          <a:ln>
            <a:noFill/>
          </a:ln>
        </p:spPr>
        <p:txBody>
          <a:bodyPr bIns="45700" rIns="91425" lIns="91425" tIns="45700" anchor="t" anchorCtr="0">
            <a:noAutofit/>
          </a:bodyPr>
          <a:lstStyle/>
          <a:p/>
        </p:txBody>
      </p:sp>
      <p:sp>
        <p:nvSpPr>
          <p:cNvPr id="29" name="Shape 29"/>
          <p:cNvSpPr/>
          <p:nvPr/>
        </p:nvSpPr>
        <p:spPr>
          <a:xfrm>
            <a:off y="1371600" x="6943725"/>
            <a:ext cy="207900" cx="2200199"/>
          </a:xfrm>
          <a:prstGeom prst="rect">
            <a:avLst/>
          </a:prstGeom>
          <a:solidFill>
            <a:schemeClr val="accent4"/>
          </a:solidFill>
          <a:ln>
            <a:noFill/>
          </a:ln>
        </p:spPr>
        <p:txBody>
          <a:bodyPr bIns="45700" rIns="91425" lIns="91425" tIns="45700" anchor="t" anchorCtr="0">
            <a:noAutofit/>
          </a:bodyPr>
          <a:lstStyle/>
          <a:p/>
        </p:txBody>
      </p:sp>
      <p:sp>
        <p:nvSpPr>
          <p:cNvPr id="30" name="Shape 30"/>
          <p:cNvSpPr txBox="1"/>
          <p:nvPr>
            <p:ph idx="1" type="body"/>
          </p:nvPr>
        </p:nvSpPr>
        <p:spPr>
          <a:xfrm>
            <a:off y="1579562" x="854948"/>
            <a:ext cy="4988100" cx="3859799"/>
          </a:xfrm>
          <a:prstGeom prst="rect">
            <a:avLst/>
          </a:prstGeom>
          <a:noFill/>
          <a:ln>
            <a:noFill/>
          </a:ln>
        </p:spPr>
        <p:txBody>
          <a:bodyPr bIns="91425" rIns="91425" lIns="91425" tIns="91425" anchor="t" anchorCtr="0"/>
          <a:lstStyle>
            <a:lvl1pPr rtl="0" indent="-457200" marL="457200">
              <a:defRPr>
                <a:solidFill>
                  <a:schemeClr val="lt2"/>
                </a:solidFill>
              </a:defRPr>
            </a:lvl1pPr>
            <a:lvl2pPr rtl="0">
              <a:defRPr>
                <a:solidFill>
                  <a:schemeClr val="lt2"/>
                </a:solidFill>
              </a:defRPr>
            </a:lvl2pPr>
            <a:lvl3pPr rtl="0">
              <a:defRPr>
                <a:solidFill>
                  <a:schemeClr val="lt2"/>
                </a:solidFill>
              </a:defRPr>
            </a:lvl3pPr>
            <a:lvl4pPr rtl="0">
              <a:defRPr>
                <a:solidFill>
                  <a:schemeClr val="lt2"/>
                </a:solidFill>
              </a:defRPr>
            </a:lvl4pPr>
            <a:lvl5pPr rtl="0">
              <a:defRPr sz="1800">
                <a:solidFill>
                  <a:schemeClr val="lt2"/>
                </a:solidFill>
              </a:defRPr>
            </a:lvl5pPr>
            <a:lvl6pPr rtl="0">
              <a:defRPr sz="1800">
                <a:solidFill>
                  <a:schemeClr val="lt2"/>
                </a:solidFill>
              </a:defRPr>
            </a:lvl6pPr>
            <a:lvl7pPr rtl="0">
              <a:defRPr sz="1800">
                <a:solidFill>
                  <a:schemeClr val="lt2"/>
                </a:solidFill>
              </a:defRPr>
            </a:lvl7pPr>
            <a:lvl8pPr rtl="0">
              <a:defRPr sz="1800">
                <a:solidFill>
                  <a:schemeClr val="lt2"/>
                </a:solidFill>
              </a:defRPr>
            </a:lvl8pPr>
            <a:lvl9pPr rtl="0">
              <a:defRPr sz="1800">
                <a:solidFill>
                  <a:schemeClr val="lt2"/>
                </a:solidFill>
              </a:defRPr>
            </a:lvl9pPr>
          </a:lstStyle>
          <a:p/>
        </p:txBody>
      </p:sp>
      <p:sp>
        <p:nvSpPr>
          <p:cNvPr id="31" name="Shape 31"/>
          <p:cNvSpPr txBox="1"/>
          <p:nvPr>
            <p:ph idx="2" type="body"/>
          </p:nvPr>
        </p:nvSpPr>
        <p:spPr>
          <a:xfrm>
            <a:off y="1579562" x="4827083"/>
            <a:ext cy="4988100" cx="3859799"/>
          </a:xfrm>
          <a:prstGeom prst="rect">
            <a:avLst/>
          </a:prstGeom>
          <a:noFill/>
          <a:ln>
            <a:noFill/>
          </a:ln>
        </p:spPr>
        <p:txBody>
          <a:bodyPr bIns="91425" rIns="91425" lIns="91425" tIns="91425" anchor="t" anchorCtr="0"/>
          <a:lstStyle>
            <a:lvl1pPr rtl="0" indent="-457200" marL="457200">
              <a:defRPr>
                <a:solidFill>
                  <a:schemeClr val="lt2"/>
                </a:solidFill>
              </a:defRPr>
            </a:lvl1pPr>
            <a:lvl2pPr rtl="0">
              <a:defRPr>
                <a:solidFill>
                  <a:schemeClr val="lt2"/>
                </a:solidFill>
              </a:defRPr>
            </a:lvl2pPr>
            <a:lvl3pPr rtl="0">
              <a:defRPr>
                <a:solidFill>
                  <a:schemeClr val="lt2"/>
                </a:solidFill>
              </a:defRPr>
            </a:lvl3pPr>
            <a:lvl4pPr rtl="0">
              <a:defRPr>
                <a:solidFill>
                  <a:schemeClr val="lt2"/>
                </a:solidFill>
              </a:defRPr>
            </a:lvl4pPr>
            <a:lvl5pPr rtl="0">
              <a:defRPr sz="1800">
                <a:solidFill>
                  <a:schemeClr val="lt2"/>
                </a:solidFill>
              </a:defRPr>
            </a:lvl5pPr>
            <a:lvl6pPr rtl="0">
              <a:defRPr sz="1800">
                <a:solidFill>
                  <a:schemeClr val="lt2"/>
                </a:solidFill>
              </a:defRPr>
            </a:lvl6pPr>
            <a:lvl7pPr rtl="0">
              <a:defRPr sz="1800">
                <a:solidFill>
                  <a:schemeClr val="lt2"/>
                </a:solidFill>
              </a:defRPr>
            </a:lvl7pPr>
            <a:lvl8pPr rtl="0">
              <a:defRPr sz="1800">
                <a:solidFill>
                  <a:schemeClr val="lt2"/>
                </a:solidFill>
              </a:defRPr>
            </a:lvl8pPr>
            <a:lvl9pPr rtl="0">
              <a:defRPr sz="1800">
                <a:solidFill>
                  <a:schemeClr val="lt2"/>
                </a:solidFill>
              </a:defRPr>
            </a:lvl9pPr>
          </a:lstStyle>
          <a:p/>
        </p:txBody>
      </p:sp>
      <p:sp>
        <p:nvSpPr>
          <p:cNvPr id="32" name="Shape 32"/>
          <p:cNvSpPr txBox="1"/>
          <p:nvPr>
            <p:ph type="title"/>
          </p:nvPr>
        </p:nvSpPr>
        <p:spPr>
          <a:xfrm>
            <a:off y="216537" x="854948"/>
            <a:ext cy="1143000" cx="7831799"/>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accent1"/>
                </a:solidFill>
                <a:latin typeface="Arial"/>
                <a:ea typeface="Arial"/>
                <a:cs typeface="Arial"/>
                <a:sym typeface="Arial"/>
              </a:defRPr>
            </a:lvl1pPr>
            <a:lvl2pPr algn="l" rtl="0">
              <a:spcBef>
                <a:spcPts val="0"/>
              </a:spcBef>
              <a:buSzPct val="100000"/>
              <a:buFont typeface="Arial"/>
              <a:buNone/>
              <a:defRPr b="1" sz="3600">
                <a:solidFill>
                  <a:schemeClr val="accent1"/>
                </a:solidFill>
                <a:latin typeface="Arial"/>
                <a:ea typeface="Arial"/>
                <a:cs typeface="Arial"/>
                <a:sym typeface="Arial"/>
              </a:defRPr>
            </a:lvl2pPr>
            <a:lvl3pPr algn="l" rtl="0">
              <a:spcBef>
                <a:spcPts val="0"/>
              </a:spcBef>
              <a:buSzPct val="100000"/>
              <a:buFont typeface="Arial"/>
              <a:buNone/>
              <a:defRPr b="1" sz="3600">
                <a:solidFill>
                  <a:schemeClr val="accent1"/>
                </a:solidFill>
                <a:latin typeface="Arial"/>
                <a:ea typeface="Arial"/>
                <a:cs typeface="Arial"/>
                <a:sym typeface="Arial"/>
              </a:defRPr>
            </a:lvl3pPr>
            <a:lvl4pPr algn="l" rtl="0">
              <a:spcBef>
                <a:spcPts val="0"/>
              </a:spcBef>
              <a:buSzPct val="100000"/>
              <a:buFont typeface="Arial"/>
              <a:buNone/>
              <a:defRPr b="1" sz="3600">
                <a:solidFill>
                  <a:schemeClr val="accent1"/>
                </a:solidFill>
                <a:latin typeface="Arial"/>
                <a:ea typeface="Arial"/>
                <a:cs typeface="Arial"/>
                <a:sym typeface="Arial"/>
              </a:defRPr>
            </a:lvl4pPr>
            <a:lvl5pPr algn="l" rtl="0">
              <a:spcBef>
                <a:spcPts val="0"/>
              </a:spcBef>
              <a:buSzPct val="100000"/>
              <a:buFont typeface="Arial"/>
              <a:buNone/>
              <a:defRPr b="1" sz="3600">
                <a:solidFill>
                  <a:schemeClr val="accent1"/>
                </a:solidFill>
                <a:latin typeface="Arial"/>
                <a:ea typeface="Arial"/>
                <a:cs typeface="Arial"/>
                <a:sym typeface="Arial"/>
              </a:defRPr>
            </a:lvl5pPr>
            <a:lvl6pPr algn="l" rtl="0">
              <a:spcBef>
                <a:spcPts val="0"/>
              </a:spcBef>
              <a:buSzPct val="100000"/>
              <a:buFont typeface="Arial"/>
              <a:buNone/>
              <a:defRPr b="1" sz="3600">
                <a:solidFill>
                  <a:schemeClr val="accent1"/>
                </a:solidFill>
                <a:latin typeface="Arial"/>
                <a:ea typeface="Arial"/>
                <a:cs typeface="Arial"/>
                <a:sym typeface="Arial"/>
              </a:defRPr>
            </a:lvl6pPr>
            <a:lvl7pPr algn="l" rtl="0">
              <a:spcBef>
                <a:spcPts val="0"/>
              </a:spcBef>
              <a:buSzPct val="100000"/>
              <a:buFont typeface="Arial"/>
              <a:buNone/>
              <a:defRPr b="1" sz="3600">
                <a:solidFill>
                  <a:schemeClr val="accent1"/>
                </a:solidFill>
                <a:latin typeface="Arial"/>
                <a:ea typeface="Arial"/>
                <a:cs typeface="Arial"/>
                <a:sym typeface="Arial"/>
              </a:defRPr>
            </a:lvl7pPr>
            <a:lvl8pPr algn="l" rtl="0">
              <a:spcBef>
                <a:spcPts val="0"/>
              </a:spcBef>
              <a:buSzPct val="100000"/>
              <a:buFont typeface="Arial"/>
              <a:buNone/>
              <a:defRPr b="1" sz="3600">
                <a:solidFill>
                  <a:schemeClr val="accent1"/>
                </a:solidFill>
                <a:latin typeface="Arial"/>
                <a:ea typeface="Arial"/>
                <a:cs typeface="Arial"/>
                <a:sym typeface="Arial"/>
              </a:defRPr>
            </a:lvl8pPr>
            <a:lvl9pPr algn="l" rtl="0">
              <a:spcBef>
                <a:spcPts val="0"/>
              </a:spcBef>
              <a:buSzPct val="100000"/>
              <a:buFont typeface="Arial"/>
              <a:buNone/>
              <a:defRPr b="1" sz="3600">
                <a:solidFill>
                  <a:schemeClr val="accent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3" name="Shape 33"/>
        <p:cNvGrpSpPr/>
        <p:nvPr/>
      </p:nvGrpSpPr>
      <p:grpSpPr>
        <a:xfrm>
          <a:off y="0" x="0"/>
          <a:ext cy="0" cx="0"/>
          <a:chOff y="0" x="0"/>
          <a:chExt cy="0" cx="0"/>
        </a:xfrm>
      </p:grpSpPr>
      <p:sp>
        <p:nvSpPr>
          <p:cNvPr id="34" name="Shape 34"/>
          <p:cNvSpPr/>
          <p:nvPr/>
        </p:nvSpPr>
        <p:spPr>
          <a:xfrm>
            <a:off y="1371600" x="152401"/>
            <a:ext cy="3182937" cx="2208212"/>
          </a:xfrm>
          <a:custGeom>
            <a:pathLst>
              <a:path w="2782" extrusionOk="0" h="4010">
                <a:moveTo>
                  <a:pt y="719" x="635"/>
                </a:moveTo>
                <a:lnTo>
                  <a:pt y="719" x="635"/>
                </a:lnTo>
                <a:lnTo>
                  <a:pt y="4010" x="635"/>
                </a:lnTo>
                <a:lnTo>
                  <a:pt y="4010" x="0"/>
                </a:lnTo>
                <a:lnTo>
                  <a:pt y="418" x="0"/>
                </a:lnTo>
                <a:lnTo>
                  <a:pt y="418" x="0"/>
                </a:lnTo>
                <a:lnTo>
                  <a:pt y="397" x="0"/>
                </a:lnTo>
                <a:lnTo>
                  <a:pt y="376" x="2"/>
                </a:lnTo>
                <a:lnTo>
                  <a:pt y="355" x="5"/>
                </a:lnTo>
                <a:lnTo>
                  <a:pt y="333" x="10"/>
                </a:lnTo>
                <a:lnTo>
                  <a:pt y="314" x="15"/>
                </a:lnTo>
                <a:lnTo>
                  <a:pt y="294" x="21"/>
                </a:lnTo>
                <a:lnTo>
                  <a:pt y="275" x="29"/>
                </a:lnTo>
                <a:lnTo>
                  <a:pt y="255" x="39"/>
                </a:lnTo>
                <a:lnTo>
                  <a:pt y="237" x="49"/>
                </a:lnTo>
                <a:lnTo>
                  <a:pt y="219" x="60"/>
                </a:lnTo>
                <a:lnTo>
                  <a:pt y="201" x="72"/>
                </a:lnTo>
                <a:lnTo>
                  <a:pt y="185" x="85"/>
                </a:lnTo>
                <a:lnTo>
                  <a:pt y="169" x="100"/>
                </a:lnTo>
                <a:lnTo>
                  <a:pt y="152" x="114"/>
                </a:lnTo>
                <a:lnTo>
                  <a:pt y="137" x="131"/>
                </a:lnTo>
                <a:lnTo>
                  <a:pt y="123" x="147"/>
                </a:lnTo>
                <a:lnTo>
                  <a:pt y="110" x="165"/>
                </a:lnTo>
                <a:lnTo>
                  <a:pt y="97" x="183"/>
                </a:lnTo>
                <a:lnTo>
                  <a:pt y="84" x="202"/>
                </a:lnTo>
                <a:lnTo>
                  <a:pt y="72" x="222"/>
                </a:lnTo>
                <a:lnTo>
                  <a:pt y="61" x="242"/>
                </a:lnTo>
                <a:lnTo>
                  <a:pt y="51" x="263"/>
                </a:lnTo>
                <a:lnTo>
                  <a:pt y="41" x="286"/>
                </a:lnTo>
                <a:lnTo>
                  <a:pt y="33" x="307"/>
                </a:lnTo>
                <a:lnTo>
                  <a:pt y="26" x="330"/>
                </a:lnTo>
                <a:lnTo>
                  <a:pt y="20" x="354"/>
                </a:lnTo>
                <a:lnTo>
                  <a:pt y="13" x="379"/>
                </a:lnTo>
                <a:lnTo>
                  <a:pt y="9" x="403"/>
                </a:lnTo>
                <a:lnTo>
                  <a:pt y="5" x="428"/>
                </a:lnTo>
                <a:lnTo>
                  <a:pt y="4" x="452"/>
                </a:lnTo>
                <a:lnTo>
                  <a:pt y="2" x="478"/>
                </a:lnTo>
                <a:lnTo>
                  <a:pt y="0" x="504"/>
                </a:lnTo>
                <a:lnTo>
                  <a:pt y="0" x="2782"/>
                </a:lnTo>
                <a:lnTo>
                  <a:pt y="263" x="2782"/>
                </a:lnTo>
                <a:lnTo>
                  <a:pt y="263" x="1092"/>
                </a:lnTo>
                <a:lnTo>
                  <a:pt y="263" x="1092"/>
                </a:lnTo>
                <a:lnTo>
                  <a:pt y="263" x="1069"/>
                </a:lnTo>
                <a:lnTo>
                  <a:pt y="265" x="1045"/>
                </a:lnTo>
                <a:lnTo>
                  <a:pt y="268" x="1022"/>
                </a:lnTo>
                <a:lnTo>
                  <a:pt y="271" x="1001"/>
                </a:lnTo>
                <a:lnTo>
                  <a:pt y="276" x="978"/>
                </a:lnTo>
                <a:lnTo>
                  <a:pt y="283" x="957"/>
                </a:lnTo>
                <a:lnTo>
                  <a:pt y="291" x="935"/>
                </a:lnTo>
                <a:lnTo>
                  <a:pt y="299" x="914"/>
                </a:lnTo>
                <a:lnTo>
                  <a:pt y="307" x="895"/>
                </a:lnTo>
                <a:lnTo>
                  <a:pt y="317" x="875"/>
                </a:lnTo>
                <a:lnTo>
                  <a:pt y="329" x="855"/>
                </a:lnTo>
                <a:lnTo>
                  <a:pt y="340" x="838"/>
                </a:lnTo>
                <a:lnTo>
                  <a:pt y="353" x="820"/>
                </a:lnTo>
                <a:lnTo>
                  <a:pt y="368" x="802"/>
                </a:lnTo>
                <a:lnTo>
                  <a:pt y="381" x="785"/>
                </a:lnTo>
                <a:lnTo>
                  <a:pt y="397" x="769"/>
                </a:lnTo>
                <a:lnTo>
                  <a:pt y="412" x="754"/>
                </a:lnTo>
                <a:lnTo>
                  <a:pt y="428" x="740"/>
                </a:lnTo>
                <a:lnTo>
                  <a:pt y="446" x="727"/>
                </a:lnTo>
                <a:lnTo>
                  <a:pt y="464" x="713"/>
                </a:lnTo>
                <a:lnTo>
                  <a:pt y="482" x="702"/>
                </a:lnTo>
                <a:lnTo>
                  <a:pt y="502" x="691"/>
                </a:lnTo>
                <a:lnTo>
                  <a:pt y="521" x="681"/>
                </a:lnTo>
                <a:lnTo>
                  <a:pt y="542" x="671"/>
                </a:lnTo>
                <a:lnTo>
                  <a:pt y="562" x="663"/>
                </a:lnTo>
                <a:lnTo>
                  <a:pt y="583" x="656"/>
                </a:lnTo>
                <a:lnTo>
                  <a:pt y="606" x="650"/>
                </a:lnTo>
                <a:lnTo>
                  <a:pt y="627" x="645"/>
                </a:lnTo>
                <a:lnTo>
                  <a:pt y="650" x="640"/>
                </a:lnTo>
                <a:lnTo>
                  <a:pt y="673" x="638"/>
                </a:lnTo>
                <a:lnTo>
                  <a:pt y="696" x="637"/>
                </a:lnTo>
                <a:lnTo>
                  <a:pt y="719" x="635"/>
                </a:lnTo>
                <a:lnTo>
                  <a:pt y="719" x="635"/>
                </a:lnTo>
                <a:close/>
              </a:path>
            </a:pathLst>
          </a:custGeom>
          <a:solidFill>
            <a:schemeClr val="lt2"/>
          </a:solidFill>
          <a:ln>
            <a:noFill/>
          </a:ln>
        </p:spPr>
        <p:txBody>
          <a:bodyPr bIns="45700" rIns="91425" lIns="91425" tIns="45700" anchor="t" anchorCtr="0">
            <a:noAutofit/>
          </a:bodyPr>
          <a:lstStyle/>
          <a:p/>
        </p:txBody>
      </p:sp>
      <p:sp>
        <p:nvSpPr>
          <p:cNvPr id="35" name="Shape 35"/>
          <p:cNvSpPr/>
          <p:nvPr/>
        </p:nvSpPr>
        <p:spPr>
          <a:xfrm>
            <a:off y="4641850" x="152401"/>
            <a:ext cy="2216099" cx="498599"/>
          </a:xfrm>
          <a:prstGeom prst="rect">
            <a:avLst/>
          </a:prstGeom>
          <a:solidFill>
            <a:schemeClr val="accent3"/>
          </a:solidFill>
          <a:ln>
            <a:noFill/>
          </a:ln>
        </p:spPr>
        <p:txBody>
          <a:bodyPr bIns="45700" rIns="91425" lIns="91425" tIns="45700" anchor="t" anchorCtr="0">
            <a:noAutofit/>
          </a:bodyPr>
          <a:lstStyle/>
          <a:p/>
        </p:txBody>
      </p:sp>
      <p:sp>
        <p:nvSpPr>
          <p:cNvPr id="36" name="Shape 36"/>
          <p:cNvSpPr/>
          <p:nvPr/>
        </p:nvSpPr>
        <p:spPr>
          <a:xfrm>
            <a:off y="1371600" x="2413000"/>
            <a:ext cy="207900" cx="2432099"/>
          </a:xfrm>
          <a:prstGeom prst="rect">
            <a:avLst/>
          </a:prstGeom>
          <a:solidFill>
            <a:schemeClr val="accent3"/>
          </a:solidFill>
          <a:ln>
            <a:noFill/>
          </a:ln>
        </p:spPr>
        <p:txBody>
          <a:bodyPr bIns="45700" rIns="91425" lIns="91425" tIns="45700" anchor="t" anchorCtr="0">
            <a:noAutofit/>
          </a:bodyPr>
          <a:lstStyle/>
          <a:p/>
        </p:txBody>
      </p:sp>
      <p:sp>
        <p:nvSpPr>
          <p:cNvPr id="37" name="Shape 37"/>
          <p:cNvSpPr/>
          <p:nvPr/>
        </p:nvSpPr>
        <p:spPr>
          <a:xfrm>
            <a:off y="1371600" x="4911726"/>
            <a:ext cy="207900" cx="1965299"/>
          </a:xfrm>
          <a:prstGeom prst="rect">
            <a:avLst/>
          </a:prstGeom>
          <a:solidFill>
            <a:srgbClr val="E3BC6D"/>
          </a:solidFill>
          <a:ln>
            <a:noFill/>
          </a:ln>
        </p:spPr>
        <p:txBody>
          <a:bodyPr bIns="45700" rIns="91425" lIns="91425" tIns="45700" anchor="t" anchorCtr="0">
            <a:noAutofit/>
          </a:bodyPr>
          <a:lstStyle/>
          <a:p/>
        </p:txBody>
      </p:sp>
      <p:sp>
        <p:nvSpPr>
          <p:cNvPr id="38" name="Shape 38"/>
          <p:cNvSpPr/>
          <p:nvPr/>
        </p:nvSpPr>
        <p:spPr>
          <a:xfrm>
            <a:off y="1371600" x="6943725"/>
            <a:ext cy="207900" cx="2200199"/>
          </a:xfrm>
          <a:prstGeom prst="rect">
            <a:avLst/>
          </a:prstGeom>
          <a:solidFill>
            <a:schemeClr val="accent4"/>
          </a:solidFill>
          <a:ln>
            <a:noFill/>
          </a:ln>
        </p:spPr>
        <p:txBody>
          <a:bodyPr bIns="45700" rIns="91425" lIns="91425" tIns="45700" anchor="t" anchorCtr="0">
            <a:noAutofit/>
          </a:bodyPr>
          <a:lstStyle/>
          <a:p/>
        </p:txBody>
      </p:sp>
      <p:sp>
        <p:nvSpPr>
          <p:cNvPr id="39" name="Shape 39"/>
          <p:cNvSpPr txBox="1"/>
          <p:nvPr>
            <p:ph type="title"/>
          </p:nvPr>
        </p:nvSpPr>
        <p:spPr>
          <a:xfrm>
            <a:off y="216537" x="854948"/>
            <a:ext cy="1143000" cx="7831799"/>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accent1"/>
                </a:solidFill>
                <a:latin typeface="Arial"/>
                <a:ea typeface="Arial"/>
                <a:cs typeface="Arial"/>
                <a:sym typeface="Arial"/>
              </a:defRPr>
            </a:lvl1pPr>
            <a:lvl2pPr algn="l" rtl="0">
              <a:spcBef>
                <a:spcPts val="0"/>
              </a:spcBef>
              <a:buSzPct val="100000"/>
              <a:buFont typeface="Arial"/>
              <a:buNone/>
              <a:defRPr b="1" sz="3600">
                <a:solidFill>
                  <a:schemeClr val="accent1"/>
                </a:solidFill>
                <a:latin typeface="Arial"/>
                <a:ea typeface="Arial"/>
                <a:cs typeface="Arial"/>
                <a:sym typeface="Arial"/>
              </a:defRPr>
            </a:lvl2pPr>
            <a:lvl3pPr algn="l" rtl="0">
              <a:spcBef>
                <a:spcPts val="0"/>
              </a:spcBef>
              <a:buSzPct val="100000"/>
              <a:buFont typeface="Arial"/>
              <a:buNone/>
              <a:defRPr b="1" sz="3600">
                <a:solidFill>
                  <a:schemeClr val="accent1"/>
                </a:solidFill>
                <a:latin typeface="Arial"/>
                <a:ea typeface="Arial"/>
                <a:cs typeface="Arial"/>
                <a:sym typeface="Arial"/>
              </a:defRPr>
            </a:lvl3pPr>
            <a:lvl4pPr algn="l" rtl="0">
              <a:spcBef>
                <a:spcPts val="0"/>
              </a:spcBef>
              <a:buSzPct val="100000"/>
              <a:buFont typeface="Arial"/>
              <a:buNone/>
              <a:defRPr b="1" sz="3600">
                <a:solidFill>
                  <a:schemeClr val="accent1"/>
                </a:solidFill>
                <a:latin typeface="Arial"/>
                <a:ea typeface="Arial"/>
                <a:cs typeface="Arial"/>
                <a:sym typeface="Arial"/>
              </a:defRPr>
            </a:lvl4pPr>
            <a:lvl5pPr algn="l" rtl="0">
              <a:spcBef>
                <a:spcPts val="0"/>
              </a:spcBef>
              <a:buSzPct val="100000"/>
              <a:buFont typeface="Arial"/>
              <a:buNone/>
              <a:defRPr b="1" sz="3600">
                <a:solidFill>
                  <a:schemeClr val="accent1"/>
                </a:solidFill>
                <a:latin typeface="Arial"/>
                <a:ea typeface="Arial"/>
                <a:cs typeface="Arial"/>
                <a:sym typeface="Arial"/>
              </a:defRPr>
            </a:lvl5pPr>
            <a:lvl6pPr algn="l" rtl="0">
              <a:spcBef>
                <a:spcPts val="0"/>
              </a:spcBef>
              <a:buSzPct val="100000"/>
              <a:buFont typeface="Arial"/>
              <a:buNone/>
              <a:defRPr b="1" sz="3600">
                <a:solidFill>
                  <a:schemeClr val="accent1"/>
                </a:solidFill>
                <a:latin typeface="Arial"/>
                <a:ea typeface="Arial"/>
                <a:cs typeface="Arial"/>
                <a:sym typeface="Arial"/>
              </a:defRPr>
            </a:lvl6pPr>
            <a:lvl7pPr algn="l" rtl="0">
              <a:spcBef>
                <a:spcPts val="0"/>
              </a:spcBef>
              <a:buSzPct val="100000"/>
              <a:buFont typeface="Arial"/>
              <a:buNone/>
              <a:defRPr b="1" sz="3600">
                <a:solidFill>
                  <a:schemeClr val="accent1"/>
                </a:solidFill>
                <a:latin typeface="Arial"/>
                <a:ea typeface="Arial"/>
                <a:cs typeface="Arial"/>
                <a:sym typeface="Arial"/>
              </a:defRPr>
            </a:lvl7pPr>
            <a:lvl8pPr algn="l" rtl="0">
              <a:spcBef>
                <a:spcPts val="0"/>
              </a:spcBef>
              <a:buSzPct val="100000"/>
              <a:buFont typeface="Arial"/>
              <a:buNone/>
              <a:defRPr b="1" sz="3600">
                <a:solidFill>
                  <a:schemeClr val="accent1"/>
                </a:solidFill>
                <a:latin typeface="Arial"/>
                <a:ea typeface="Arial"/>
                <a:cs typeface="Arial"/>
                <a:sym typeface="Arial"/>
              </a:defRPr>
            </a:lvl8pPr>
            <a:lvl9pPr algn="l" rtl="0">
              <a:spcBef>
                <a:spcPts val="0"/>
              </a:spcBef>
              <a:buSzPct val="100000"/>
              <a:buFont typeface="Arial"/>
              <a:buNone/>
              <a:defRPr b="1" sz="3600">
                <a:solidFill>
                  <a:schemeClr val="accen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y="0" x="0"/>
          <a:ext cy="0" cx="0"/>
          <a:chOff y="0" x="0"/>
          <a:chExt cy="0" cx="0"/>
        </a:xfrm>
      </p:grpSpPr>
      <p:sp>
        <p:nvSpPr>
          <p:cNvPr id="41" name="Shape 41"/>
          <p:cNvSpPr/>
          <p:nvPr/>
        </p:nvSpPr>
        <p:spPr>
          <a:xfrm rot="10800000" flipH="1">
            <a:off y="5333978" x="228600"/>
            <a:ext cy="1527698" cx="2208225"/>
          </a:xfrm>
          <a:custGeom>
            <a:pathLst>
              <a:path w="10000" extrusionOk="0" h="18832">
                <a:moveTo>
                  <a:pt y="11895" x="2283"/>
                </a:moveTo>
                <a:lnTo>
                  <a:pt y="11895" x="2283"/>
                </a:lnTo>
                <a:cubicBezTo>
                  <a:pt y="7997" x="2258"/>
                  <a:pt y="3898" x="2271"/>
                  <a:pt y="0" x="2246"/>
                </a:cubicBezTo>
                <a:lnTo>
                  <a:pt y="98" x="37"/>
                </a:lnTo>
                <a:cubicBezTo>
                  <a:pt y="4986" x="25"/>
                  <a:pt y="9874" x="12"/>
                  <a:pt y="14762" x="0"/>
                </a:cubicBezTo>
                <a:lnTo>
                  <a:pt y="14762" x="0"/>
                </a:lnTo>
                <a:lnTo>
                  <a:pt y="14967" x="0"/>
                </a:lnTo>
                <a:cubicBezTo>
                  <a:pt y="15036" x="2"/>
                  <a:pt y="15104" x="5"/>
                  <a:pt y="15173" x="7"/>
                </a:cubicBezTo>
                <a:cubicBezTo>
                  <a:pt y="15241" x="11"/>
                  <a:pt y="15310" x="14"/>
                  <a:pt y="15378" x="18"/>
                </a:cubicBezTo>
                <a:cubicBezTo>
                  <a:pt y="15443" x="24"/>
                  <a:pt y="15509" x="30"/>
                  <a:pt y="15574" x="36"/>
                </a:cubicBezTo>
                <a:cubicBezTo>
                  <a:pt y="15642" x="42"/>
                  <a:pt y="15711" x="48"/>
                  <a:pt y="15779" x="54"/>
                </a:cubicBezTo>
                <a:cubicBezTo>
                  <a:pt y="15844" x="61"/>
                  <a:pt y="15910" x="68"/>
                  <a:pt y="15975" x="75"/>
                </a:cubicBezTo>
                <a:cubicBezTo>
                  <a:pt y="16037" x="85"/>
                  <a:pt y="16099" x="94"/>
                  <a:pt y="16161" x="104"/>
                </a:cubicBezTo>
                <a:cubicBezTo>
                  <a:pt y="16220" x="116"/>
                  <a:pt y="16278" x="128"/>
                  <a:pt y="16337" x="140"/>
                </a:cubicBezTo>
                <a:cubicBezTo>
                  <a:pt y="16402" x="152"/>
                  <a:pt y="16468" x="164"/>
                  <a:pt y="16533" x="176"/>
                </a:cubicBezTo>
                <a:cubicBezTo>
                  <a:pt y="16592" x="189"/>
                  <a:pt y="16650" x="203"/>
                  <a:pt y="16709" x="216"/>
                </a:cubicBezTo>
                <a:cubicBezTo>
                  <a:pt y="16761" x="230"/>
                  <a:pt y="16813" x="245"/>
                  <a:pt y="16865" x="259"/>
                </a:cubicBezTo>
                <a:cubicBezTo>
                  <a:pt y="16924" x="275"/>
                  <a:pt y="16982" x="290"/>
                  <a:pt y="17041" x="306"/>
                </a:cubicBezTo>
                <a:cubicBezTo>
                  <a:pt y="17097" x="324"/>
                  <a:pt y="17152" x="341"/>
                  <a:pt y="17208" x="359"/>
                </a:cubicBezTo>
                <a:cubicBezTo>
                  <a:pt y="17254" x="376"/>
                  <a:pt y="17299" x="393"/>
                  <a:pt y="17345" x="410"/>
                </a:cubicBezTo>
                <a:cubicBezTo>
                  <a:pt y="17400" x="430"/>
                  <a:pt y="17456" x="451"/>
                  <a:pt y="17511" x="471"/>
                </a:cubicBezTo>
                <a:cubicBezTo>
                  <a:pt y="17557" x="490"/>
                  <a:pt y="17602" x="509"/>
                  <a:pt y="17648" x="528"/>
                </a:cubicBezTo>
                <a:cubicBezTo>
                  <a:pt y="17690" x="550"/>
                  <a:pt y="17733" x="571"/>
                  <a:pt y="17775" x="593"/>
                </a:cubicBezTo>
                <a:cubicBezTo>
                  <a:pt y="17817" x="615"/>
                  <a:pt y="17860" x="636"/>
                  <a:pt y="17902" x="658"/>
                </a:cubicBezTo>
                <a:cubicBezTo>
                  <a:pt y="17945" x="681"/>
                  <a:pt y="17987" x="703"/>
                  <a:pt y="18030" x="726"/>
                </a:cubicBezTo>
                <a:lnTo>
                  <a:pt y="18147" x="798"/>
                </a:lnTo>
                <a:cubicBezTo>
                  <a:pt y="18180" x="822"/>
                  <a:pt y="18212" x="846"/>
                  <a:pt y="18245" x="870"/>
                </a:cubicBezTo>
                <a:lnTo>
                  <a:pt y="18353" x="945"/>
                </a:lnTo>
                <a:cubicBezTo>
                  <a:pt y="18379" x="973"/>
                  <a:pt y="18405" x="1000"/>
                  <a:pt y="18431" x="1028"/>
                </a:cubicBezTo>
                <a:cubicBezTo>
                  <a:pt y="18457" x="1053"/>
                  <a:pt y="18483" x="1079"/>
                  <a:pt y="18509" x="1104"/>
                </a:cubicBezTo>
                <a:lnTo>
                  <a:pt y="18597" x="1186"/>
                </a:lnTo>
                <a:lnTo>
                  <a:pt y="18656" x="1272"/>
                </a:lnTo>
                <a:cubicBezTo>
                  <a:pt y="18672" x="1302"/>
                  <a:pt y="18689" x="1332"/>
                  <a:pt y="18705" x="1362"/>
                </a:cubicBezTo>
                <a:cubicBezTo>
                  <a:pt y="18721" x="1391"/>
                  <a:pt y="18738" x="1420"/>
                  <a:pt y="18754" x="1449"/>
                </a:cubicBezTo>
                <a:cubicBezTo>
                  <a:pt y="18770" x="1479"/>
                  <a:pt y="18787" x="1508"/>
                  <a:pt y="18803" x="1538"/>
                </a:cubicBezTo>
                <a:lnTo>
                  <a:pt y="18812" x="1625"/>
                </a:lnTo>
                <a:cubicBezTo>
                  <a:pt y="18819" x="1656"/>
                  <a:pt y="18825" x="1687"/>
                  <a:pt y="18832" x="1718"/>
                </a:cubicBezTo>
                <a:lnTo>
                  <a:pt y="18832" x="1812"/>
                </a:lnTo>
                <a:lnTo>
                  <a:pt y="18832" x="10000"/>
                </a:lnTo>
                <a:lnTo>
                  <a:pt y="16278" x="10000"/>
                </a:lnTo>
                <a:lnTo>
                  <a:pt y="16278" x="3925"/>
                </a:lnTo>
                <a:lnTo>
                  <a:pt y="16278" x="3925"/>
                </a:lnTo>
                <a:lnTo>
                  <a:pt y="16278" x="3843"/>
                </a:lnTo>
                <a:cubicBezTo>
                  <a:pt y="16272" x="3814"/>
                  <a:pt y="16265" x="3785"/>
                  <a:pt y="16259" x="3756"/>
                </a:cubicBezTo>
                <a:lnTo>
                  <a:pt y="16229" x="3674"/>
                </a:lnTo>
                <a:cubicBezTo>
                  <a:pt y="16219" x="3649"/>
                  <a:pt y="16210" x="3623"/>
                  <a:pt y="16200" x="3598"/>
                </a:cubicBezTo>
                <a:cubicBezTo>
                  <a:pt y="16184" x="3570"/>
                  <a:pt y="16167" x="3543"/>
                  <a:pt y="16151" x="3515"/>
                </a:cubicBezTo>
                <a:lnTo>
                  <a:pt y="16082" x="3440"/>
                </a:lnTo>
                <a:lnTo>
                  <a:pt y="16024" x="3361"/>
                </a:lnTo>
                <a:cubicBezTo>
                  <a:pt y="15998" x="3336"/>
                  <a:pt y="15972" x="3310"/>
                  <a:pt y="15946" x="3285"/>
                </a:cubicBezTo>
                <a:lnTo>
                  <a:pt y="15857" x="3217"/>
                </a:lnTo>
                <a:cubicBezTo>
                  <a:pt y="15828" x="3193"/>
                  <a:pt y="15798" x="3169"/>
                  <a:pt y="15769" x="3145"/>
                </a:cubicBezTo>
                <a:lnTo>
                  <a:pt y="15652" x="3073"/>
                </a:lnTo>
                <a:cubicBezTo>
                  <a:pt y="15616" x="3053"/>
                  <a:pt y="15580" x="3032"/>
                  <a:pt y="15544" x="3012"/>
                </a:cubicBezTo>
                <a:cubicBezTo>
                  <a:pt y="15505" x="2991"/>
                  <a:pt y="15466" x="2969"/>
                  <a:pt y="15427" x="2948"/>
                </a:cubicBezTo>
                <a:cubicBezTo>
                  <a:pt y="15385" x="2926"/>
                  <a:pt y="15342" x="2905"/>
                  <a:pt y="15300" x="2883"/>
                </a:cubicBezTo>
                <a:cubicBezTo>
                  <a:pt y="15254" x="2863"/>
                  <a:pt y="15209" x="2842"/>
                  <a:pt y="15163" x="2822"/>
                </a:cubicBezTo>
                <a:cubicBezTo>
                  <a:pt y="15114" x="2803"/>
                  <a:pt y="15065" x="2783"/>
                  <a:pt y="15016" x="2764"/>
                </a:cubicBezTo>
                <a:lnTo>
                  <a:pt y="14869" x="2710"/>
                </a:lnTo>
                <a:cubicBezTo>
                  <a:pt y="14817" x="2693"/>
                  <a:pt y="14765" x="2677"/>
                  <a:pt y="14713" x="2660"/>
                </a:cubicBezTo>
                <a:cubicBezTo>
                  <a:pt y="14657" x="2644"/>
                  <a:pt y="14602" x="2629"/>
                  <a:pt y="14546" x="2613"/>
                </a:cubicBezTo>
                <a:cubicBezTo>
                  <a:pt y="14491" x="2596"/>
                  <a:pt y="14435" x="2580"/>
                  <a:pt y="14380" x="2563"/>
                </a:cubicBezTo>
                <a:cubicBezTo>
                  <a:pt y="14321" x="2550"/>
                  <a:pt y="14263" x="2536"/>
                  <a:pt y="14204" x="2523"/>
                </a:cubicBezTo>
                <a:cubicBezTo>
                  <a:pt y="14139" x="2510"/>
                  <a:pt y="14073" x="2497"/>
                  <a:pt y="14008" x="2484"/>
                </a:cubicBezTo>
                <a:cubicBezTo>
                  <a:pt y="13943" x="2472"/>
                  <a:pt y="13877" x="2460"/>
                  <a:pt y="13812" x="2448"/>
                </a:cubicBezTo>
                <a:cubicBezTo>
                  <a:pt y="13750" x="2436"/>
                  <a:pt y="13689" x="2424"/>
                  <a:pt y="13627" x="2412"/>
                </a:cubicBezTo>
                <a:cubicBezTo>
                  <a:pt y="13562" x="2402"/>
                  <a:pt y="13496" x="2393"/>
                  <a:pt y="13431" x="2383"/>
                </a:cubicBezTo>
                <a:cubicBezTo>
                  <a:pt y="13362" x="2375"/>
                  <a:pt y="13294" x="2366"/>
                  <a:pt y="13225" x="2358"/>
                </a:cubicBezTo>
                <a:cubicBezTo>
                  <a:pt y="13157" x="2351"/>
                  <a:pt y="13088" x="2343"/>
                  <a:pt y="13020" x="2336"/>
                </a:cubicBezTo>
                <a:lnTo>
                  <a:pt y="12795" x="2318"/>
                </a:lnTo>
                <a:cubicBezTo>
                  <a:pt y="12726" x="2312"/>
                  <a:pt y="12658" x="2307"/>
                  <a:pt y="12589" x="2301"/>
                </a:cubicBezTo>
                <a:cubicBezTo>
                  <a:pt y="12514" x="2298"/>
                  <a:pt y="12439" x="2296"/>
                  <a:pt y="12364" x="2293"/>
                </a:cubicBezTo>
                <a:lnTo>
                  <a:pt y="12139" x="2290"/>
                </a:lnTo>
                <a:cubicBezTo>
                  <a:pt y="12058" x="2288"/>
                  <a:pt y="11976" x="2285"/>
                  <a:pt y="11895" x="2283"/>
                </a:cubicBezTo>
                <a:lnTo>
                  <a:pt y="11895" x="2283"/>
                </a:lnTo>
                <a:close/>
              </a:path>
            </a:pathLst>
          </a:custGeom>
          <a:solidFill>
            <a:schemeClr val="accent2"/>
          </a:solidFill>
          <a:ln>
            <a:noFill/>
          </a:ln>
        </p:spPr>
        <p:txBody>
          <a:bodyPr bIns="45700" rIns="91425" lIns="91425" tIns="45700" anchor="t" anchorCtr="0">
            <a:noAutofit/>
          </a:bodyPr>
          <a:lstStyle/>
          <a:p/>
        </p:txBody>
      </p:sp>
      <p:sp>
        <p:nvSpPr>
          <p:cNvPr id="42" name="Shape 42"/>
          <p:cNvSpPr/>
          <p:nvPr/>
        </p:nvSpPr>
        <p:spPr>
          <a:xfrm>
            <a:off y="5334000" x="2497136"/>
            <a:ext cy="207900" cx="2432099"/>
          </a:xfrm>
          <a:prstGeom prst="rect">
            <a:avLst/>
          </a:prstGeom>
          <a:solidFill>
            <a:srgbClr val="BF8AC9"/>
          </a:solidFill>
          <a:ln>
            <a:noFill/>
          </a:ln>
        </p:spPr>
        <p:txBody>
          <a:bodyPr bIns="45700" rIns="91425" lIns="91425" tIns="45700" anchor="t" anchorCtr="0">
            <a:noAutofit/>
          </a:bodyPr>
          <a:lstStyle/>
          <a:p/>
        </p:txBody>
      </p:sp>
      <p:sp>
        <p:nvSpPr>
          <p:cNvPr id="43" name="Shape 43"/>
          <p:cNvSpPr/>
          <p:nvPr/>
        </p:nvSpPr>
        <p:spPr>
          <a:xfrm>
            <a:off y="5334000" x="4995862"/>
            <a:ext cy="207900" cx="1965299"/>
          </a:xfrm>
          <a:prstGeom prst="rect">
            <a:avLst/>
          </a:prstGeom>
          <a:solidFill>
            <a:schemeClr val="lt2"/>
          </a:solidFill>
          <a:ln>
            <a:noFill/>
          </a:ln>
        </p:spPr>
        <p:txBody>
          <a:bodyPr bIns="45700" rIns="91425" lIns="91425" tIns="45700" anchor="t" anchorCtr="0">
            <a:noAutofit/>
          </a:bodyPr>
          <a:lstStyle/>
          <a:p/>
        </p:txBody>
      </p:sp>
      <p:sp>
        <p:nvSpPr>
          <p:cNvPr id="44" name="Shape 44"/>
          <p:cNvSpPr/>
          <p:nvPr/>
        </p:nvSpPr>
        <p:spPr>
          <a:xfrm>
            <a:off y="5334000" x="7010400"/>
            <a:ext cy="207900" cx="2133599"/>
          </a:xfrm>
          <a:prstGeom prst="rect">
            <a:avLst/>
          </a:prstGeom>
          <a:solidFill>
            <a:srgbClr val="BB4C4B"/>
          </a:solidFill>
          <a:ln>
            <a:noFill/>
          </a:ln>
        </p:spPr>
        <p:txBody>
          <a:bodyPr bIns="45700" rIns="91425" lIns="91425" tIns="45700" anchor="t" anchorCtr="0">
            <a:noAutofit/>
          </a:bodyPr>
          <a:lstStyle/>
          <a:p/>
        </p:txBody>
      </p:sp>
      <p:sp>
        <p:nvSpPr>
          <p:cNvPr id="45" name="Shape 45"/>
          <p:cNvSpPr txBox="1"/>
          <p:nvPr>
            <p:ph idx="1" type="body"/>
          </p:nvPr>
        </p:nvSpPr>
        <p:spPr>
          <a:xfrm>
            <a:off y="5875078" x="1020958"/>
            <a:ext cy="692700" cx="7813199"/>
          </a:xfrm>
          <a:prstGeom prst="rect">
            <a:avLst/>
          </a:prstGeom>
          <a:noFill/>
          <a:ln>
            <a:noFill/>
          </a:ln>
        </p:spPr>
        <p:txBody>
          <a:bodyPr bIns="91425" rIns="91425" lIns="91425" tIns="91425" anchor="t" anchorCtr="0"/>
          <a:lstStyle>
            <a:lvl1pPr algn="r" rtl="0" indent="-285750" marL="285750">
              <a:lnSpc>
                <a:spcPct val="100000"/>
              </a:lnSpc>
              <a:spcBef>
                <a:spcPts val="0"/>
              </a:spcBef>
              <a:spcAft>
                <a:spcPts val="0"/>
              </a:spcAft>
              <a:buClr>
                <a:schemeClr val="lt2"/>
              </a:buClr>
              <a:buSzPct val="166666"/>
              <a:buFont typeface="Arial"/>
              <a:buChar char="•"/>
              <a:defRPr b="1" sz="1800">
                <a:solidFill>
                  <a:schemeClr val="lt2"/>
                </a:solidFill>
              </a:defRPr>
            </a:lvl1pPr>
            <a:lvl2pPr algn="r" rtl="0" indent="-285750" marL="285750">
              <a:lnSpc>
                <a:spcPct val="100000"/>
              </a:lnSpc>
              <a:spcBef>
                <a:spcPts val="0"/>
              </a:spcBef>
              <a:spcAft>
                <a:spcPts val="0"/>
              </a:spcAft>
              <a:buClr>
                <a:schemeClr val="lt2"/>
              </a:buClr>
              <a:buSzPct val="100000"/>
              <a:buFont typeface="Courier New"/>
              <a:buChar char="o"/>
              <a:defRPr b="1" sz="1800">
                <a:solidFill>
                  <a:schemeClr val="lt2"/>
                </a:solidFill>
              </a:defRPr>
            </a:lvl2pPr>
            <a:lvl3pPr algn="r" rtl="0" indent="-285750" marL="285750">
              <a:lnSpc>
                <a:spcPct val="100000"/>
              </a:lnSpc>
              <a:spcBef>
                <a:spcPts val="0"/>
              </a:spcBef>
              <a:spcAft>
                <a:spcPts val="0"/>
              </a:spcAft>
              <a:buClr>
                <a:schemeClr val="lt2"/>
              </a:buClr>
              <a:buSzPct val="100000"/>
              <a:buFont typeface="Wingdings"/>
              <a:buChar char="§"/>
              <a:defRPr b="1" sz="1800">
                <a:solidFill>
                  <a:schemeClr val="lt2"/>
                </a:solidFill>
              </a:defRPr>
            </a:lvl3pPr>
            <a:lvl4pPr algn="r" rtl="0" indent="-285750" marL="285750">
              <a:lnSpc>
                <a:spcPct val="100000"/>
              </a:lnSpc>
              <a:spcBef>
                <a:spcPts val="0"/>
              </a:spcBef>
              <a:spcAft>
                <a:spcPts val="0"/>
              </a:spcAft>
              <a:buClr>
                <a:schemeClr val="lt2"/>
              </a:buClr>
              <a:buSzPct val="166666"/>
              <a:buFont typeface="Arial"/>
              <a:buChar char="•"/>
              <a:defRPr b="1" sz="1800">
                <a:solidFill>
                  <a:schemeClr val="lt2"/>
                </a:solidFill>
              </a:defRPr>
            </a:lvl4pPr>
            <a:lvl5pPr algn="r" rtl="0" indent="-285750" marL="285750">
              <a:lnSpc>
                <a:spcPct val="100000"/>
              </a:lnSpc>
              <a:spcBef>
                <a:spcPts val="0"/>
              </a:spcBef>
              <a:spcAft>
                <a:spcPts val="0"/>
              </a:spcAft>
              <a:buClr>
                <a:schemeClr val="lt2"/>
              </a:buClr>
              <a:buSzPct val="100000"/>
              <a:buFont typeface="Courier New"/>
              <a:buChar char="o"/>
              <a:defRPr b="1" sz="1800">
                <a:solidFill>
                  <a:schemeClr val="lt2"/>
                </a:solidFill>
              </a:defRPr>
            </a:lvl5pPr>
            <a:lvl6pPr algn="r" rtl="0" indent="-285750" marL="285750">
              <a:lnSpc>
                <a:spcPct val="100000"/>
              </a:lnSpc>
              <a:spcBef>
                <a:spcPts val="0"/>
              </a:spcBef>
              <a:spcAft>
                <a:spcPts val="0"/>
              </a:spcAft>
              <a:buClr>
                <a:schemeClr val="lt2"/>
              </a:buClr>
              <a:buSzPct val="100000"/>
              <a:buFont typeface="Wingdings"/>
              <a:buChar char="§"/>
              <a:defRPr b="1" sz="1800">
                <a:solidFill>
                  <a:schemeClr val="lt2"/>
                </a:solidFill>
              </a:defRPr>
            </a:lvl6pPr>
            <a:lvl7pPr algn="r" rtl="0" indent="-285750" marL="285750">
              <a:lnSpc>
                <a:spcPct val="100000"/>
              </a:lnSpc>
              <a:spcBef>
                <a:spcPts val="0"/>
              </a:spcBef>
              <a:spcAft>
                <a:spcPts val="0"/>
              </a:spcAft>
              <a:buClr>
                <a:schemeClr val="lt2"/>
              </a:buClr>
              <a:buSzPct val="166666"/>
              <a:buFont typeface="Arial"/>
              <a:buChar char="•"/>
              <a:defRPr b="1" sz="1800">
                <a:solidFill>
                  <a:schemeClr val="lt2"/>
                </a:solidFill>
              </a:defRPr>
            </a:lvl7pPr>
            <a:lvl8pPr algn="r" rtl="0" indent="-285750" marL="285750">
              <a:lnSpc>
                <a:spcPct val="100000"/>
              </a:lnSpc>
              <a:spcBef>
                <a:spcPts val="0"/>
              </a:spcBef>
              <a:spcAft>
                <a:spcPts val="0"/>
              </a:spcAft>
              <a:buClr>
                <a:schemeClr val="lt2"/>
              </a:buClr>
              <a:buSzPct val="100000"/>
              <a:buFont typeface="Courier New"/>
              <a:buChar char="o"/>
              <a:defRPr b="1" sz="1800">
                <a:solidFill>
                  <a:schemeClr val="lt2"/>
                </a:solidFill>
              </a:defRPr>
            </a:lvl8pPr>
            <a:lvl9pPr algn="r" rtl="0" indent="-285750" marL="285750">
              <a:lnSpc>
                <a:spcPct val="100000"/>
              </a:lnSpc>
              <a:spcBef>
                <a:spcPts val="0"/>
              </a:spcBef>
              <a:spcAft>
                <a:spcPts val="0"/>
              </a:spcAft>
              <a:buClr>
                <a:schemeClr val="lt2"/>
              </a:buClr>
              <a:buSzPct val="100000"/>
              <a:buFont typeface="Wingdings"/>
              <a:buChar char="§"/>
              <a:defRPr b="1" sz="1800">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6" name="Shape 46"/>
        <p:cNvGrpSpPr/>
        <p:nvPr/>
      </p:nvGrpSpPr>
      <p:grpSpPr>
        <a:xfrm>
          <a:off y="0" x="0"/>
          <a:ext cy="0" cx="0"/>
          <a:chOff y="0" x="0"/>
          <a:chExt cy="0" cx="0"/>
        </a:xfrm>
      </p:grpSpPr>
      <p:sp>
        <p:nvSpPr>
          <p:cNvPr id="47" name="Shape 47"/>
          <p:cNvSpPr/>
          <p:nvPr/>
        </p:nvSpPr>
        <p:spPr>
          <a:xfrm>
            <a:off y="0" x="2413000"/>
            <a:ext cy="207900" cx="2432099"/>
          </a:xfrm>
          <a:prstGeom prst="rect">
            <a:avLst/>
          </a:prstGeom>
          <a:solidFill>
            <a:schemeClr val="accent3"/>
          </a:solidFill>
          <a:ln>
            <a:noFill/>
          </a:ln>
        </p:spPr>
        <p:txBody>
          <a:bodyPr bIns="45700" rIns="91425" lIns="91425" tIns="45700" anchor="t" anchorCtr="0">
            <a:noAutofit/>
          </a:bodyPr>
          <a:lstStyle/>
          <a:p/>
        </p:txBody>
      </p:sp>
      <p:sp>
        <p:nvSpPr>
          <p:cNvPr id="48" name="Shape 48"/>
          <p:cNvSpPr/>
          <p:nvPr/>
        </p:nvSpPr>
        <p:spPr>
          <a:xfrm>
            <a:off y="0" x="4911726"/>
            <a:ext cy="207900" cx="1965299"/>
          </a:xfrm>
          <a:prstGeom prst="rect">
            <a:avLst/>
          </a:prstGeom>
          <a:solidFill>
            <a:srgbClr val="E3BC6D"/>
          </a:solidFill>
          <a:ln>
            <a:noFill/>
          </a:ln>
        </p:spPr>
        <p:txBody>
          <a:bodyPr bIns="45700" rIns="91425" lIns="91425" tIns="45700" anchor="t" anchorCtr="0">
            <a:noAutofit/>
          </a:bodyPr>
          <a:lstStyle/>
          <a:p/>
        </p:txBody>
      </p:sp>
      <p:sp>
        <p:nvSpPr>
          <p:cNvPr id="49" name="Shape 49"/>
          <p:cNvSpPr/>
          <p:nvPr/>
        </p:nvSpPr>
        <p:spPr>
          <a:xfrm>
            <a:off y="0" x="6943725"/>
            <a:ext cy="207900" cx="2200199"/>
          </a:xfrm>
          <a:prstGeom prst="rect">
            <a:avLst/>
          </a:prstGeom>
          <a:solidFill>
            <a:schemeClr val="accent4"/>
          </a:solidFill>
          <a:ln>
            <a:noFill/>
          </a:ln>
        </p:spPr>
        <p:txBody>
          <a:bodyPr bIns="45700" rIns="91425" lIns="91425" tIns="45700" anchor="t" anchorCtr="0">
            <a:noAutofit/>
          </a:bodyPr>
          <a:lstStyle/>
          <a:p/>
        </p:txBody>
      </p:sp>
      <p:sp>
        <p:nvSpPr>
          <p:cNvPr id="50" name="Shape 50"/>
          <p:cNvSpPr/>
          <p:nvPr/>
        </p:nvSpPr>
        <p:spPr>
          <a:xfrm>
            <a:off y="0" x="0"/>
            <a:ext cy="207900" cx="2346300"/>
          </a:xfrm>
          <a:prstGeom prst="rect">
            <a:avLst/>
          </a:prstGeom>
          <a:solidFill>
            <a:srgbClr val="E3BC6D"/>
          </a:solidFill>
          <a:ln>
            <a:noFill/>
          </a:ln>
        </p:spPr>
        <p:txBody>
          <a:bodyPr bIns="45700" rIns="91425" lIns="91425" tIns="45700" anchor="t" anchorCtr="0">
            <a:noAutofit/>
          </a:bodyPr>
          <a:lstStyle/>
          <a:p/>
        </p:txBody>
      </p:sp>
      <p:sp>
        <p:nvSpPr>
          <p:cNvPr id="51" name="Shape 51"/>
          <p:cNvSpPr/>
          <p:nvPr/>
        </p:nvSpPr>
        <p:spPr>
          <a:xfrm>
            <a:off y="6650036" x="0"/>
            <a:ext cy="207900" cx="2432099"/>
          </a:xfrm>
          <a:prstGeom prst="rect">
            <a:avLst/>
          </a:prstGeom>
          <a:solidFill>
            <a:srgbClr val="BF8AC9"/>
          </a:solidFill>
          <a:ln>
            <a:noFill/>
          </a:ln>
        </p:spPr>
        <p:txBody>
          <a:bodyPr bIns="45700" rIns="91425" lIns="91425" tIns="45700" anchor="t" anchorCtr="0">
            <a:noAutofit/>
          </a:bodyPr>
          <a:lstStyle/>
          <a:p/>
        </p:txBody>
      </p:sp>
      <p:sp>
        <p:nvSpPr>
          <p:cNvPr id="52" name="Shape 52"/>
          <p:cNvSpPr/>
          <p:nvPr/>
        </p:nvSpPr>
        <p:spPr>
          <a:xfrm>
            <a:off y="6650036" x="2498725"/>
            <a:ext cy="207900" cx="1965299"/>
          </a:xfrm>
          <a:prstGeom prst="rect">
            <a:avLst/>
          </a:prstGeom>
          <a:solidFill>
            <a:schemeClr val="accent5"/>
          </a:solidFill>
          <a:ln>
            <a:noFill/>
          </a:ln>
        </p:spPr>
        <p:txBody>
          <a:bodyPr bIns="45700" rIns="91425" lIns="91425" tIns="45700" anchor="t" anchorCtr="0">
            <a:noAutofit/>
          </a:bodyPr>
          <a:lstStyle/>
          <a:p/>
        </p:txBody>
      </p:sp>
      <p:sp>
        <p:nvSpPr>
          <p:cNvPr id="53" name="Shape 53"/>
          <p:cNvSpPr/>
          <p:nvPr/>
        </p:nvSpPr>
        <p:spPr>
          <a:xfrm>
            <a:off y="6650036" x="4513262"/>
            <a:ext cy="207900" cx="4630799"/>
          </a:xfrm>
          <a:prstGeom prst="rect">
            <a:avLst/>
          </a:prstGeom>
          <a:solidFill>
            <a:schemeClr val="accent3"/>
          </a:solidFill>
          <a:ln>
            <a:noFill/>
          </a:ln>
        </p:spPr>
        <p:txBody>
          <a:bodyPr bIns="45700" rIns="91425" lIns="91425" tIns="45700" anchor="t"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1pPr>
            <a:lvl2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2pPr>
            <a:lvl3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3pPr>
            <a:lvl4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4pPr>
            <a:lvl5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5pPr>
            <a:lvl6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6pPr>
            <a:lvl7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7pPr>
            <a:lvl8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8pPr>
            <a:lvl9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lt2"/>
              </a:buClr>
              <a:buSzPct val="166666"/>
              <a:buFont typeface="Arial"/>
              <a:buChar char="•"/>
              <a:defRPr strike="noStrike" u="none" b="0" cap="none" baseline="0" sz="3000" i="0">
                <a:solidFill>
                  <a:schemeClr val="lt2"/>
                </a:solidFill>
                <a:latin typeface="Arial"/>
                <a:ea typeface="Arial"/>
                <a:cs typeface="Arial"/>
                <a:sym typeface="Arial"/>
              </a:defRPr>
            </a:lvl1pPr>
            <a:lvl2pPr algn="l" rtl="0" indent="-285750" marL="742950">
              <a:spcBef>
                <a:spcPts val="480"/>
              </a:spcBef>
              <a:buClr>
                <a:schemeClr val="lt2"/>
              </a:buClr>
              <a:buSzPct val="100000"/>
              <a:buFont typeface="Courier New"/>
              <a:buChar char="o"/>
              <a:defRPr strike="noStrike" u="none" b="0" cap="none" baseline="0" sz="2400" i="0">
                <a:solidFill>
                  <a:schemeClr val="lt2"/>
                </a:solidFill>
                <a:latin typeface="Arial"/>
                <a:ea typeface="Arial"/>
                <a:cs typeface="Arial"/>
                <a:sym typeface="Arial"/>
              </a:defRPr>
            </a:lvl2pPr>
            <a:lvl3pPr algn="l" rtl="0" indent="-228600" marL="1143000">
              <a:spcBef>
                <a:spcPts val="480"/>
              </a:spcBef>
              <a:buClr>
                <a:schemeClr val="lt2"/>
              </a:buClr>
              <a:buSzPct val="100000"/>
              <a:buFont typeface="Wingdings"/>
              <a:buChar char="§"/>
              <a:defRPr strike="noStrike" u="none" b="0" cap="none" baseline="0" sz="2400" i="0">
                <a:solidFill>
                  <a:schemeClr val="lt2"/>
                </a:solidFill>
                <a:latin typeface="Arial"/>
                <a:ea typeface="Arial"/>
                <a:cs typeface="Arial"/>
                <a:sym typeface="Arial"/>
              </a:defRPr>
            </a:lvl3pPr>
            <a:lvl4pPr algn="l" rtl="0" indent="-228600" marL="1600200">
              <a:spcBef>
                <a:spcPts val="360"/>
              </a:spcBef>
              <a:buClr>
                <a:schemeClr val="lt2"/>
              </a:buClr>
              <a:buSzPct val="166666"/>
              <a:buFont typeface="Arial"/>
              <a:buChar char="•"/>
              <a:defRPr strike="noStrike" u="none" b="0" cap="none" baseline="0" sz="1800" i="0">
                <a:solidFill>
                  <a:schemeClr val="lt2"/>
                </a:solidFill>
                <a:latin typeface="Arial"/>
                <a:ea typeface="Arial"/>
                <a:cs typeface="Arial"/>
                <a:sym typeface="Arial"/>
              </a:defRPr>
            </a:lvl4pPr>
            <a:lvl5pPr algn="l" rtl="0" indent="-228600" marL="2057400">
              <a:spcBef>
                <a:spcPts val="360"/>
              </a:spcBef>
              <a:buClr>
                <a:schemeClr val="lt2"/>
              </a:buClr>
              <a:buSzPct val="100000"/>
              <a:buFont typeface="Courier New"/>
              <a:buChar char="o"/>
              <a:defRPr strike="noStrike" u="none" b="0" cap="none" baseline="0" sz="1800" i="0">
                <a:solidFill>
                  <a:schemeClr val="lt2"/>
                </a:solidFill>
                <a:latin typeface="Arial"/>
                <a:ea typeface="Arial"/>
                <a:cs typeface="Arial"/>
                <a:sym typeface="Arial"/>
              </a:defRPr>
            </a:lvl5pPr>
            <a:lvl6pPr algn="l" rtl="0" indent="-228600" marL="2514600">
              <a:spcBef>
                <a:spcPts val="360"/>
              </a:spcBef>
              <a:buClr>
                <a:schemeClr val="lt2"/>
              </a:buClr>
              <a:buSzPct val="100000"/>
              <a:buFont typeface="Wingdings"/>
              <a:buChar char="§"/>
              <a:defRPr strike="noStrike" u="none" b="0" cap="none" baseline="0" sz="1800" i="0">
                <a:solidFill>
                  <a:schemeClr val="lt2"/>
                </a:solidFill>
                <a:latin typeface="Arial"/>
                <a:ea typeface="Arial"/>
                <a:cs typeface="Arial"/>
                <a:sym typeface="Arial"/>
              </a:defRPr>
            </a:lvl6pPr>
            <a:lvl7pPr algn="l" rtl="0" indent="-228600" marL="2971800">
              <a:spcBef>
                <a:spcPts val="360"/>
              </a:spcBef>
              <a:buClr>
                <a:schemeClr val="lt2"/>
              </a:buClr>
              <a:buSzPct val="166666"/>
              <a:buFont typeface="Arial"/>
              <a:buChar char="•"/>
              <a:defRPr strike="noStrike" u="none" b="0" cap="none" baseline="0" sz="1800" i="0">
                <a:solidFill>
                  <a:schemeClr val="lt2"/>
                </a:solidFill>
                <a:latin typeface="Arial"/>
                <a:ea typeface="Arial"/>
                <a:cs typeface="Arial"/>
                <a:sym typeface="Arial"/>
              </a:defRPr>
            </a:lvl7pPr>
            <a:lvl8pPr algn="l" rtl="0" indent="-228600" marL="3429000">
              <a:spcBef>
                <a:spcPts val="360"/>
              </a:spcBef>
              <a:buClr>
                <a:schemeClr val="lt2"/>
              </a:buClr>
              <a:buSzPct val="100000"/>
              <a:buFont typeface="Courier New"/>
              <a:buChar char="o"/>
              <a:defRPr strike="noStrike" u="none" b="0" cap="none" baseline="0" sz="1800" i="0">
                <a:solidFill>
                  <a:schemeClr val="lt2"/>
                </a:solidFill>
                <a:latin typeface="Arial"/>
                <a:ea typeface="Arial"/>
                <a:cs typeface="Arial"/>
                <a:sym typeface="Arial"/>
              </a:defRPr>
            </a:lvl8pPr>
            <a:lvl9pPr algn="l" rtl="0" indent="-228600" marL="3886200">
              <a:spcBef>
                <a:spcPts val="360"/>
              </a:spcBef>
              <a:buClr>
                <a:schemeClr val="lt2"/>
              </a:buClr>
              <a:buSzPct val="100000"/>
              <a:buFont typeface="Wingdings"/>
              <a:buChar char="§"/>
              <a:defRPr strike="noStrike" u="none" b="0" cap="none" baseline="0" sz="1800" i="0">
                <a:solidFill>
                  <a:schemeClr val="lt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4.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23.png" Type="http://schemas.openxmlformats.org/officeDocument/2006/relationships/image" Id="rId3"/><Relationship Target="../media/image11.png" Type="http://schemas.openxmlformats.org/officeDocument/2006/relationships/image" Id="rId5"/></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http://stackoverflow.com/questions/46483/htmlentities-vs-htmlspecialchars" Type="http://schemas.openxmlformats.org/officeDocument/2006/relationships/hyperlink" TargetMode="External"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4"/><Relationship Target="../comments/comment2.xml" Type="http://schemas.openxmlformats.org/officeDocument/2006/relationships/comments"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4"/><Relationship Target="../media/image13.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4"/><Relationship Target="../media/image15.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4"/><Relationship Target="../media/image26.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30.pn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42.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28.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comments/comment1.xml" Type="http://schemas.openxmlformats.org/officeDocument/2006/relationships/comments"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media/image38.pn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media/image27.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39.png" Type="http://schemas.openxmlformats.org/officeDocument/2006/relationships/image"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 Target="../media/image41.png" Type="http://schemas.openxmlformats.org/officeDocument/2006/relationships/image" Id="rId3"/></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 Target="../comments/comment3.xml" Type="http://schemas.openxmlformats.org/officeDocument/2006/relationships/comments"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 Target="../media/image37.png" Type="http://schemas.openxmlformats.org/officeDocument/2006/relationships/image" Id="rId4"/><Relationship Target="../comments/comment4.xml" Type="http://schemas.openxmlformats.org/officeDocument/2006/relationships/comments"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 Target="../media/image40.png" Type="http://schemas.openxmlformats.org/officeDocument/2006/relationships/image" Id="rId4"/><Relationship Target="../comments/comment5.xml" Type="http://schemas.openxmlformats.org/officeDocument/2006/relationships/comments"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 Target="../media/image4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xkcd.com/327/" Type="http://schemas.openxmlformats.org/officeDocument/2006/relationships/hyperlink" TargetMode="External" Id="rId4"/><Relationship Target="../media/image09.png" Type="http://schemas.openxmlformats.org/officeDocument/2006/relationships/image"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 Target="../media/image31.png" Type="http://schemas.openxmlformats.org/officeDocument/2006/relationships/image" Id="rId4"/><Relationship Target="../comments/comment6.xml" Type="http://schemas.openxmlformats.org/officeDocument/2006/relationships/comments" Id="rId3"/></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 Target="../media/image34.png" Type="http://schemas.openxmlformats.org/officeDocument/2006/relationships/image" Id="rId3"/></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 Target="../media/image33.png" Type="http://schemas.openxmlformats.org/officeDocument/2006/relationships/image" Id="rId4"/><Relationship Target="../media/image32.png" Type="http://schemas.openxmlformats.org/officeDocument/2006/relationships/image"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 Target="../media/image36.png" Type="http://schemas.openxmlformats.org/officeDocument/2006/relationships/image" Id="rId4"/><Relationship Target="../media/image35.png" Type="http://schemas.openxmlformats.org/officeDocument/2006/relationships/image"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 Target="../media/image44.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 Target="http://stackoverflow.com/questions/46483/htmlentities-vs-htmlspecialchars" Type="http://schemas.openxmlformats.org/officeDocument/2006/relationships/hyperlink" TargetMode="External" Id="rId4"/><Relationship Target="https://github.com/svpernova09" Type="http://schemas.openxmlformats.org/officeDocument/2006/relationships/hyperlink" TargetMode="External" Id="rId3"/><Relationship Target="http://xkcd.com/327/" Type="http://schemas.openxmlformats.org/officeDocument/2006/relationships/hyperlink" TargetMode="External"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29.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ctrTitle"/>
          </p:nvPr>
        </p:nvSpPr>
        <p:spPr>
          <a:xfrm>
            <a:off y="2267049" x="2220050"/>
            <a:ext cy="2299800" cx="4710000"/>
          </a:xfrm>
          <a:prstGeom prst="rect">
            <a:avLst/>
          </a:prstGeom>
        </p:spPr>
        <p:txBody>
          <a:bodyPr bIns="91425" rIns="91425" lIns="91425" tIns="91425" anchor="b" anchorCtr="0">
            <a:noAutofit/>
          </a:bodyPr>
          <a:lstStyle/>
          <a:p>
            <a:pPr>
              <a:buNone/>
            </a:pPr>
            <a:r>
              <a:rPr lang="en"/>
              <a:t>HTML Form Processing with PHP</a:t>
            </a:r>
          </a:p>
        </p:txBody>
      </p:sp>
      <p:sp>
        <p:nvSpPr>
          <p:cNvPr id="56" name="Shape 56"/>
          <p:cNvSpPr txBox="1"/>
          <p:nvPr>
            <p:ph idx="1" type="subTitle"/>
          </p:nvPr>
        </p:nvSpPr>
        <p:spPr>
          <a:xfrm>
            <a:off y="4974907" x="2220060"/>
            <a:ext cy="884999" cx="4710000"/>
          </a:xfrm>
          <a:prstGeom prst="rect">
            <a:avLst/>
          </a:prstGeom>
        </p:spPr>
        <p:txBody>
          <a:bodyPr bIns="91425" rIns="91425" lIns="91425" tIns="91425" anchor="t" anchorCtr="0">
            <a:noAutofit/>
          </a:bodyPr>
          <a:lstStyle/>
          <a:p>
            <a:pPr rtl="0" lvl="0">
              <a:buNone/>
            </a:pPr>
            <a:r>
              <a:rPr lang="en"/>
              <a:t>Tips, Tricks, and Bad Ideas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indent="-419100" marL="457200">
              <a:buClr>
                <a:schemeClr val="lt2"/>
              </a:buClr>
              <a:buSzPct val="100000"/>
              <a:buFont typeface="Arial"/>
              <a:buChar char="●"/>
            </a:pPr>
            <a:r>
              <a:rPr lang="en"/>
              <a:t>Using PHP short tags</a:t>
            </a:r>
          </a:p>
          <a:p>
            <a:pPr rtl="0" lvl="1" indent="-381000" marL="914400">
              <a:buClr>
                <a:schemeClr val="lt2"/>
              </a:buClr>
              <a:buSzPct val="80000"/>
              <a:buFont typeface="Arial"/>
              <a:buChar char="○"/>
            </a:pPr>
            <a:r>
              <a:rPr lang="en"/>
              <a:t>Must be enabled in php.ini use sparingly if at all</a:t>
            </a:r>
          </a:p>
          <a:p>
            <a:pPr rtl="0" lvl="0" indent="-419100" marL="457200">
              <a:buClr>
                <a:schemeClr val="lt2"/>
              </a:buClr>
              <a:buSzPct val="100000"/>
              <a:buFont typeface="Arial"/>
              <a:buChar char="●"/>
            </a:pPr>
            <a:r>
              <a:rPr lang="en"/>
              <a:t>No data sanitization</a:t>
            </a:r>
          </a:p>
          <a:p>
            <a:pPr rtl="0" lvl="1" indent="-381000" marL="914400">
              <a:buClr>
                <a:schemeClr val="lt2"/>
              </a:buClr>
              <a:buSzPct val="80000"/>
              <a:buFont typeface="Arial"/>
              <a:buChar char="○"/>
            </a:pPr>
            <a:r>
              <a:rPr lang="en"/>
              <a:t>Security?! never important</a:t>
            </a:r>
          </a:p>
          <a:p>
            <a:pPr rtl="0" lvl="0" indent="-419100" marL="457200">
              <a:buClr>
                <a:schemeClr val="lt2"/>
              </a:buClr>
              <a:buSzPct val="100000"/>
              <a:buFont typeface="Arial"/>
              <a:buChar char="●"/>
            </a:pPr>
            <a:r>
              <a:rPr lang="en"/>
              <a:t>No data validation</a:t>
            </a:r>
          </a:p>
          <a:p>
            <a:pPr rtl="0" lvl="1" indent="-381000" marL="914400">
              <a:buClr>
                <a:schemeClr val="lt2"/>
              </a:buClr>
              <a:buSzPct val="80000"/>
              <a:buFont typeface="Arial"/>
              <a:buChar char="○"/>
            </a:pPr>
            <a:r>
              <a:rPr lang="en"/>
              <a:t>who cares! he trusts his users</a:t>
            </a:r>
          </a:p>
          <a:p>
            <a:pPr rtl="0" lvl="0" indent="-419100" marL="457200">
              <a:buClr>
                <a:schemeClr val="lt2"/>
              </a:buClr>
              <a:buSzPct val="100000"/>
              <a:buFont typeface="Arial"/>
              <a:buChar char="●"/>
            </a:pPr>
            <a:r>
              <a:rPr lang="en"/>
              <a:t>Directly saving user input into a database</a:t>
            </a:r>
          </a:p>
          <a:p>
            <a:pPr rtl="0" lvl="1" indent="-381000" marL="914400">
              <a:buClr>
                <a:schemeClr val="lt2"/>
              </a:buClr>
              <a:buSzPct val="80000"/>
              <a:buFont typeface="Arial"/>
              <a:buChar char="○"/>
            </a:pPr>
            <a:r>
              <a:rPr lang="en"/>
              <a:t>Begging for a little bobby tables incident</a:t>
            </a:r>
          </a:p>
          <a:p>
            <a:pPr rtl="0" lvl="0" indent="-419100" marL="457200">
              <a:buClr>
                <a:schemeClr val="lt2"/>
              </a:buClr>
              <a:buSzPct val="100000"/>
              <a:buFont typeface="Arial"/>
              <a:buChar char="●"/>
            </a:pPr>
            <a:r>
              <a:rPr lang="en"/>
              <a:t>Not using prepared statements</a:t>
            </a:r>
          </a:p>
          <a:p>
            <a:pPr rtl="0" lvl="1" indent="-381000" marL="914400">
              <a:buClr>
                <a:schemeClr val="lt2"/>
              </a:buClr>
              <a:buSzPct val="80000"/>
              <a:buFont typeface="Arial"/>
              <a:buChar char="○"/>
            </a:pPr>
            <a:r>
              <a:rPr lang="en"/>
              <a:t>PDO - it’s the wave of the future!</a:t>
            </a:r>
          </a:p>
          <a:p>
            <a:r>
              <a:t/>
            </a:r>
          </a:p>
          <a:p>
            <a:r>
              <a:t/>
            </a:r>
          </a:p>
          <a:p>
            <a:r>
              <a:t/>
            </a:r>
          </a:p>
        </p:txBody>
      </p:sp>
      <p:sp>
        <p:nvSpPr>
          <p:cNvPr id="115" name="Shape 115"/>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Why is the code bad?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idx="1" type="body"/>
          </p:nvPr>
        </p:nvSpPr>
        <p:spPr>
          <a:xfrm>
            <a:off y="2394600" x="1139800"/>
            <a:ext cy="2068799" cx="7262100"/>
          </a:xfrm>
          <a:prstGeom prst="rect">
            <a:avLst/>
          </a:prstGeom>
        </p:spPr>
        <p:txBody>
          <a:bodyPr bIns="91425" rIns="91425" lIns="91425" tIns="91425" anchor="t" anchorCtr="0">
            <a:noAutofit/>
          </a:bodyPr>
          <a:lstStyle/>
          <a:p>
            <a:pPr algn="ctr">
              <a:buNone/>
            </a:pPr>
            <a:r>
              <a:rPr sz="12000" lang="en"/>
              <a:t>Sanitize it!</a:t>
            </a:r>
          </a:p>
        </p:txBody>
      </p:sp>
      <p:sp>
        <p:nvSpPr>
          <p:cNvPr id="121" name="Shape 121"/>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How do I safely get form data?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idx="1" type="body"/>
          </p:nvPr>
        </p:nvSpPr>
        <p:spPr>
          <a:xfrm>
            <a:off y="2345406" x="2073700"/>
            <a:ext cy="4067999" cx="5394299"/>
          </a:xfrm>
          <a:prstGeom prst="rect">
            <a:avLst/>
          </a:prstGeom>
        </p:spPr>
        <p:txBody>
          <a:bodyPr bIns="91425" rIns="91425" lIns="91425" tIns="91425" anchor="t" anchorCtr="0">
            <a:noAutofit/>
          </a:bodyPr>
          <a:lstStyle/>
          <a:p>
            <a:pPr algn="ctr" rtl="0" lvl="0">
              <a:buNone/>
            </a:pPr>
            <a:r>
              <a:rPr sz="12000" lang="en"/>
              <a:t>HTTPS</a:t>
            </a:r>
          </a:p>
          <a:p>
            <a:pPr algn="ctr" rtl="0" lvl="0">
              <a:buNone/>
            </a:pPr>
            <a:r>
              <a:rPr sz="9600" lang="en"/>
              <a:t>(SSL)</a:t>
            </a:r>
          </a:p>
        </p:txBody>
      </p:sp>
      <p:sp>
        <p:nvSpPr>
          <p:cNvPr id="127" name="Shape 127"/>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How do I securely get form data?</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idx="1" type="body"/>
          </p:nvPr>
        </p:nvSpPr>
        <p:spPr>
          <a:xfrm>
            <a:off y="2394600" x="997450"/>
            <a:ext cy="2068799" cx="7546799"/>
          </a:xfrm>
          <a:prstGeom prst="rect">
            <a:avLst/>
          </a:prstGeom>
        </p:spPr>
        <p:txBody>
          <a:bodyPr bIns="91425" rIns="91425" lIns="91425" tIns="91425" anchor="t" anchorCtr="0">
            <a:noAutofit/>
          </a:bodyPr>
          <a:lstStyle/>
          <a:p>
            <a:pPr algn="ctr" rtl="0" lvl="0">
              <a:buNone/>
            </a:pPr>
            <a:r>
              <a:rPr sz="12000" lang="en"/>
              <a:t>Validate it!</a:t>
            </a:r>
          </a:p>
        </p:txBody>
      </p:sp>
      <p:sp>
        <p:nvSpPr>
          <p:cNvPr id="133" name="Shape 133"/>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How do I reliably get form data?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indent="-419100" marL="457200">
              <a:buClr>
                <a:schemeClr val="lt2"/>
              </a:buClr>
              <a:buSzPct val="100000"/>
              <a:buFont typeface="Arial"/>
              <a:buChar char="●"/>
            </a:pPr>
            <a:r>
              <a:rPr lang="en"/>
              <a:t>Existing JavaScript validation that input exists.</a:t>
            </a:r>
          </a:p>
          <a:p>
            <a:pPr rtl="0" lvl="0" indent="-419100" marL="457200">
              <a:buClr>
                <a:schemeClr val="lt2"/>
              </a:buClr>
              <a:buSzPct val="100000"/>
              <a:buFont typeface="Arial"/>
              <a:buChar char="●"/>
            </a:pPr>
            <a:r>
              <a:rPr lang="en"/>
              <a:t>You are using a POST or GET method</a:t>
            </a:r>
          </a:p>
          <a:p>
            <a:pPr rtl="0" lvl="0" indent="-419100" marL="457200">
              <a:buClr>
                <a:schemeClr val="lt2"/>
              </a:buClr>
              <a:buSzPct val="100000"/>
              <a:buFont typeface="Arial"/>
              <a:buChar char="●"/>
            </a:pPr>
            <a:r>
              <a:rPr lang="en"/>
              <a:t>You’re using SSL</a:t>
            </a:r>
          </a:p>
          <a:p>
            <a:r>
              <a:t/>
            </a:r>
          </a:p>
          <a:p>
            <a:r>
              <a:t/>
            </a:r>
          </a:p>
          <a:p>
            <a:r>
              <a:t/>
            </a:r>
          </a:p>
          <a:p>
            <a:pPr rtl="0" lvl="0">
              <a:buNone/>
            </a:pPr>
            <a:r>
              <a:rPr sz="2400" lang="en"/>
              <a:t>You can find these slides and examples:</a:t>
            </a:r>
          </a:p>
          <a:p>
            <a:pPr rtl="0" lvl="0">
              <a:buNone/>
            </a:pPr>
            <a:r>
              <a:rPr lang="en"/>
              <a:t>https://github.com/Svpernova09</a:t>
            </a:r>
          </a:p>
        </p:txBody>
      </p:sp>
      <p:sp>
        <p:nvSpPr>
          <p:cNvPr id="139" name="Shape 139"/>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Assumptions for our examples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idx="1" type="body"/>
          </p:nvPr>
        </p:nvSpPr>
        <p:spPr>
          <a:xfrm>
            <a:off y="1579571" x="854950"/>
            <a:ext cy="853500" cx="7831799"/>
          </a:xfrm>
          <a:prstGeom prst="rect">
            <a:avLst/>
          </a:prstGeom>
        </p:spPr>
        <p:txBody>
          <a:bodyPr bIns="91425" rIns="91425" lIns="91425" tIns="91425" anchor="t" anchorCtr="0">
            <a:noAutofit/>
          </a:bodyPr>
          <a:lstStyle/>
          <a:p>
            <a:pPr>
              <a:buNone/>
            </a:pPr>
            <a:r>
              <a:rPr lang="en"/>
              <a:t>Create our form:</a:t>
            </a:r>
          </a:p>
        </p:txBody>
      </p:sp>
      <p:sp>
        <p:nvSpPr>
          <p:cNvPr id="145" name="Shape 145"/>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Oh PHP, you so easy….</a:t>
            </a:r>
          </a:p>
        </p:txBody>
      </p:sp>
      <p:sp>
        <p:nvSpPr>
          <p:cNvPr id="146" name="Shape 146"/>
          <p:cNvSpPr/>
          <p:nvPr/>
        </p:nvSpPr>
        <p:spPr>
          <a:xfrm>
            <a:off y="2653109" x="1522737"/>
            <a:ext cy="2778850" cx="6496225"/>
          </a:xfrm>
          <a:prstGeom prst="rect">
            <a:avLst/>
          </a:prstGeom>
          <a:blipFill>
            <a:blip r:embed="rId3"/>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idx="1" type="body"/>
          </p:nvPr>
        </p:nvSpPr>
        <p:spPr>
          <a:xfrm>
            <a:off y="1579565" x="854950"/>
            <a:ext cy="956099" cx="7831799"/>
          </a:xfrm>
          <a:prstGeom prst="rect">
            <a:avLst/>
          </a:prstGeom>
        </p:spPr>
        <p:txBody>
          <a:bodyPr bIns="91425" rIns="91425" lIns="91425" tIns="91425" anchor="t" anchorCtr="0">
            <a:noAutofit/>
          </a:bodyPr>
          <a:lstStyle/>
          <a:p>
            <a:pPr>
              <a:buNone/>
            </a:pPr>
            <a:r>
              <a:rPr lang="en"/>
              <a:t>Add our form processing:</a:t>
            </a:r>
          </a:p>
        </p:txBody>
      </p:sp>
      <p:sp>
        <p:nvSpPr>
          <p:cNvPr id="152" name="Shape 152"/>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Oh PHP, you so easy….</a:t>
            </a:r>
          </a:p>
        </p:txBody>
      </p:sp>
      <p:sp>
        <p:nvSpPr>
          <p:cNvPr id="153" name="Shape 153"/>
          <p:cNvSpPr/>
          <p:nvPr/>
        </p:nvSpPr>
        <p:spPr>
          <a:xfrm>
            <a:off y="2277700" x="1074662"/>
            <a:ext cy="4293674" cx="7392375"/>
          </a:xfrm>
          <a:prstGeom prst="rect">
            <a:avLst/>
          </a:prstGeom>
          <a:blipFill>
            <a:blip r:embed="rId3"/>
            <a:stretch>
              <a:fillRect/>
            </a:stretch>
          </a:blipFill>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idx="1" type="body"/>
          </p:nvPr>
        </p:nvSpPr>
        <p:spPr>
          <a:xfrm>
            <a:off y="1579564" x="854950"/>
            <a:ext cy="794699" cx="7831799"/>
          </a:xfrm>
          <a:prstGeom prst="rect">
            <a:avLst/>
          </a:prstGeom>
        </p:spPr>
        <p:txBody>
          <a:bodyPr bIns="91425" rIns="91425" lIns="91425" tIns="91425" anchor="t" anchorCtr="0">
            <a:noAutofit/>
          </a:bodyPr>
          <a:lstStyle/>
          <a:p>
            <a:pPr>
              <a:buNone/>
            </a:pPr>
            <a:r>
              <a:rPr lang="en"/>
              <a:t>Output when the form has been submitted:</a:t>
            </a:r>
          </a:p>
        </p:txBody>
      </p:sp>
      <p:sp>
        <p:nvSpPr>
          <p:cNvPr id="159" name="Shape 159"/>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I’m REALLY good at this PHP thing</a:t>
            </a:r>
          </a:p>
        </p:txBody>
      </p:sp>
      <p:sp>
        <p:nvSpPr>
          <p:cNvPr id="160" name="Shape 160"/>
          <p:cNvSpPr/>
          <p:nvPr/>
        </p:nvSpPr>
        <p:spPr>
          <a:xfrm>
            <a:off y="2500300" x="1002132"/>
            <a:ext cy="2907075" cx="7744674"/>
          </a:xfrm>
          <a:prstGeom prst="rect">
            <a:avLst/>
          </a:prstGeom>
          <a:blipFill>
            <a:blip r:embed="rId3"/>
            <a:stretch>
              <a:fillRect/>
            </a:stretch>
          </a:blipFill>
          <a:ln>
            <a:noFill/>
          </a:ln>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idx="1" type="body"/>
          </p:nvPr>
        </p:nvSpPr>
        <p:spPr>
          <a:xfrm>
            <a:off y="1579606" x="854950"/>
            <a:ext cy="4760699" cx="7831799"/>
          </a:xfrm>
          <a:prstGeom prst="rect">
            <a:avLst/>
          </a:prstGeom>
        </p:spPr>
        <p:txBody>
          <a:bodyPr bIns="91425" rIns="91425" lIns="91425" tIns="91425" anchor="t" anchorCtr="0">
            <a:noAutofit/>
          </a:bodyPr>
          <a:lstStyle/>
          <a:p>
            <a:pPr rtl="0" lvl="0">
              <a:buNone/>
            </a:pPr>
            <a:r>
              <a:rPr lang="en"/>
              <a:t>...someone clever comes along?</a:t>
            </a:r>
          </a:p>
          <a:p>
            <a:r>
              <a:t/>
            </a:r>
          </a:p>
          <a:p>
            <a:pPr rtl="0" lvl="0">
              <a:buNone/>
            </a:pPr>
            <a:r>
              <a:rPr lang="en"/>
              <a:t>...someone malicious comes along?</a:t>
            </a:r>
          </a:p>
        </p:txBody>
      </p:sp>
      <p:sp>
        <p:nvSpPr>
          <p:cNvPr id="166" name="Shape 166"/>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What if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idx="1" type="body"/>
          </p:nvPr>
        </p:nvSpPr>
        <p:spPr>
          <a:xfrm>
            <a:off y="1579565" x="854950"/>
            <a:ext cy="1096199" cx="7831799"/>
          </a:xfrm>
          <a:prstGeom prst="rect">
            <a:avLst/>
          </a:prstGeom>
        </p:spPr>
        <p:txBody>
          <a:bodyPr bIns="91425" rIns="91425" lIns="91425" tIns="91425" anchor="t" anchorCtr="0">
            <a:noAutofit/>
          </a:bodyPr>
          <a:lstStyle/>
          <a:p>
            <a:pPr>
              <a:buNone/>
            </a:pPr>
            <a:r>
              <a:rPr lang="en"/>
              <a:t>HOW DID THIS HAPPEN!!!111&gt;&gt;!??</a:t>
            </a:r>
          </a:p>
        </p:txBody>
      </p:sp>
      <p:sp>
        <p:nvSpPr>
          <p:cNvPr id="172" name="Shape 172"/>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Wait a minute….</a:t>
            </a:r>
          </a:p>
        </p:txBody>
      </p:sp>
      <p:sp>
        <p:nvSpPr>
          <p:cNvPr id="173" name="Shape 173"/>
          <p:cNvSpPr/>
          <p:nvPr/>
        </p:nvSpPr>
        <p:spPr>
          <a:xfrm>
            <a:off y="2276675" x="1161525"/>
            <a:ext cy="4031475" cx="7218650"/>
          </a:xfrm>
          <a:prstGeom prst="rect">
            <a:avLst/>
          </a:prstGeom>
          <a:blipFill>
            <a:blip r:embed="rId3"/>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buClr>
                <a:srgbClr val="000000"/>
              </a:buClr>
              <a:buSzPct val="36666"/>
              <a:buFont typeface="Arial"/>
              <a:buNone/>
            </a:pPr>
            <a:r>
              <a:rPr lang="en">
                <a:solidFill>
                  <a:srgbClr val="FED47D"/>
                </a:solidFill>
              </a:rPr>
              <a:t>Joe Ferguson - joe@joeferguson.me</a:t>
            </a:r>
          </a:p>
          <a:p>
            <a:r>
              <a:t/>
            </a:r>
          </a:p>
          <a:p>
            <a:pPr rtl="0" lvl="0">
              <a:buClr>
                <a:srgbClr val="000000"/>
              </a:buClr>
              <a:buSzPct val="36666"/>
              <a:buFont typeface="Arial"/>
              <a:buNone/>
            </a:pPr>
            <a:r>
              <a:rPr lang="en">
                <a:solidFill>
                  <a:srgbClr val="FED47D"/>
                </a:solidFill>
              </a:rPr>
              <a:t>Professionally</a:t>
            </a:r>
          </a:p>
          <a:p>
            <a:pPr rtl="0" lvl="0" indent="-419100" marL="457200">
              <a:buClr>
                <a:srgbClr val="FED47D"/>
              </a:buClr>
              <a:buSzPct val="166666"/>
              <a:buFont typeface="Arial"/>
              <a:buChar char="•"/>
            </a:pPr>
            <a:r>
              <a:rPr lang="en">
                <a:solidFill>
                  <a:srgbClr val="FED47D"/>
                </a:solidFill>
              </a:rPr>
              <a:t>Web Developer at RocketFuel</a:t>
            </a:r>
          </a:p>
          <a:p>
            <a:pPr rtl="0" lvl="0" indent="-419100" marL="457200">
              <a:buClr>
                <a:srgbClr val="FED47D"/>
              </a:buClr>
              <a:buSzPct val="166666"/>
              <a:buFont typeface="Arial"/>
              <a:buChar char="•"/>
            </a:pPr>
            <a:r>
              <a:rPr lang="en">
                <a:solidFill>
                  <a:srgbClr val="FED47D"/>
                </a:solidFill>
              </a:rPr>
              <a:t>PHP / LAMP Focused</a:t>
            </a:r>
          </a:p>
          <a:p>
            <a:r>
              <a:t/>
            </a:r>
          </a:p>
          <a:p>
            <a:pPr rtl="0" lvl="0">
              <a:buClr>
                <a:srgbClr val="000000"/>
              </a:buClr>
              <a:buSzPct val="36666"/>
              <a:buFont typeface="Arial"/>
              <a:buNone/>
            </a:pPr>
            <a:r>
              <a:rPr lang="en">
                <a:solidFill>
                  <a:srgbClr val="FED47D"/>
                </a:solidFill>
              </a:rPr>
              <a:t>Semi Professional</a:t>
            </a:r>
          </a:p>
          <a:p>
            <a:pPr rtl="0" lvl="0" indent="-419100" marL="457200">
              <a:buClr>
                <a:srgbClr val="FED47D"/>
              </a:buClr>
              <a:buSzPct val="166666"/>
              <a:buFont typeface="Arial"/>
              <a:buChar char="•"/>
            </a:pPr>
            <a:r>
              <a:rPr lang="en">
                <a:solidFill>
                  <a:srgbClr val="FED47D"/>
                </a:solidFill>
              </a:rPr>
              <a:t>Co-Organizer for MemphisPHP.org</a:t>
            </a:r>
          </a:p>
          <a:p>
            <a:pPr rtl="0" lvl="0" indent="-419100" marL="457200">
              <a:buClr>
                <a:srgbClr val="FED47D"/>
              </a:buClr>
              <a:buSzPct val="166666"/>
              <a:buFont typeface="Arial"/>
              <a:buChar char="•"/>
            </a:pPr>
            <a:r>
              <a:rPr lang="en">
                <a:solidFill>
                  <a:srgbClr val="FED47D"/>
                </a:solidFill>
              </a:rPr>
              <a:t>MidsouthMakers - Hackerspace Leader</a:t>
            </a:r>
          </a:p>
          <a:p>
            <a:pPr rtl="0" lvl="0" indent="-419100" marL="457200">
              <a:buClr>
                <a:srgbClr val="FED47D"/>
              </a:buClr>
              <a:buSzPct val="166666"/>
              <a:buFont typeface="Arial"/>
              <a:buChar char="•"/>
            </a:pPr>
            <a:r>
              <a:rPr lang="en">
                <a:solidFill>
                  <a:srgbClr val="FED47D"/>
                </a:solidFill>
              </a:rPr>
              <a:t>HACKmemphis.com Organizer</a:t>
            </a:r>
          </a:p>
          <a:p>
            <a:r>
              <a:t/>
            </a:r>
          </a:p>
        </p:txBody>
      </p:sp>
      <p:sp>
        <p:nvSpPr>
          <p:cNvPr id="62" name="Shape 62"/>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Who is this guy?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idx="1" type="body"/>
          </p:nvPr>
        </p:nvSpPr>
        <p:spPr>
          <a:xfrm>
            <a:off y="1579564" x="854950"/>
            <a:ext cy="708600" cx="7831799"/>
          </a:xfrm>
          <a:prstGeom prst="rect">
            <a:avLst/>
          </a:prstGeom>
        </p:spPr>
        <p:txBody>
          <a:bodyPr bIns="91425" rIns="91425" lIns="91425" tIns="91425" anchor="t" anchorCtr="0">
            <a:noAutofit/>
          </a:bodyPr>
          <a:lstStyle/>
          <a:p>
            <a:pPr rtl="0" lvl="0">
              <a:buNone/>
            </a:pPr>
            <a:r>
              <a:rPr lang="en"/>
              <a:t>Where did we go wrong?</a:t>
            </a:r>
          </a:p>
          <a:p>
            <a:r>
              <a:t/>
            </a:r>
          </a:p>
        </p:txBody>
      </p:sp>
      <p:sp>
        <p:nvSpPr>
          <p:cNvPr id="179" name="Shape 179"/>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It was all going so beautifully...</a:t>
            </a:r>
          </a:p>
        </p:txBody>
      </p:sp>
      <p:sp>
        <p:nvSpPr>
          <p:cNvPr id="180" name="Shape 180"/>
          <p:cNvSpPr/>
          <p:nvPr/>
        </p:nvSpPr>
        <p:spPr>
          <a:xfrm>
            <a:off y="2345725" x="854950"/>
            <a:ext cy="1719750" cx="8182774"/>
          </a:xfrm>
          <a:prstGeom prst="rect">
            <a:avLst/>
          </a:prstGeom>
          <a:blipFill>
            <a:blip r:embed="rId3"/>
            <a:stretch>
              <a:fillRect/>
            </a:stretch>
          </a:blipFill>
          <a:ln>
            <a:noFill/>
          </a:ln>
        </p:spPr>
      </p:sp>
      <p:sp>
        <p:nvSpPr>
          <p:cNvPr id="181" name="Shape 181"/>
          <p:cNvSpPr txBox="1"/>
          <p:nvPr/>
        </p:nvSpPr>
        <p:spPr>
          <a:xfrm>
            <a:off y="4392575" x="921075"/>
            <a:ext cy="1453499" cx="7831799"/>
          </a:xfrm>
          <a:prstGeom prst="rect">
            <a:avLst/>
          </a:prstGeom>
        </p:spPr>
        <p:txBody>
          <a:bodyPr bIns="91425" rIns="91425" lIns="91425" tIns="91425" anchor="t" anchorCtr="0">
            <a:noAutofit/>
          </a:bodyPr>
          <a:lstStyle/>
          <a:p>
            <a:pPr rtl="0" lvl="0">
              <a:buNone/>
            </a:pPr>
            <a:r>
              <a:rPr sz="3000" lang="en">
                <a:solidFill>
                  <a:schemeClr val="lt2"/>
                </a:solidFill>
              </a:rPr>
              <a:t>Line 53: We used the raw input from the user.</a:t>
            </a:r>
          </a:p>
          <a:p>
            <a:pPr>
              <a:buNone/>
            </a:pPr>
            <a:r>
              <a:rPr sz="3000" lang="en">
                <a:solidFill>
                  <a:schemeClr val="lt2"/>
                </a:solidFill>
              </a:rPr>
              <a:t>This leaves us WIDE open to many attacks.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idx="1" type="body"/>
          </p:nvPr>
        </p:nvSpPr>
        <p:spPr>
          <a:xfrm>
            <a:off y="1579565" x="854950"/>
            <a:ext cy="859199" cx="7831799"/>
          </a:xfrm>
          <a:prstGeom prst="rect">
            <a:avLst/>
          </a:prstGeom>
        </p:spPr>
        <p:txBody>
          <a:bodyPr bIns="91425" rIns="91425" lIns="91425" tIns="91425" anchor="t" anchorCtr="0">
            <a:noAutofit/>
          </a:bodyPr>
          <a:lstStyle/>
          <a:p>
            <a:pPr>
              <a:buNone/>
            </a:pPr>
            <a:r>
              <a:rPr lang="en"/>
              <a:t>The user put JavaScript in our field:</a:t>
            </a:r>
          </a:p>
        </p:txBody>
      </p:sp>
      <p:sp>
        <p:nvSpPr>
          <p:cNvPr id="187" name="Shape 187"/>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WTF! But PHP is so EASY!</a:t>
            </a:r>
          </a:p>
        </p:txBody>
      </p:sp>
      <p:sp>
        <p:nvSpPr>
          <p:cNvPr id="188" name="Shape 188"/>
          <p:cNvSpPr/>
          <p:nvPr/>
        </p:nvSpPr>
        <p:spPr>
          <a:xfrm>
            <a:off y="2307323" x="2085524"/>
            <a:ext cy="1963100" cx="4972949"/>
          </a:xfrm>
          <a:prstGeom prst="rect">
            <a:avLst/>
          </a:prstGeom>
          <a:blipFill>
            <a:blip r:embed="rId3"/>
            <a:stretch>
              <a:fillRect/>
            </a:stretch>
          </a:blipFill>
          <a:ln>
            <a:noFill/>
          </a:ln>
        </p:spPr>
      </p:sp>
      <p:sp>
        <p:nvSpPr>
          <p:cNvPr id="189" name="Shape 189"/>
          <p:cNvSpPr txBox="1"/>
          <p:nvPr>
            <p:ph idx="2" type="body"/>
          </p:nvPr>
        </p:nvSpPr>
        <p:spPr>
          <a:xfrm>
            <a:off y="4415553" x="973000"/>
            <a:ext cy="1143000" cx="7831799"/>
          </a:xfrm>
          <a:prstGeom prst="rect">
            <a:avLst/>
          </a:prstGeom>
        </p:spPr>
        <p:txBody>
          <a:bodyPr bIns="91425" rIns="91425" lIns="91425" tIns="91425" anchor="t" anchorCtr="0">
            <a:noAutofit/>
          </a:bodyPr>
          <a:lstStyle/>
          <a:p>
            <a:pPr rtl="0" lvl="0">
              <a:buNone/>
            </a:pPr>
            <a:r>
              <a:rPr lang="en"/>
              <a:t>Since we just echoed the input, we injected the user’s JavaScript directly into our page:</a:t>
            </a:r>
          </a:p>
        </p:txBody>
      </p:sp>
      <p:sp>
        <p:nvSpPr>
          <p:cNvPr id="190" name="Shape 190"/>
          <p:cNvSpPr/>
          <p:nvPr/>
        </p:nvSpPr>
        <p:spPr>
          <a:xfrm>
            <a:off y="5634257" x="666050"/>
            <a:ext cy="313049" cx="8020700"/>
          </a:xfrm>
          <a:prstGeom prst="rect">
            <a:avLst/>
          </a:prstGeom>
          <a:blipFill>
            <a:blip r:embed="rId4"/>
            <a:stretch>
              <a:fillRect/>
            </a:stretch>
          </a:blipFill>
          <a:ln>
            <a:noFill/>
          </a:ln>
        </p:spPr>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idx="1" type="body"/>
          </p:nvPr>
        </p:nvSpPr>
        <p:spPr>
          <a:xfrm>
            <a:off y="1579564" x="854950"/>
            <a:ext cy="697800" cx="7831799"/>
          </a:xfrm>
          <a:prstGeom prst="rect">
            <a:avLst/>
          </a:prstGeom>
        </p:spPr>
        <p:txBody>
          <a:bodyPr bIns="91425" rIns="91425" lIns="91425" tIns="91425" anchor="t" anchorCtr="0">
            <a:noAutofit/>
          </a:bodyPr>
          <a:lstStyle/>
          <a:p>
            <a:pPr>
              <a:buNone/>
            </a:pPr>
            <a:r>
              <a:rPr lang="en"/>
              <a:t>We must go Back... to line 53!</a:t>
            </a:r>
          </a:p>
        </p:txBody>
      </p:sp>
      <p:sp>
        <p:nvSpPr>
          <p:cNvPr id="196" name="Shape 196"/>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How do we prevent such attacks?</a:t>
            </a:r>
          </a:p>
        </p:txBody>
      </p:sp>
      <p:sp>
        <p:nvSpPr>
          <p:cNvPr id="197" name="Shape 197"/>
          <p:cNvSpPr txBox="1"/>
          <p:nvPr>
            <p:ph idx="2" type="body"/>
          </p:nvPr>
        </p:nvSpPr>
        <p:spPr>
          <a:xfrm>
            <a:off y="3374173" x="854950"/>
            <a:ext cy="574499" cx="7831799"/>
          </a:xfrm>
          <a:prstGeom prst="rect">
            <a:avLst/>
          </a:prstGeom>
        </p:spPr>
        <p:txBody>
          <a:bodyPr bIns="91425" rIns="91425" lIns="91425" tIns="91425" anchor="t" anchorCtr="0">
            <a:noAutofit/>
          </a:bodyPr>
          <a:lstStyle/>
          <a:p>
            <a:pPr rtl="0" lvl="0">
              <a:buNone/>
            </a:pPr>
            <a:r>
              <a:rPr lang="en"/>
              <a:t>htmlentities() = don’t parse as HTML</a:t>
            </a:r>
          </a:p>
        </p:txBody>
      </p:sp>
      <p:sp>
        <p:nvSpPr>
          <p:cNvPr id="198" name="Shape 198"/>
          <p:cNvSpPr/>
          <p:nvPr/>
        </p:nvSpPr>
        <p:spPr>
          <a:xfrm>
            <a:off y="2277377" x="1950752"/>
            <a:ext cy="960374" cx="5640199"/>
          </a:xfrm>
          <a:prstGeom prst="rect">
            <a:avLst/>
          </a:prstGeom>
          <a:blipFill>
            <a:blip r:embed="rId3"/>
            <a:stretch>
              <a:fillRect/>
            </a:stretch>
          </a:blipFill>
          <a:ln>
            <a:noFill/>
          </a:ln>
        </p:spPr>
      </p:sp>
      <p:sp>
        <p:nvSpPr>
          <p:cNvPr id="199" name="Shape 199"/>
          <p:cNvSpPr/>
          <p:nvPr/>
        </p:nvSpPr>
        <p:spPr>
          <a:xfrm>
            <a:off y="4085103" x="2407450"/>
            <a:ext cy="1092450" cx="6389774"/>
          </a:xfrm>
          <a:prstGeom prst="rect">
            <a:avLst/>
          </a:prstGeom>
          <a:blipFill>
            <a:blip r:embed="rId4"/>
            <a:stretch>
              <a:fillRect/>
            </a:stretch>
          </a:blipFill>
          <a:ln>
            <a:noFill/>
          </a:ln>
        </p:spPr>
      </p:sp>
      <p:sp>
        <p:nvSpPr>
          <p:cNvPr id="200" name="Shape 200"/>
          <p:cNvSpPr/>
          <p:nvPr/>
        </p:nvSpPr>
        <p:spPr>
          <a:xfrm>
            <a:off y="5754550" x="940942"/>
            <a:ext cy="290299" cx="7922448"/>
          </a:xfrm>
          <a:prstGeom prst="rect">
            <a:avLst/>
          </a:prstGeom>
          <a:blipFill>
            <a:blip r:embed="rId5"/>
            <a:stretch>
              <a:fillRect/>
            </a:stretch>
          </a:blipFill>
          <a:ln>
            <a:noFill/>
          </a:ln>
        </p:spPr>
      </p:sp>
      <p:sp>
        <p:nvSpPr>
          <p:cNvPr id="201" name="Shape 201"/>
          <p:cNvSpPr txBox="1"/>
          <p:nvPr/>
        </p:nvSpPr>
        <p:spPr>
          <a:xfrm>
            <a:off y="4085100" x="938800"/>
            <a:ext cy="511199" cx="1400699"/>
          </a:xfrm>
          <a:prstGeom prst="rect">
            <a:avLst/>
          </a:prstGeom>
        </p:spPr>
        <p:txBody>
          <a:bodyPr bIns="91425" rIns="91425" lIns="91425" tIns="91425" anchor="t" anchorCtr="0">
            <a:noAutofit/>
          </a:bodyPr>
          <a:lstStyle/>
          <a:p>
            <a:pPr>
              <a:buNone/>
            </a:pPr>
            <a:r>
              <a:rPr sz="2400" lang="en">
                <a:solidFill>
                  <a:schemeClr val="lt2"/>
                </a:solidFill>
              </a:rPr>
              <a:t>Browser:</a:t>
            </a:r>
          </a:p>
        </p:txBody>
      </p:sp>
      <p:sp>
        <p:nvSpPr>
          <p:cNvPr id="202" name="Shape 202"/>
          <p:cNvSpPr txBox="1"/>
          <p:nvPr/>
        </p:nvSpPr>
        <p:spPr>
          <a:xfrm>
            <a:off y="5263000" x="938800"/>
            <a:ext cy="511199" cx="1360199"/>
          </a:xfrm>
          <a:prstGeom prst="rect">
            <a:avLst/>
          </a:prstGeom>
        </p:spPr>
        <p:txBody>
          <a:bodyPr bIns="91425" rIns="91425" lIns="91425" tIns="91425" anchor="t" anchorCtr="0">
            <a:noAutofit/>
          </a:bodyPr>
          <a:lstStyle/>
          <a:p>
            <a:pPr rtl="0" lvl="0">
              <a:buNone/>
            </a:pPr>
            <a:r>
              <a:rPr sz="2400" lang="en">
                <a:solidFill>
                  <a:schemeClr val="lt2"/>
                </a:solidFill>
              </a:rPr>
              <a:t>Source: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lnSpc>
                <a:spcPct val="115000"/>
              </a:lnSpc>
              <a:spcBef>
                <a:spcPts val="0"/>
              </a:spcBef>
              <a:buNone/>
            </a:pPr>
            <a:r>
              <a:rPr b="1" lang="en"/>
              <a:t>Data Filters</a:t>
            </a:r>
          </a:p>
          <a:p>
            <a:pPr rtl="0" lvl="0" indent="-419100" marL="457200">
              <a:lnSpc>
                <a:spcPct val="115000"/>
              </a:lnSpc>
              <a:spcBef>
                <a:spcPts val="0"/>
              </a:spcBef>
              <a:buClr>
                <a:schemeClr val="lt2"/>
              </a:buClr>
              <a:buSzPct val="166666"/>
              <a:buFont typeface="Arial"/>
              <a:buChar char="•"/>
            </a:pPr>
            <a:r>
              <a:rPr b="1" lang="en"/>
              <a:t>Validate Filters</a:t>
            </a:r>
          </a:p>
          <a:p>
            <a:pPr rtl="0" lvl="1" indent="-368300" marL="914400">
              <a:lnSpc>
                <a:spcPct val="115000"/>
              </a:lnSpc>
              <a:spcBef>
                <a:spcPts val="0"/>
              </a:spcBef>
              <a:buClr>
                <a:schemeClr val="lt2"/>
              </a:buClr>
              <a:buSzPct val="100000"/>
              <a:buFont typeface="Courier New"/>
              <a:buChar char="o"/>
            </a:pPr>
            <a:r>
              <a:rPr b="1" sz="2200" lang="en"/>
              <a:t>FILTER_VALIDATE_EMAIL</a:t>
            </a:r>
          </a:p>
          <a:p>
            <a:pPr rtl="0" lvl="1" indent="-368300" marL="914400">
              <a:lnSpc>
                <a:spcPct val="115000"/>
              </a:lnSpc>
              <a:spcBef>
                <a:spcPts val="0"/>
              </a:spcBef>
              <a:buClr>
                <a:schemeClr val="lt2"/>
              </a:buClr>
              <a:buSzPct val="100000"/>
              <a:buFont typeface="Courier New"/>
              <a:buChar char="o"/>
            </a:pPr>
            <a:r>
              <a:rPr b="1" sz="2200" lang="en"/>
              <a:t>FILTER_VALIDATE_INT</a:t>
            </a:r>
          </a:p>
          <a:p>
            <a:pPr rtl="0" lvl="0" indent="-419100" marL="457200">
              <a:lnSpc>
                <a:spcPct val="115000"/>
              </a:lnSpc>
              <a:spcBef>
                <a:spcPts val="0"/>
              </a:spcBef>
              <a:buClr>
                <a:schemeClr val="lt2"/>
              </a:buClr>
              <a:buSzPct val="166666"/>
              <a:buFont typeface="Arial"/>
              <a:buChar char="•"/>
            </a:pPr>
            <a:r>
              <a:rPr b="1" lang="en"/>
              <a:t>Sanitize Filters</a:t>
            </a:r>
          </a:p>
          <a:p>
            <a:pPr rtl="0" lvl="1" indent="-368300" marL="914400">
              <a:lnSpc>
                <a:spcPct val="115000"/>
              </a:lnSpc>
              <a:spcBef>
                <a:spcPts val="0"/>
              </a:spcBef>
              <a:buClr>
                <a:schemeClr val="lt2"/>
              </a:buClr>
              <a:buSzPct val="100000"/>
              <a:buFont typeface="Courier New"/>
              <a:buChar char="o"/>
            </a:pPr>
            <a:r>
              <a:rPr b="1" sz="2200" lang="en"/>
              <a:t>FILTER_SANITIZE_STRING</a:t>
            </a:r>
          </a:p>
          <a:p>
            <a:pPr rtl="0" lvl="1" indent="-368300" marL="914400">
              <a:lnSpc>
                <a:spcPct val="115000"/>
              </a:lnSpc>
              <a:spcBef>
                <a:spcPts val="0"/>
              </a:spcBef>
              <a:buClr>
                <a:schemeClr val="lt2"/>
              </a:buClr>
              <a:buSzPct val="100000"/>
              <a:buFont typeface="Courier New"/>
              <a:buChar char="o"/>
            </a:pPr>
            <a:r>
              <a:rPr b="1" sz="2200" lang="en"/>
              <a:t>FILTER_SANITIZE_NUMBER_INT</a:t>
            </a:r>
          </a:p>
          <a:p>
            <a:pPr rtl="0" lvl="0" indent="-419100" marL="457200">
              <a:lnSpc>
                <a:spcPct val="115000"/>
              </a:lnSpc>
              <a:spcBef>
                <a:spcPts val="0"/>
              </a:spcBef>
              <a:buClr>
                <a:schemeClr val="lt2"/>
              </a:buClr>
              <a:buSzPct val="166666"/>
              <a:buFont typeface="Arial"/>
              <a:buChar char="•"/>
            </a:pPr>
            <a:r>
              <a:rPr b="1" lang="en"/>
              <a:t>htmlspecialchars()</a:t>
            </a:r>
          </a:p>
          <a:p>
            <a:pPr rtl="0" lvl="0" indent="-419100" marL="457200">
              <a:lnSpc>
                <a:spcPct val="115000"/>
              </a:lnSpc>
              <a:spcBef>
                <a:spcPts val="0"/>
              </a:spcBef>
              <a:buClr>
                <a:schemeClr val="lt2"/>
              </a:buClr>
              <a:buSzPct val="166666"/>
              <a:buFont typeface="Arial"/>
              <a:buChar char="•"/>
            </a:pPr>
            <a:r>
              <a:rPr b="1" lang="en"/>
              <a:t>htmlentities()</a:t>
            </a:r>
          </a:p>
        </p:txBody>
      </p:sp>
      <p:sp>
        <p:nvSpPr>
          <p:cNvPr id="208" name="Shape 208"/>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Different ways to sanitize data</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indent="-381000" marL="457200">
              <a:buClr>
                <a:schemeClr val="lt2"/>
              </a:buClr>
              <a:buSzPct val="166666"/>
              <a:buFont typeface="Arial"/>
              <a:buChar char="•"/>
            </a:pPr>
            <a:r>
              <a:rPr b="1" sz="2400" lang="en"/>
              <a:t>htmlspecialchars()</a:t>
            </a:r>
            <a:r>
              <a:rPr sz="2400" lang="en"/>
              <a:t> will encode only characters that have special significance in HTML</a:t>
            </a:r>
          </a:p>
          <a:p>
            <a:pPr rtl="0" lvl="1" indent="-342900" marL="914400">
              <a:buClr>
                <a:schemeClr val="lt2"/>
              </a:buClr>
              <a:buSzPct val="100000"/>
              <a:buFont typeface="Courier New"/>
              <a:buChar char="o"/>
            </a:pPr>
            <a:r>
              <a:rPr sz="1800" lang="en"/>
              <a:t>Example:</a:t>
            </a:r>
          </a:p>
          <a:p>
            <a:pPr rtl="0" lvl="2" indent="-342900" marL="1371600">
              <a:lnSpc>
                <a:spcPct val="115000"/>
              </a:lnSpc>
              <a:spcBef>
                <a:spcPts val="0"/>
              </a:spcBef>
              <a:buClr>
                <a:schemeClr val="lt2"/>
              </a:buClr>
              <a:buSzPct val="100000"/>
              <a:buFont typeface="Wingdings"/>
              <a:buChar char="§"/>
            </a:pPr>
            <a:r>
              <a:rPr sz="1800" lang="en"/>
              <a:t>echo </a:t>
            </a:r>
            <a:r>
              <a:rPr b="1" sz="1800" lang="en"/>
              <a:t>htmlspecialchars</a:t>
            </a:r>
            <a:r>
              <a:rPr sz="1800" lang="en"/>
              <a:t>('&lt;Il était une fois un être&gt;.');</a:t>
            </a:r>
          </a:p>
          <a:p>
            <a:pPr rtl="0" lvl="2" indent="-342900" marL="1371600">
              <a:lnSpc>
                <a:spcPct val="115000"/>
              </a:lnSpc>
              <a:spcBef>
                <a:spcPts val="0"/>
              </a:spcBef>
              <a:buClr>
                <a:schemeClr val="lt2"/>
              </a:buClr>
              <a:buSzPct val="100000"/>
              <a:buFont typeface="Wingdings"/>
              <a:buChar char="§"/>
            </a:pPr>
            <a:r>
              <a:rPr sz="1800" lang="en"/>
              <a:t>// Outputs: &amp;lt;Il était une fois un être&amp;gt;.</a:t>
            </a:r>
          </a:p>
          <a:p>
            <a:pPr rtl="0" lvl="0" indent="-381000" marL="457200">
              <a:buClr>
                <a:schemeClr val="lt2"/>
              </a:buClr>
              <a:buSzPct val="166666"/>
              <a:buFont typeface="Arial"/>
              <a:buChar char="•"/>
            </a:pPr>
            <a:r>
              <a:rPr b="1" sz="2400" lang="en"/>
              <a:t>htmlentities()</a:t>
            </a:r>
            <a:r>
              <a:rPr sz="2400" lang="en"/>
              <a:t> all characters which have HTML character entity equivalents are translated into these entities</a:t>
            </a:r>
          </a:p>
          <a:p>
            <a:pPr rtl="0" lvl="1" indent="-342900" marL="914400">
              <a:buClr>
                <a:schemeClr val="lt2"/>
              </a:buClr>
              <a:buSzPct val="100000"/>
              <a:buFont typeface="Courier New"/>
              <a:buChar char="o"/>
            </a:pPr>
            <a:r>
              <a:rPr sz="1800" lang="en"/>
              <a:t>Example:</a:t>
            </a:r>
          </a:p>
          <a:p>
            <a:pPr rtl="0" lvl="2" indent="-381000" marL="1371600">
              <a:lnSpc>
                <a:spcPct val="115000"/>
              </a:lnSpc>
              <a:spcBef>
                <a:spcPts val="0"/>
              </a:spcBef>
              <a:buClr>
                <a:schemeClr val="lt2"/>
              </a:buClr>
              <a:buSzPct val="133333"/>
              <a:buFont typeface="Wingdings"/>
              <a:buChar char="§"/>
            </a:pPr>
            <a:r>
              <a:rPr sz="1800" lang="en"/>
              <a:t>echo </a:t>
            </a:r>
            <a:r>
              <a:rPr b="1" sz="1800" lang="en"/>
              <a:t>htmlentities</a:t>
            </a:r>
            <a:r>
              <a:rPr sz="1800" lang="en"/>
              <a:t>('&lt;Il était une fois un être&gt;.');</a:t>
            </a:r>
          </a:p>
          <a:p>
            <a:pPr rtl="0" lvl="2" indent="-381000" marL="1371600">
              <a:lnSpc>
                <a:spcPct val="115000"/>
              </a:lnSpc>
              <a:spcBef>
                <a:spcPts val="0"/>
              </a:spcBef>
              <a:buClr>
                <a:schemeClr val="lt2"/>
              </a:buClr>
              <a:buSzPct val="133333"/>
              <a:buFont typeface="Wingdings"/>
              <a:buChar char="§"/>
            </a:pPr>
            <a:r>
              <a:rPr sz="1800" lang="en"/>
              <a:t>// Outputs: &amp;lt;Il &amp;eacute;tait une fois un &amp;ecirc;tre&amp;gt;</a:t>
            </a:r>
          </a:p>
        </p:txBody>
      </p:sp>
      <p:sp>
        <p:nvSpPr>
          <p:cNvPr id="214" name="Shape 214"/>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htmlentities OR htmlspecialchars ?</a:t>
            </a:r>
          </a:p>
        </p:txBody>
      </p:sp>
      <p:sp>
        <p:nvSpPr>
          <p:cNvPr id="215" name="Shape 215"/>
          <p:cNvSpPr txBox="1"/>
          <p:nvPr/>
        </p:nvSpPr>
        <p:spPr>
          <a:xfrm>
            <a:off y="5698150" x="1170050"/>
            <a:ext cy="503099" cx="7701300"/>
          </a:xfrm>
          <a:prstGeom prst="rect">
            <a:avLst/>
          </a:prstGeom>
        </p:spPr>
        <p:txBody>
          <a:bodyPr bIns="91425" rIns="91425" lIns="91425" tIns="91425" anchor="t" anchorCtr="0">
            <a:noAutofit/>
          </a:bodyPr>
          <a:lstStyle/>
          <a:p>
            <a:pPr rtl="0" lvl="0">
              <a:buNone/>
            </a:pPr>
            <a:r>
              <a:rPr lang="en">
                <a:solidFill>
                  <a:schemeClr val="lt2"/>
                </a:solidFill>
              </a:rPr>
              <a:t>GREAT Explanation: </a:t>
            </a:r>
            <a:r>
              <a:rPr u="sng" sz="1100" lang="en">
                <a:solidFill>
                  <a:schemeClr val="hlink"/>
                </a:solidFill>
                <a:hlinkClick r:id="rId3"/>
              </a:rPr>
              <a:t>http://stackoverflow.com/questions/46483/htmlentities-vs-htmlspecialchars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y="0" x="0"/>
          <a:ext cy="0" cx="0"/>
          <a:chOff y="0" x="0"/>
          <a:chExt cy="0" cx="0"/>
        </a:xfrm>
      </p:grpSpPr>
      <p:sp>
        <p:nvSpPr>
          <p:cNvPr id="220" name="Shape 220"/>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indent="0" marL="0">
              <a:lnSpc>
                <a:spcPct val="115000"/>
              </a:lnSpc>
              <a:spcBef>
                <a:spcPts val="0"/>
              </a:spcBef>
              <a:buNone/>
            </a:pPr>
            <a:r>
              <a:rPr b="1" sz="2400" lang="en"/>
              <a:t>Data Filters are newer than html* functions</a:t>
            </a:r>
          </a:p>
          <a:p>
            <a:r>
              <a:t/>
            </a:r>
          </a:p>
          <a:p>
            <a:pPr rtl="0" lvl="0" indent="0" marL="0">
              <a:lnSpc>
                <a:spcPct val="115000"/>
              </a:lnSpc>
              <a:spcBef>
                <a:spcPts val="0"/>
              </a:spcBef>
              <a:buNone/>
            </a:pPr>
            <a:r>
              <a:rPr b="1" sz="2400" lang="en"/>
              <a:t>They are the “better” way.</a:t>
            </a:r>
          </a:p>
          <a:p>
            <a:r>
              <a:t/>
            </a:r>
          </a:p>
          <a:p>
            <a:r>
              <a:t/>
            </a:r>
          </a:p>
          <a:p>
            <a:pPr rtl="0" lvl="0" indent="0" marL="0">
              <a:lnSpc>
                <a:spcPct val="115000"/>
              </a:lnSpc>
              <a:spcBef>
                <a:spcPts val="0"/>
              </a:spcBef>
              <a:buNone/>
            </a:pPr>
            <a:r>
              <a:rPr b="1" sz="2400" lang="en"/>
              <a:t>They also depend on newer versions of PHP</a:t>
            </a:r>
          </a:p>
        </p:txBody>
      </p:sp>
      <p:sp>
        <p:nvSpPr>
          <p:cNvPr id="221" name="Shape 221"/>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filter_var or html* ?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idx="1" type="body"/>
          </p:nvPr>
        </p:nvSpPr>
        <p:spPr>
          <a:xfrm>
            <a:off y="1579564" x="854950"/>
            <a:ext cy="762299" cx="7831799"/>
          </a:xfrm>
          <a:prstGeom prst="rect">
            <a:avLst/>
          </a:prstGeom>
        </p:spPr>
        <p:txBody>
          <a:bodyPr bIns="91425" rIns="91425" lIns="91425" tIns="91425" anchor="t" anchorCtr="0">
            <a:noAutofit/>
          </a:bodyPr>
          <a:lstStyle/>
          <a:p>
            <a:pPr rtl="0" lvl="0">
              <a:buNone/>
            </a:pPr>
            <a:r>
              <a:rPr lang="en"/>
              <a:t>You can’t trust input from ANYONE!</a:t>
            </a:r>
          </a:p>
        </p:txBody>
      </p:sp>
      <p:sp>
        <p:nvSpPr>
          <p:cNvPr id="227" name="Shape 227"/>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But I’m a small shop, &amp; trust users</a:t>
            </a:r>
          </a:p>
        </p:txBody>
      </p:sp>
      <p:sp>
        <p:nvSpPr>
          <p:cNvPr id="228" name="Shape 228"/>
          <p:cNvSpPr/>
          <p:nvPr/>
        </p:nvSpPr>
        <p:spPr>
          <a:xfrm>
            <a:off y="2341875" x="2295050"/>
            <a:ext cy="4385375" cx="4385375"/>
          </a:xfrm>
          <a:prstGeom prst="rect">
            <a:avLst/>
          </a:prstGeom>
          <a:blipFill>
            <a:blip r:embed="rId4"/>
            <a:stretch>
              <a:fillRect/>
            </a:stretch>
          </a:blipFill>
          <a:ln>
            <a:noFill/>
          </a:ln>
        </p:spPr>
      </p:sp>
      <p:sp>
        <p:nvSpPr>
          <p:cNvPr id="229" name="Shape 229"/>
          <p:cNvSpPr txBox="1"/>
          <p:nvPr/>
        </p:nvSpPr>
        <p:spPr>
          <a:xfrm>
            <a:off y="2626925" x="2731050"/>
            <a:ext cy="3391199" cx="3681900"/>
          </a:xfrm>
          <a:prstGeom prst="rect">
            <a:avLst/>
          </a:prstGeom>
        </p:spPr>
        <p:txBody>
          <a:bodyPr bIns="91425" rIns="91425" lIns="91425" tIns="91425" anchor="t" anchorCtr="0">
            <a:noAutofit/>
          </a:bodyPr>
          <a:lstStyle/>
          <a:p>
            <a:pPr rtl="0" lvl="0" indent="-317500" marL="457200">
              <a:spcBef>
                <a:spcPts val="600"/>
              </a:spcBef>
              <a:buClr>
                <a:srgbClr val="000000"/>
              </a:buClr>
              <a:buSzPct val="77777"/>
              <a:buFont typeface="Arial"/>
              <a:buChar char="•"/>
            </a:pPr>
            <a:r>
              <a:rPr sz="3000" lang="en">
                <a:solidFill>
                  <a:schemeClr val="lt2"/>
                </a:solidFill>
              </a:rPr>
              <a:t>You</a:t>
            </a:r>
          </a:p>
          <a:p>
            <a:pPr rtl="0" lvl="0" indent="-317500" marL="457200">
              <a:spcBef>
                <a:spcPts val="600"/>
              </a:spcBef>
              <a:buClr>
                <a:srgbClr val="000000"/>
              </a:buClr>
              <a:buSzPct val="77777"/>
              <a:buFont typeface="Arial"/>
              <a:buChar char="•"/>
            </a:pPr>
            <a:r>
              <a:rPr sz="3000" lang="en">
                <a:solidFill>
                  <a:schemeClr val="lt2"/>
                </a:solidFill>
              </a:rPr>
              <a:t>Your Parents</a:t>
            </a:r>
          </a:p>
          <a:p>
            <a:pPr rtl="0" lvl="0" indent="-317500" marL="457200">
              <a:spcBef>
                <a:spcPts val="600"/>
              </a:spcBef>
              <a:buClr>
                <a:srgbClr val="000000"/>
              </a:buClr>
              <a:buSzPct val="77777"/>
              <a:buFont typeface="Arial"/>
              <a:buChar char="•"/>
            </a:pPr>
            <a:r>
              <a:rPr sz="3000" lang="en">
                <a:solidFill>
                  <a:schemeClr val="lt2"/>
                </a:solidFill>
              </a:rPr>
              <a:t>Your Co Workers</a:t>
            </a:r>
          </a:p>
          <a:p>
            <a:pPr rtl="0" lvl="0" indent="-317500" marL="457200">
              <a:spcBef>
                <a:spcPts val="600"/>
              </a:spcBef>
              <a:buClr>
                <a:srgbClr val="000000"/>
              </a:buClr>
              <a:buSzPct val="77777"/>
              <a:buFont typeface="Arial"/>
              <a:buChar char="•"/>
            </a:pPr>
            <a:r>
              <a:rPr sz="3000" lang="en">
                <a:solidFill>
                  <a:schemeClr val="lt2"/>
                </a:solidFill>
              </a:rPr>
              <a:t>Your Boss</a:t>
            </a:r>
          </a:p>
          <a:p>
            <a:pPr rtl="0" lvl="0" indent="-317500" marL="457200">
              <a:spcBef>
                <a:spcPts val="600"/>
              </a:spcBef>
              <a:buClr>
                <a:srgbClr val="000000"/>
              </a:buClr>
              <a:buSzPct val="77777"/>
              <a:buFont typeface="Arial"/>
              <a:buChar char="•"/>
            </a:pPr>
            <a:r>
              <a:rPr sz="3000" lang="en">
                <a:solidFill>
                  <a:schemeClr val="lt2"/>
                </a:solidFill>
              </a:rPr>
              <a:t>Your App’s Users</a:t>
            </a:r>
          </a:p>
          <a:p>
            <a:pPr rtl="0" lvl="0" indent="-317500" marL="457200">
              <a:spcBef>
                <a:spcPts val="600"/>
              </a:spcBef>
              <a:buClr>
                <a:srgbClr val="000000"/>
              </a:buClr>
              <a:buSzPct val="77777"/>
              <a:buFont typeface="Arial"/>
              <a:buChar char="•"/>
            </a:pPr>
            <a:r>
              <a:rPr sz="3000" lang="en">
                <a:solidFill>
                  <a:schemeClr val="lt2"/>
                </a:solidFill>
              </a:rPr>
              <a:t>Other Apps</a:t>
            </a:r>
          </a:p>
          <a:p>
            <a:pPr rtl="0" lvl="0" indent="-317500" marL="457200">
              <a:spcBef>
                <a:spcPts val="600"/>
              </a:spcBef>
              <a:buClr>
                <a:srgbClr val="000000"/>
              </a:buClr>
              <a:buSzPct val="77777"/>
              <a:buFont typeface="Arial"/>
              <a:buChar char="•"/>
            </a:pPr>
            <a:r>
              <a:rPr sz="3000" lang="en">
                <a:solidFill>
                  <a:schemeClr val="lt2"/>
                </a:solidFill>
              </a:rPr>
              <a:t>The Internet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y="0" x="0"/>
          <a:ext cy="0" cx="0"/>
          <a:chOff y="0" x="0"/>
          <a:chExt cy="0" cx="0"/>
        </a:xfrm>
      </p:grpSpPr>
      <p:sp>
        <p:nvSpPr>
          <p:cNvPr id="234" name="Shape 234"/>
          <p:cNvSpPr txBox="1"/>
          <p:nvPr>
            <p:ph idx="1" type="body"/>
          </p:nvPr>
        </p:nvSpPr>
        <p:spPr>
          <a:xfrm>
            <a:off y="1895925" x="3882850"/>
            <a:ext cy="824699" cx="1776000"/>
          </a:xfrm>
          <a:prstGeom prst="rect">
            <a:avLst/>
          </a:prstGeom>
        </p:spPr>
        <p:txBody>
          <a:bodyPr bIns="91425" rIns="91425" lIns="91425" tIns="91425" anchor="t" anchorCtr="0">
            <a:noAutofit/>
          </a:bodyPr>
          <a:lstStyle/>
          <a:p>
            <a:pPr>
              <a:buNone/>
            </a:pPr>
            <a:r>
              <a:rPr b="1" sz="3600" lang="en"/>
              <a:t>BOTH!</a:t>
            </a:r>
          </a:p>
        </p:txBody>
      </p:sp>
      <p:sp>
        <p:nvSpPr>
          <p:cNvPr id="235" name="Shape 235"/>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Should I sanitize or validate?</a:t>
            </a:r>
          </a:p>
        </p:txBody>
      </p:sp>
      <p:sp>
        <p:nvSpPr>
          <p:cNvPr id="236" name="Shape 236"/>
          <p:cNvSpPr txBox="1"/>
          <p:nvPr/>
        </p:nvSpPr>
        <p:spPr>
          <a:xfrm>
            <a:off y="2720625" x="854950"/>
            <a:ext cy="3378000" cx="7831799"/>
          </a:xfrm>
          <a:prstGeom prst="rect">
            <a:avLst/>
          </a:prstGeom>
        </p:spPr>
        <p:txBody>
          <a:bodyPr bIns="91425" rIns="91425" lIns="91425" tIns="91425" anchor="t" anchorCtr="0">
            <a:noAutofit/>
          </a:bodyPr>
          <a:lstStyle/>
          <a:p>
            <a:pPr rtl="0" lvl="0">
              <a:buNone/>
            </a:pPr>
            <a:r>
              <a:rPr u="sng" sz="3000" lang="en">
                <a:solidFill>
                  <a:schemeClr val="lt2"/>
                </a:solidFill>
              </a:rPr>
              <a:t>SANITIZING</a:t>
            </a:r>
            <a:r>
              <a:rPr sz="3000" lang="en">
                <a:solidFill>
                  <a:schemeClr val="lt2"/>
                </a:solidFill>
              </a:rPr>
              <a:t> your data is removing (or encoding) a specific set of characters from your data.</a:t>
            </a:r>
          </a:p>
          <a:p>
            <a:r>
              <a:t/>
            </a:r>
          </a:p>
          <a:p>
            <a:pPr>
              <a:buNone/>
            </a:pPr>
            <a:r>
              <a:rPr u="sng" sz="3000" lang="en">
                <a:solidFill>
                  <a:schemeClr val="lt2"/>
                </a:solidFill>
              </a:rPr>
              <a:t>VALIDATING</a:t>
            </a:r>
            <a:r>
              <a:rPr sz="3000" lang="en">
                <a:solidFill>
                  <a:schemeClr val="lt2"/>
                </a:solidFill>
              </a:rPr>
              <a:t> your data is making sure the data is in the format you expect to be in.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idx="1" type="body"/>
          </p:nvPr>
        </p:nvSpPr>
        <p:spPr>
          <a:xfrm>
            <a:off y="1579565" x="854950"/>
            <a:ext cy="867000" cx="7831799"/>
          </a:xfrm>
          <a:prstGeom prst="rect">
            <a:avLst/>
          </a:prstGeom>
        </p:spPr>
        <p:txBody>
          <a:bodyPr bIns="91425" rIns="91425" lIns="91425" tIns="91425" anchor="t" anchorCtr="0">
            <a:noAutofit/>
          </a:bodyPr>
          <a:lstStyle/>
          <a:p>
            <a:pPr>
              <a:buNone/>
            </a:pPr>
            <a:r>
              <a:rPr lang="en"/>
              <a:t>Our new form </a:t>
            </a:r>
            <a:r>
              <a:rPr sz="2400" lang="en"/>
              <a:t>(Example: 02 - Sanitizing Data)</a:t>
            </a:r>
          </a:p>
        </p:txBody>
      </p:sp>
      <p:sp>
        <p:nvSpPr>
          <p:cNvPr id="242" name="Shape 242"/>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Sanitizing Data</a:t>
            </a:r>
          </a:p>
        </p:txBody>
      </p:sp>
      <p:sp>
        <p:nvSpPr>
          <p:cNvPr id="243" name="Shape 243"/>
          <p:cNvSpPr/>
          <p:nvPr/>
        </p:nvSpPr>
        <p:spPr>
          <a:xfrm>
            <a:off y="2446575" x="2173612"/>
            <a:ext cy="2996624" cx="5194475"/>
          </a:xfrm>
          <a:prstGeom prst="rect">
            <a:avLst/>
          </a:prstGeom>
          <a:blipFill>
            <a:blip r:embed="rId3"/>
            <a:stretch>
              <a:fillRect/>
            </a:stretch>
          </a:blipFill>
          <a:ln>
            <a:noFill/>
          </a:ln>
        </p:spPr>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y="0" x="0"/>
          <a:ext cy="0" cx="0"/>
          <a:chOff y="0" x="0"/>
          <a:chExt cy="0" cx="0"/>
        </a:xfrm>
      </p:grpSpPr>
      <p:sp>
        <p:nvSpPr>
          <p:cNvPr id="248" name="Shape 248"/>
          <p:cNvSpPr txBox="1"/>
          <p:nvPr>
            <p:ph idx="1" type="body"/>
          </p:nvPr>
        </p:nvSpPr>
        <p:spPr>
          <a:xfrm>
            <a:off y="1579564" x="854950"/>
            <a:ext cy="793800" cx="7831799"/>
          </a:xfrm>
          <a:prstGeom prst="rect">
            <a:avLst/>
          </a:prstGeom>
        </p:spPr>
        <p:txBody>
          <a:bodyPr bIns="91425" rIns="91425" lIns="91425" tIns="91425" anchor="t" anchorCtr="0">
            <a:noAutofit/>
          </a:bodyPr>
          <a:lstStyle/>
          <a:p>
            <a:pPr rtl="0" lvl="0">
              <a:buClr>
                <a:schemeClr val="dk1"/>
              </a:buClr>
              <a:buSzPct val="36666"/>
              <a:buFont typeface="Arial"/>
              <a:buNone/>
            </a:pPr>
            <a:r>
              <a:rPr lang="en"/>
              <a:t>Form Code View </a:t>
            </a:r>
            <a:r>
              <a:rPr sz="2400" lang="en"/>
              <a:t>(Example: 02 - Sanitizing Data)</a:t>
            </a:r>
          </a:p>
          <a:p>
            <a:r>
              <a:t/>
            </a:r>
          </a:p>
        </p:txBody>
      </p:sp>
      <p:sp>
        <p:nvSpPr>
          <p:cNvPr id="249" name="Shape 249"/>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Sanitizing Data</a:t>
            </a:r>
          </a:p>
        </p:txBody>
      </p:sp>
      <p:sp>
        <p:nvSpPr>
          <p:cNvPr id="250" name="Shape 250"/>
          <p:cNvSpPr/>
          <p:nvPr/>
        </p:nvSpPr>
        <p:spPr>
          <a:xfrm>
            <a:off y="2313679" x="890304"/>
            <a:ext cy="3474125" cx="7761100"/>
          </a:xfrm>
          <a:prstGeom prst="rect">
            <a:avLst/>
          </a:prstGeom>
          <a:blipFill>
            <a:blip r:embed="rId3"/>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indent="-419100" marL="457200">
              <a:buClr>
                <a:schemeClr val="lt2"/>
              </a:buClr>
              <a:buSzPct val="166666"/>
              <a:buFont typeface="Arial"/>
              <a:buChar char="•"/>
            </a:pPr>
            <a:r>
              <a:rPr lang="en"/>
              <a:t>Login Form</a:t>
            </a:r>
          </a:p>
          <a:p>
            <a:pPr rtl="0" lvl="0" indent="-419100" marL="457200">
              <a:buClr>
                <a:schemeClr val="lt2"/>
              </a:buClr>
              <a:buSzPct val="166666"/>
              <a:buFont typeface="Arial"/>
              <a:buChar char="•"/>
            </a:pPr>
            <a:r>
              <a:rPr lang="en"/>
              <a:t>Contact Form</a:t>
            </a:r>
          </a:p>
          <a:p>
            <a:pPr rtl="0" lvl="0" indent="-419100" marL="457200">
              <a:buClr>
                <a:schemeClr val="lt2"/>
              </a:buClr>
              <a:buSzPct val="166666"/>
              <a:buFont typeface="Arial"/>
              <a:buChar char="•"/>
            </a:pPr>
            <a:r>
              <a:rPr lang="en"/>
              <a:t>Questionnaire</a:t>
            </a:r>
          </a:p>
          <a:p>
            <a:pPr rtl="0" lvl="0" indent="-419100" marL="457200">
              <a:buClr>
                <a:schemeClr val="lt2"/>
              </a:buClr>
              <a:buSzPct val="166666"/>
              <a:buFont typeface="Arial"/>
              <a:buChar char="•"/>
            </a:pPr>
            <a:r>
              <a:rPr lang="en"/>
              <a:t>Sign Up Form</a:t>
            </a:r>
          </a:p>
          <a:p>
            <a:pPr rtl="0" lvl="0" indent="-419100" marL="457200">
              <a:buClr>
                <a:schemeClr val="lt2"/>
              </a:buClr>
              <a:buSzPct val="166666"/>
              <a:buFont typeface="Arial"/>
              <a:buChar char="•"/>
            </a:pPr>
            <a:r>
              <a:rPr lang="en"/>
              <a:t>Order Form</a:t>
            </a:r>
          </a:p>
          <a:p>
            <a:r>
              <a:t/>
            </a:r>
          </a:p>
          <a:p>
            <a:pPr rtl="0" lvl="0">
              <a:buNone/>
            </a:pPr>
            <a:r>
              <a:rPr lang="en"/>
              <a:t>Every application that interacts with the user uses forms in some manner.</a:t>
            </a:r>
          </a:p>
          <a:p>
            <a:r>
              <a:t/>
            </a:r>
          </a:p>
          <a:p>
            <a:r>
              <a:t/>
            </a:r>
          </a:p>
        </p:txBody>
      </p:sp>
      <p:sp>
        <p:nvSpPr>
          <p:cNvPr id="68" name="Shape 68"/>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Types of Forms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y="0" x="0"/>
          <a:ext cy="0" cx="0"/>
          <a:chOff y="0" x="0"/>
          <a:chExt cy="0" cx="0"/>
        </a:xfrm>
      </p:grpSpPr>
      <p:sp>
        <p:nvSpPr>
          <p:cNvPr id="255" name="Shape 255"/>
          <p:cNvSpPr txBox="1"/>
          <p:nvPr>
            <p:ph idx="1" type="body"/>
          </p:nvPr>
        </p:nvSpPr>
        <p:spPr>
          <a:xfrm>
            <a:off y="1579565" x="854950"/>
            <a:ext cy="879299" cx="7831799"/>
          </a:xfrm>
          <a:prstGeom prst="rect">
            <a:avLst/>
          </a:prstGeom>
        </p:spPr>
        <p:txBody>
          <a:bodyPr bIns="91425" rIns="91425" lIns="91425" tIns="91425" anchor="t" anchorCtr="0">
            <a:noAutofit/>
          </a:bodyPr>
          <a:lstStyle/>
          <a:p>
            <a:pPr>
              <a:buNone/>
            </a:pPr>
            <a:r>
              <a:rPr lang="en"/>
              <a:t>This is the type of input we want...</a:t>
            </a:r>
          </a:p>
        </p:txBody>
      </p:sp>
      <p:sp>
        <p:nvSpPr>
          <p:cNvPr id="256" name="Shape 256"/>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Sanitizing Data - Data Entry</a:t>
            </a:r>
          </a:p>
        </p:txBody>
      </p:sp>
      <p:sp>
        <p:nvSpPr>
          <p:cNvPr id="257" name="Shape 257"/>
          <p:cNvSpPr/>
          <p:nvPr/>
        </p:nvSpPr>
        <p:spPr>
          <a:xfrm>
            <a:off y="2458875" x="2408725"/>
            <a:ext cy="2952574" cx="4724249"/>
          </a:xfrm>
          <a:prstGeom prst="rect">
            <a:avLst/>
          </a:prstGeom>
          <a:blipFill>
            <a:blip r:embed="rId3"/>
            <a:stretch>
              <a:fillRect/>
            </a:stretch>
          </a:blipFill>
          <a:ln>
            <a:noFill/>
          </a:ln>
        </p:spPr>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idx="1" type="body"/>
          </p:nvPr>
        </p:nvSpPr>
        <p:spPr>
          <a:xfrm>
            <a:off y="1579565" x="854950"/>
            <a:ext cy="879299" cx="7831799"/>
          </a:xfrm>
          <a:prstGeom prst="rect">
            <a:avLst/>
          </a:prstGeom>
        </p:spPr>
        <p:txBody>
          <a:bodyPr bIns="91425" rIns="91425" lIns="91425" tIns="91425" anchor="t" anchorCtr="0">
            <a:noAutofit/>
          </a:bodyPr>
          <a:lstStyle/>
          <a:p>
            <a:pPr rtl="0" lvl="0">
              <a:buNone/>
            </a:pPr>
            <a:r>
              <a:rPr lang="en"/>
              <a:t>Make sure no malicious code is in the data...</a:t>
            </a:r>
          </a:p>
        </p:txBody>
      </p:sp>
      <p:sp>
        <p:nvSpPr>
          <p:cNvPr id="263" name="Shape 263"/>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Sanitizing Data - Data Entry</a:t>
            </a:r>
          </a:p>
        </p:txBody>
      </p:sp>
      <p:sp>
        <p:nvSpPr>
          <p:cNvPr id="264" name="Shape 264"/>
          <p:cNvSpPr/>
          <p:nvPr/>
        </p:nvSpPr>
        <p:spPr>
          <a:xfrm>
            <a:off y="2246400" x="888960"/>
            <a:ext cy="1611774" cx="8020474"/>
          </a:xfrm>
          <a:prstGeom prst="rect">
            <a:avLst/>
          </a:prstGeom>
          <a:blipFill>
            <a:blip r:embed="rId3"/>
            <a:stretch>
              <a:fillRect/>
            </a:stretch>
          </a:blipFill>
          <a:ln>
            <a:noFill/>
          </a:ln>
        </p:spPr>
      </p:sp>
      <p:sp>
        <p:nvSpPr>
          <p:cNvPr id="265" name="Shape 265"/>
          <p:cNvSpPr txBox="1"/>
          <p:nvPr>
            <p:ph idx="2" type="body"/>
          </p:nvPr>
        </p:nvSpPr>
        <p:spPr>
          <a:xfrm>
            <a:off y="3858174" x="888950"/>
            <a:ext cy="491400" cx="7831799"/>
          </a:xfrm>
          <a:prstGeom prst="rect">
            <a:avLst/>
          </a:prstGeom>
        </p:spPr>
        <p:txBody>
          <a:bodyPr bIns="91425" rIns="91425" lIns="91425" tIns="91425" anchor="t" anchorCtr="0">
            <a:noAutofit/>
          </a:bodyPr>
          <a:lstStyle/>
          <a:p>
            <a:pPr rtl="0" lvl="0">
              <a:buNone/>
            </a:pPr>
            <a:r>
              <a:rPr lang="en"/>
              <a:t>Output:</a:t>
            </a:r>
          </a:p>
        </p:txBody>
      </p:sp>
      <p:sp>
        <p:nvSpPr>
          <p:cNvPr id="266" name="Shape 266"/>
          <p:cNvSpPr/>
          <p:nvPr/>
        </p:nvSpPr>
        <p:spPr>
          <a:xfrm>
            <a:off y="4507136" x="1274636"/>
            <a:ext cy="1611775" cx="7249124"/>
          </a:xfrm>
          <a:prstGeom prst="rect">
            <a:avLst/>
          </a:prstGeom>
          <a:blipFill>
            <a:blip r:embed="rId4"/>
            <a:stretch>
              <a:fillRect/>
            </a:stretch>
          </a:blipFill>
          <a:ln>
            <a:noFill/>
          </a:ln>
        </p:spPr>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y="0" x="0"/>
          <a:ext cy="0" cx="0"/>
          <a:chOff y="0" x="0"/>
          <a:chExt cy="0" cx="0"/>
        </a:xfrm>
      </p:grpSpPr>
      <p:sp>
        <p:nvSpPr>
          <p:cNvPr id="271" name="Shape 271"/>
          <p:cNvSpPr txBox="1"/>
          <p:nvPr>
            <p:ph idx="1" type="body"/>
          </p:nvPr>
        </p:nvSpPr>
        <p:spPr>
          <a:xfrm>
            <a:off y="1579565" x="854950"/>
            <a:ext cy="879299" cx="7831799"/>
          </a:xfrm>
          <a:prstGeom prst="rect">
            <a:avLst/>
          </a:prstGeom>
        </p:spPr>
        <p:txBody>
          <a:bodyPr bIns="91425" rIns="91425" lIns="91425" tIns="91425" anchor="t" anchorCtr="0">
            <a:noAutofit/>
          </a:bodyPr>
          <a:lstStyle/>
          <a:p>
            <a:pPr rtl="0" lvl="0">
              <a:buNone/>
            </a:pPr>
            <a:r>
              <a:rPr lang="en"/>
              <a:t>The more modern way: filter_var with flags:</a:t>
            </a:r>
          </a:p>
        </p:txBody>
      </p:sp>
      <p:sp>
        <p:nvSpPr>
          <p:cNvPr id="272" name="Shape 272"/>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Sanitizing Data - BETTER way</a:t>
            </a:r>
          </a:p>
        </p:txBody>
      </p:sp>
      <p:sp>
        <p:nvSpPr>
          <p:cNvPr id="273" name="Shape 273"/>
          <p:cNvSpPr txBox="1"/>
          <p:nvPr>
            <p:ph idx="2" type="body"/>
          </p:nvPr>
        </p:nvSpPr>
        <p:spPr>
          <a:xfrm>
            <a:off y="3858174" x="888950"/>
            <a:ext cy="491400" cx="7831799"/>
          </a:xfrm>
          <a:prstGeom prst="rect">
            <a:avLst/>
          </a:prstGeom>
        </p:spPr>
        <p:txBody>
          <a:bodyPr bIns="91425" rIns="91425" lIns="91425" tIns="91425" anchor="t" anchorCtr="0">
            <a:noAutofit/>
          </a:bodyPr>
          <a:lstStyle/>
          <a:p>
            <a:pPr rtl="0" lvl="0">
              <a:buNone/>
            </a:pPr>
            <a:r>
              <a:rPr lang="en"/>
              <a:t>Output is the same:</a:t>
            </a:r>
          </a:p>
        </p:txBody>
      </p:sp>
      <p:sp>
        <p:nvSpPr>
          <p:cNvPr id="274" name="Shape 274"/>
          <p:cNvSpPr/>
          <p:nvPr/>
        </p:nvSpPr>
        <p:spPr>
          <a:xfrm>
            <a:off y="4507136" x="1274636"/>
            <a:ext cy="1611775" cx="7249124"/>
          </a:xfrm>
          <a:prstGeom prst="rect">
            <a:avLst/>
          </a:prstGeom>
          <a:blipFill>
            <a:blip r:embed="rId3"/>
            <a:stretch>
              <a:fillRect/>
            </a:stretch>
          </a:blipFill>
          <a:ln>
            <a:noFill/>
          </a:ln>
        </p:spPr>
      </p:sp>
      <p:sp>
        <p:nvSpPr>
          <p:cNvPr id="275" name="Shape 275"/>
          <p:cNvSpPr/>
          <p:nvPr/>
        </p:nvSpPr>
        <p:spPr>
          <a:xfrm>
            <a:off y="2458875" x="836775"/>
            <a:ext cy="971549" cx="8124825"/>
          </a:xfrm>
          <a:prstGeom prst="rect">
            <a:avLst/>
          </a:prstGeom>
          <a:blipFill>
            <a:blip r:embed="rId4"/>
            <a:stretch>
              <a:fillRect/>
            </a:stretch>
          </a:blipFill>
          <a:ln>
            <a:noFill/>
          </a:ln>
        </p:spPr>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Testing our Data Sanitization</a:t>
            </a:r>
          </a:p>
        </p:txBody>
      </p:sp>
      <p:sp>
        <p:nvSpPr>
          <p:cNvPr id="281" name="Shape 281"/>
          <p:cNvSpPr/>
          <p:nvPr/>
        </p:nvSpPr>
        <p:spPr>
          <a:xfrm>
            <a:off y="4427706" x="854950"/>
            <a:ext cy="1143000" cx="7831799"/>
          </a:xfrm>
          <a:prstGeom prst="rect">
            <a:avLst/>
          </a:prstGeom>
          <a:blipFill>
            <a:blip r:embed="rId3"/>
            <a:stretch>
              <a:fillRect/>
            </a:stretch>
          </a:blipFill>
          <a:ln>
            <a:noFill/>
          </a:ln>
        </p:spPr>
      </p:sp>
      <p:sp>
        <p:nvSpPr>
          <p:cNvPr id="282" name="Shape 282"/>
          <p:cNvSpPr/>
          <p:nvPr/>
        </p:nvSpPr>
        <p:spPr>
          <a:xfrm>
            <a:off y="1713272" x="2294625"/>
            <a:ext cy="2617699" cx="4554750"/>
          </a:xfrm>
          <a:prstGeom prst="rect">
            <a:avLst/>
          </a:prstGeom>
          <a:blipFill>
            <a:blip r:embed="rId4"/>
            <a:stretch>
              <a:fillRect/>
            </a:stretch>
          </a:blipFill>
          <a:ln>
            <a:noFill/>
          </a:ln>
        </p:spPr>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What about check boxes?</a:t>
            </a:r>
          </a:p>
        </p:txBody>
      </p:sp>
      <p:sp>
        <p:nvSpPr>
          <p:cNvPr id="288" name="Shape 288"/>
          <p:cNvSpPr txBox="1"/>
          <p:nvPr/>
        </p:nvSpPr>
        <p:spPr>
          <a:xfrm>
            <a:off y="1840475" x="1029800"/>
            <a:ext cy="684900" cx="7831799"/>
          </a:xfrm>
          <a:prstGeom prst="rect">
            <a:avLst/>
          </a:prstGeom>
        </p:spPr>
        <p:txBody>
          <a:bodyPr bIns="91425" rIns="91425" lIns="91425" tIns="91425" anchor="t" anchorCtr="0">
            <a:noAutofit/>
          </a:bodyPr>
          <a:lstStyle/>
          <a:p>
            <a:pPr>
              <a:buNone/>
            </a:pPr>
            <a:r>
              <a:rPr sz="3000" lang="en">
                <a:solidFill>
                  <a:schemeClr val="lt2"/>
                </a:solidFill>
              </a:rPr>
              <a:t>Let’s add a check box to our form</a:t>
            </a:r>
          </a:p>
        </p:txBody>
      </p:sp>
      <p:sp>
        <p:nvSpPr>
          <p:cNvPr id="289" name="Shape 289"/>
          <p:cNvSpPr/>
          <p:nvPr/>
        </p:nvSpPr>
        <p:spPr>
          <a:xfrm>
            <a:off y="2525375" x="2712312"/>
            <a:ext cy="3964100" cx="4117074"/>
          </a:xfrm>
          <a:prstGeom prst="rect">
            <a:avLst/>
          </a:prstGeom>
          <a:blipFill>
            <a:blip r:embed="rId3"/>
            <a:stretch>
              <a:fillRect/>
            </a:stretch>
          </a:blipFill>
        </p:spPr>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y="0" x="0"/>
          <a:ext cy="0" cx="0"/>
          <a:chOff y="0" x="0"/>
          <a:chExt cy="0" cx="0"/>
        </a:xfrm>
      </p:grpSpPr>
      <p:sp>
        <p:nvSpPr>
          <p:cNvPr id="294" name="Shape 294"/>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Sanitize everything!</a:t>
            </a:r>
          </a:p>
        </p:txBody>
      </p:sp>
      <p:sp>
        <p:nvSpPr>
          <p:cNvPr id="295" name="Shape 295"/>
          <p:cNvSpPr txBox="1"/>
          <p:nvPr/>
        </p:nvSpPr>
        <p:spPr>
          <a:xfrm>
            <a:off y="1840475" x="1029800"/>
            <a:ext cy="684900" cx="7831799"/>
          </a:xfrm>
          <a:prstGeom prst="rect">
            <a:avLst/>
          </a:prstGeom>
        </p:spPr>
        <p:txBody>
          <a:bodyPr bIns="91425" rIns="91425" lIns="91425" tIns="91425" anchor="t" anchorCtr="0">
            <a:noAutofit/>
          </a:bodyPr>
          <a:lstStyle/>
          <a:p>
            <a:pPr rtl="0" lvl="0">
              <a:buNone/>
            </a:pPr>
            <a:r>
              <a:rPr sz="3000" lang="en">
                <a:solidFill>
                  <a:schemeClr val="lt2"/>
                </a:solidFill>
              </a:rPr>
              <a:t>Even check boxes should be sanitized</a:t>
            </a:r>
          </a:p>
        </p:txBody>
      </p:sp>
      <p:sp>
        <p:nvSpPr>
          <p:cNvPr id="296" name="Shape 296"/>
          <p:cNvSpPr/>
          <p:nvPr/>
        </p:nvSpPr>
        <p:spPr>
          <a:xfrm>
            <a:off y="2606050" x="724550"/>
            <a:ext cy="777249" cx="8281524"/>
          </a:xfrm>
          <a:prstGeom prst="rect">
            <a:avLst/>
          </a:prstGeom>
          <a:blipFill>
            <a:blip r:embed="rId3"/>
            <a:stretch>
              <a:fillRect/>
            </a:stretch>
          </a:blipFill>
          <a:ln>
            <a:noFill/>
          </a:ln>
        </p:spPr>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y="0" x="0"/>
          <a:ext cy="0" cx="0"/>
          <a:chOff y="0" x="0"/>
          <a:chExt cy="0" cx="0"/>
        </a:xfrm>
      </p:grpSpPr>
      <p:sp>
        <p:nvSpPr>
          <p:cNvPr id="301" name="Shape 301"/>
          <p:cNvSpPr txBox="1"/>
          <p:nvPr>
            <p:ph idx="1" type="body"/>
          </p:nvPr>
        </p:nvSpPr>
        <p:spPr>
          <a:xfrm>
            <a:off y="1579565" x="854950"/>
            <a:ext cy="867000" cx="7831799"/>
          </a:xfrm>
          <a:prstGeom prst="rect">
            <a:avLst/>
          </a:prstGeom>
        </p:spPr>
        <p:txBody>
          <a:bodyPr bIns="91425" rIns="91425" lIns="91425" tIns="91425" anchor="t" anchorCtr="0">
            <a:noAutofit/>
          </a:bodyPr>
          <a:lstStyle/>
          <a:p>
            <a:pPr rtl="0" lvl="0">
              <a:buNone/>
            </a:pPr>
            <a:r>
              <a:rPr lang="en"/>
              <a:t>Our new form </a:t>
            </a:r>
            <a:r>
              <a:rPr sz="2400" lang="en"/>
              <a:t>(Example: 03 - Validating Data)</a:t>
            </a:r>
          </a:p>
        </p:txBody>
      </p:sp>
      <p:sp>
        <p:nvSpPr>
          <p:cNvPr id="302" name="Shape 302"/>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Validating User Input</a:t>
            </a:r>
          </a:p>
        </p:txBody>
      </p:sp>
      <p:sp>
        <p:nvSpPr>
          <p:cNvPr id="303" name="Shape 303"/>
          <p:cNvSpPr/>
          <p:nvPr/>
        </p:nvSpPr>
        <p:spPr>
          <a:xfrm>
            <a:off y="2446575" x="2597997"/>
            <a:ext cy="3314374" cx="4345699"/>
          </a:xfrm>
          <a:prstGeom prst="rect">
            <a:avLst/>
          </a:prstGeom>
          <a:blipFill>
            <a:blip r:embed="rId3"/>
            <a:stretch>
              <a:fillRect/>
            </a:stretch>
          </a:blipFill>
          <a:ln>
            <a:noFill/>
          </a:ln>
        </p:spPr>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y="0" x="0"/>
          <a:ext cy="0" cx="0"/>
          <a:chOff y="0" x="0"/>
          <a:chExt cy="0" cx="0"/>
        </a:xfrm>
      </p:grpSpPr>
      <p:sp>
        <p:nvSpPr>
          <p:cNvPr id="308" name="Shape 308"/>
          <p:cNvSpPr txBox="1"/>
          <p:nvPr>
            <p:ph idx="1" type="body"/>
          </p:nvPr>
        </p:nvSpPr>
        <p:spPr>
          <a:xfrm>
            <a:off y="1579564" x="854950"/>
            <a:ext cy="818100" cx="7831799"/>
          </a:xfrm>
          <a:prstGeom prst="rect">
            <a:avLst/>
          </a:prstGeom>
        </p:spPr>
        <p:txBody>
          <a:bodyPr bIns="91425" rIns="91425" lIns="91425" tIns="91425" anchor="t" anchorCtr="0">
            <a:noAutofit/>
          </a:bodyPr>
          <a:lstStyle/>
          <a:p>
            <a:pPr rtl="0" lvl="0">
              <a:buClr>
                <a:schemeClr val="dk1"/>
              </a:buClr>
              <a:buSzPct val="36666"/>
              <a:buFont typeface="Arial"/>
              <a:buNone/>
            </a:pPr>
            <a:r>
              <a:rPr lang="en"/>
              <a:t>Form Code View </a:t>
            </a:r>
            <a:r>
              <a:rPr sz="2400" lang="en"/>
              <a:t>(Example: 03 - Validating Data)</a:t>
            </a:r>
          </a:p>
          <a:p>
            <a:r>
              <a:t/>
            </a:r>
          </a:p>
          <a:p>
            <a:r>
              <a:t/>
            </a:r>
          </a:p>
        </p:txBody>
      </p:sp>
      <p:sp>
        <p:nvSpPr>
          <p:cNvPr id="309" name="Shape 309"/>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Validating User Input</a:t>
            </a:r>
          </a:p>
        </p:txBody>
      </p:sp>
      <p:sp>
        <p:nvSpPr>
          <p:cNvPr id="310" name="Shape 310"/>
          <p:cNvSpPr/>
          <p:nvPr/>
        </p:nvSpPr>
        <p:spPr>
          <a:xfrm>
            <a:off y="2254150" x="1221640"/>
            <a:ext cy="4184675" cx="6700725"/>
          </a:xfrm>
          <a:prstGeom prst="rect">
            <a:avLst/>
          </a:prstGeom>
          <a:blipFill>
            <a:blip r:embed="rId3"/>
            <a:stretch>
              <a:fillRect/>
            </a:stretch>
          </a:blipFill>
          <a:ln>
            <a:noFill/>
          </a:ln>
        </p:spPr>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sp>
        <p:nvSpPr>
          <p:cNvPr id="315" name="Shape 315"/>
          <p:cNvSpPr txBox="1"/>
          <p:nvPr>
            <p:ph idx="1" type="body"/>
          </p:nvPr>
        </p:nvSpPr>
        <p:spPr>
          <a:xfrm>
            <a:off y="1579565" x="854950"/>
            <a:ext cy="879299" cx="7831799"/>
          </a:xfrm>
          <a:prstGeom prst="rect">
            <a:avLst/>
          </a:prstGeom>
        </p:spPr>
        <p:txBody>
          <a:bodyPr bIns="91425" rIns="91425" lIns="91425" tIns="91425" anchor="t" anchorCtr="0">
            <a:noAutofit/>
          </a:bodyPr>
          <a:lstStyle/>
          <a:p>
            <a:pPr rtl="0" lvl="0">
              <a:buNone/>
            </a:pPr>
            <a:r>
              <a:rPr lang="en"/>
              <a:t>This is the type of input we want...</a:t>
            </a:r>
          </a:p>
        </p:txBody>
      </p:sp>
      <p:sp>
        <p:nvSpPr>
          <p:cNvPr id="316" name="Shape 316"/>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Validating User Input - Data Entry</a:t>
            </a:r>
          </a:p>
        </p:txBody>
      </p:sp>
      <p:sp>
        <p:nvSpPr>
          <p:cNvPr id="317" name="Shape 317"/>
          <p:cNvSpPr/>
          <p:nvPr/>
        </p:nvSpPr>
        <p:spPr>
          <a:xfrm>
            <a:off y="2458875" x="2538125"/>
            <a:ext cy="3481799" cx="4465449"/>
          </a:xfrm>
          <a:prstGeom prst="rect">
            <a:avLst/>
          </a:prstGeom>
          <a:blipFill>
            <a:blip r:embed="rId3"/>
            <a:stretch>
              <a:fillRect/>
            </a:stretch>
          </a:blipFill>
          <a:ln>
            <a:noFill/>
          </a:ln>
        </p:spPr>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idx="1" type="body"/>
          </p:nvPr>
        </p:nvSpPr>
        <p:spPr>
          <a:xfrm>
            <a:off y="1579565" x="854950"/>
            <a:ext cy="879299" cx="7831799"/>
          </a:xfrm>
          <a:prstGeom prst="rect">
            <a:avLst/>
          </a:prstGeom>
        </p:spPr>
        <p:txBody>
          <a:bodyPr bIns="91425" rIns="91425" lIns="91425" tIns="91425" anchor="t" anchorCtr="0">
            <a:noAutofit/>
          </a:bodyPr>
          <a:lstStyle/>
          <a:p>
            <a:pPr rtl="0" lvl="0">
              <a:buNone/>
            </a:pPr>
            <a:r>
              <a:rPr lang="en"/>
              <a:t>Make sure the data conforms to expectations</a:t>
            </a:r>
          </a:p>
        </p:txBody>
      </p:sp>
      <p:sp>
        <p:nvSpPr>
          <p:cNvPr id="323" name="Shape 323"/>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Validating Data - Data Entry</a:t>
            </a:r>
          </a:p>
        </p:txBody>
      </p:sp>
      <p:sp>
        <p:nvSpPr>
          <p:cNvPr id="324" name="Shape 324"/>
          <p:cNvSpPr/>
          <p:nvPr/>
        </p:nvSpPr>
        <p:spPr>
          <a:xfrm>
            <a:off y="2365050" x="854950"/>
            <a:ext cy="2513974" cx="8130650"/>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buNone/>
            </a:pPr>
            <a:r>
              <a:rPr lang="en"/>
              <a:t>
</a:t>
            </a:r>
            <a:r>
              <a:rPr lang="en"/>
              <a:t>I have a PHP Application that needs input:</a:t>
            </a:r>
          </a:p>
          <a:p>
            <a:r>
              <a:t/>
            </a:r>
          </a:p>
          <a:p>
            <a:pPr rtl="0" lvl="0">
              <a:buNone/>
            </a:pPr>
            <a:r>
              <a:rPr lang="en"/>
              <a:t>How do I…</a:t>
            </a:r>
          </a:p>
          <a:p>
            <a:pPr rtl="0" lvl="0" indent="-419100" marL="457200">
              <a:buClr>
                <a:schemeClr val="lt2"/>
              </a:buClr>
              <a:buSzPct val="100000"/>
              <a:buFont typeface="Arial"/>
              <a:buChar char="●"/>
            </a:pPr>
            <a:r>
              <a:rPr b="1" lang="en"/>
              <a:t>safely</a:t>
            </a:r>
          </a:p>
          <a:p>
            <a:pPr rtl="0" lvl="0" indent="-419100" marL="457200">
              <a:buClr>
                <a:schemeClr val="lt2"/>
              </a:buClr>
              <a:buSzPct val="100000"/>
              <a:buFont typeface="Arial"/>
              <a:buChar char="●"/>
            </a:pPr>
            <a:r>
              <a:rPr b="1" lang="en"/>
              <a:t>securely</a:t>
            </a:r>
          </a:p>
          <a:p>
            <a:pPr rtl="0" lvl="0" indent="-419100" marL="457200">
              <a:buClr>
                <a:schemeClr val="lt2"/>
              </a:buClr>
              <a:buSzPct val="100000"/>
              <a:buFont typeface="Arial"/>
              <a:buChar char="●"/>
            </a:pPr>
            <a:r>
              <a:rPr b="1" lang="en"/>
              <a:t>reliably</a:t>
            </a:r>
          </a:p>
          <a:p>
            <a:pPr rtl="0" lvl="0">
              <a:buNone/>
            </a:pPr>
            <a:r>
              <a:rPr lang="en"/>
              <a:t>... get that input or other data from my users?</a:t>
            </a:r>
          </a:p>
        </p:txBody>
      </p:sp>
      <p:sp>
        <p:nvSpPr>
          <p:cNvPr id="74" name="Shape 74"/>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The Problem (Use Case)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y="0" x="0"/>
          <a:ext cy="0" cx="0"/>
          <a:chOff y="0" x="0"/>
          <a:chExt cy="0" cx="0"/>
        </a:xfrm>
      </p:grpSpPr>
      <p:sp>
        <p:nvSpPr>
          <p:cNvPr id="329" name="Shape 329"/>
          <p:cNvSpPr txBox="1"/>
          <p:nvPr>
            <p:ph idx="1" type="body"/>
          </p:nvPr>
        </p:nvSpPr>
        <p:spPr>
          <a:xfrm>
            <a:off y="1731965" x="1007350"/>
            <a:ext cy="879299" cx="7831799"/>
          </a:xfrm>
          <a:prstGeom prst="rect">
            <a:avLst/>
          </a:prstGeom>
        </p:spPr>
        <p:txBody>
          <a:bodyPr bIns="91425" rIns="91425" lIns="91425" tIns="91425" anchor="t" anchorCtr="0">
            <a:noAutofit/>
          </a:bodyPr>
          <a:lstStyle/>
          <a:p>
            <a:pPr rtl="0" lvl="0">
              <a:buNone/>
            </a:pPr>
            <a:r>
              <a:rPr lang="en"/>
              <a:t>Output</a:t>
            </a:r>
          </a:p>
        </p:txBody>
      </p:sp>
      <p:sp>
        <p:nvSpPr>
          <p:cNvPr id="330" name="Shape 330"/>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Validating Data - Data Entry</a:t>
            </a:r>
          </a:p>
        </p:txBody>
      </p:sp>
      <p:sp>
        <p:nvSpPr>
          <p:cNvPr id="331" name="Shape 331"/>
          <p:cNvSpPr/>
          <p:nvPr/>
        </p:nvSpPr>
        <p:spPr>
          <a:xfrm>
            <a:off y="2778575" x="839312"/>
            <a:ext cy="2335674" cx="7465375"/>
          </a:xfrm>
          <a:prstGeom prst="rect">
            <a:avLst/>
          </a:prstGeom>
          <a:blipFill>
            <a:blip r:embed="rId3"/>
            <a:stretch>
              <a:fillRect/>
            </a:stretch>
          </a:blipFill>
          <a:ln>
            <a:noFill/>
          </a:ln>
        </p:spPr>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y="0" x="0"/>
          <a:ext cy="0" cx="0"/>
          <a:chOff y="0" x="0"/>
          <a:chExt cy="0" cx="0"/>
        </a:xfrm>
      </p:grpSpPr>
      <p:sp>
        <p:nvSpPr>
          <p:cNvPr id="336" name="Shape 336"/>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Testing Our Validation</a:t>
            </a:r>
          </a:p>
        </p:txBody>
      </p:sp>
      <p:sp>
        <p:nvSpPr>
          <p:cNvPr id="337" name="Shape 337"/>
          <p:cNvSpPr/>
          <p:nvPr/>
        </p:nvSpPr>
        <p:spPr>
          <a:xfrm>
            <a:off y="1685925" x="923275"/>
            <a:ext cy="4171949" cx="7977299"/>
          </a:xfrm>
          <a:prstGeom prst="rect">
            <a:avLst/>
          </a:prstGeom>
          <a:blipFill>
            <a:blip r:embed="rId3"/>
            <a:stretch>
              <a:fillRect/>
            </a:stretch>
          </a:blipFill>
          <a:ln>
            <a:noFill/>
          </a:ln>
        </p:spPr>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y="0" x="0"/>
          <a:ext cy="0" cx="0"/>
          <a:chOff y="0" x="0"/>
          <a:chExt cy="0" cx="0"/>
        </a:xfrm>
      </p:grpSpPr>
      <p:sp>
        <p:nvSpPr>
          <p:cNvPr id="342" name="Shape 342"/>
          <p:cNvSpPr txBox="1"/>
          <p:nvPr>
            <p:ph idx="1" type="body"/>
          </p:nvPr>
        </p:nvSpPr>
        <p:spPr>
          <a:xfrm>
            <a:off y="1579566" x="854950"/>
            <a:ext cy="1442699" cx="7831799"/>
          </a:xfrm>
          <a:prstGeom prst="rect">
            <a:avLst/>
          </a:prstGeom>
        </p:spPr>
        <p:txBody>
          <a:bodyPr bIns="91425" rIns="91425" lIns="91425" tIns="91425" anchor="t" anchorCtr="0">
            <a:noAutofit/>
          </a:bodyPr>
          <a:lstStyle/>
          <a:p>
            <a:pPr rtl="0" lvl="0">
              <a:buNone/>
            </a:pPr>
            <a:r>
              <a:rPr lang="en"/>
              <a:t>If we don’t enter an age…</a:t>
            </a:r>
          </a:p>
          <a:p>
            <a:pPr rtl="0" lvl="0">
              <a:buNone/>
            </a:pPr>
            <a:r>
              <a:rPr lang="en"/>
              <a:t>if we don’t enter our email...</a:t>
            </a:r>
          </a:p>
        </p:txBody>
      </p:sp>
      <p:sp>
        <p:nvSpPr>
          <p:cNvPr id="343" name="Shape 343"/>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Testing Our Validation</a:t>
            </a:r>
          </a:p>
        </p:txBody>
      </p:sp>
      <p:sp>
        <p:nvSpPr>
          <p:cNvPr id="344" name="Shape 344"/>
          <p:cNvSpPr/>
          <p:nvPr/>
        </p:nvSpPr>
        <p:spPr>
          <a:xfrm>
            <a:off y="3022275" x="969087"/>
            <a:ext cy="2376474" cx="7603524"/>
          </a:xfrm>
          <a:prstGeom prst="rect">
            <a:avLst/>
          </a:prstGeom>
          <a:blipFill>
            <a:blip r:embed="rId3"/>
            <a:stretch>
              <a:fillRect/>
            </a:stretch>
          </a:blipFill>
          <a:ln>
            <a:noFill/>
          </a:ln>
        </p:spPr>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y="0" x="0"/>
          <a:ext cy="0" cx="0"/>
          <a:chOff y="0" x="0"/>
          <a:chExt cy="0" cx="0"/>
        </a:xfrm>
      </p:grpSpPr>
      <p:sp>
        <p:nvSpPr>
          <p:cNvPr id="349" name="Shape 349"/>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buNone/>
            </a:pPr>
            <a:r>
              <a:rPr lang="en"/>
              <a:t>No matter what you do from here…</a:t>
            </a:r>
          </a:p>
          <a:p>
            <a:pPr rtl="0" lvl="0" indent="457200">
              <a:buNone/>
            </a:pPr>
            <a:r>
              <a:rPr lang="en"/>
              <a:t>- the hard part is over.</a:t>
            </a:r>
          </a:p>
          <a:p>
            <a:r>
              <a:t/>
            </a:r>
          </a:p>
          <a:p>
            <a:pPr rtl="0" lvl="0" indent="457200">
              <a:buNone/>
            </a:pPr>
            <a:r>
              <a:rPr lang="en"/>
              <a:t>Your data is now:</a:t>
            </a:r>
          </a:p>
          <a:p>
            <a:pPr rtl="0" lvl="0" indent="-419100" marL="457200">
              <a:buClr>
                <a:schemeClr val="lt2"/>
              </a:buClr>
              <a:buSzPct val="100000"/>
              <a:buFont typeface="Arial"/>
              <a:buChar char="●"/>
            </a:pPr>
            <a:r>
              <a:rPr b="1" lang="en"/>
              <a:t>Validated!</a:t>
            </a:r>
          </a:p>
          <a:p>
            <a:pPr lvl="0" indent="-419100" marL="457200">
              <a:buClr>
                <a:schemeClr val="lt2"/>
              </a:buClr>
              <a:buSzPct val="100000"/>
              <a:buFont typeface="Arial"/>
              <a:buChar char="●"/>
            </a:pPr>
            <a:r>
              <a:rPr b="1" lang="en"/>
              <a:t>Sanitized!</a:t>
            </a:r>
          </a:p>
        </p:txBody>
      </p:sp>
      <p:sp>
        <p:nvSpPr>
          <p:cNvPr id="350" name="Shape 350"/>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What do we do with the data?</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y="0" x="0"/>
          <a:ext cy="0" cx="0"/>
          <a:chOff y="0" x="0"/>
          <a:chExt cy="0" cx="0"/>
        </a:xfrm>
      </p:grpSpPr>
      <p:sp>
        <p:nvSpPr>
          <p:cNvPr id="355" name="Shape 355"/>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Remember that Bad Idea?</a:t>
            </a:r>
          </a:p>
        </p:txBody>
      </p:sp>
      <p:sp>
        <p:nvSpPr>
          <p:cNvPr id="356" name="Shape 356"/>
          <p:cNvSpPr/>
          <p:nvPr/>
        </p:nvSpPr>
        <p:spPr>
          <a:xfrm>
            <a:off y="1773775" x="928625"/>
            <a:ext cy="4223124" cx="7831799"/>
          </a:xfrm>
          <a:prstGeom prst="rect">
            <a:avLst/>
          </a:prstGeom>
          <a:blipFill>
            <a:blip r:embed="rId3"/>
            <a:stretch>
              <a:fillRect/>
            </a:stretch>
          </a:blipFill>
        </p:spPr>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y="0" x="0"/>
          <a:ext cy="0" cx="0"/>
          <a:chOff y="0" x="0"/>
          <a:chExt cy="0" cx="0"/>
        </a:xfrm>
      </p:grpSpPr>
      <p:sp>
        <p:nvSpPr>
          <p:cNvPr id="361" name="Shape 361"/>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Better idea...</a:t>
            </a:r>
          </a:p>
        </p:txBody>
      </p:sp>
      <p:sp>
        <p:nvSpPr>
          <p:cNvPr id="362" name="Shape 362"/>
          <p:cNvSpPr/>
          <p:nvPr/>
        </p:nvSpPr>
        <p:spPr>
          <a:xfrm>
            <a:off y="1762850" x="950425"/>
            <a:ext cy="4710850" cx="7640825"/>
          </a:xfrm>
          <a:prstGeom prst="rect">
            <a:avLst/>
          </a:prstGeom>
          <a:blipFill>
            <a:blip r:embed="rId3"/>
            <a:stretch>
              <a:fillRect/>
            </a:stretch>
          </a:blipFill>
        </p:spPr>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indent="-419100" marL="457200">
              <a:buClr>
                <a:schemeClr val="lt2"/>
              </a:buClr>
              <a:buSzPct val="100000"/>
              <a:buFont typeface="Arial"/>
              <a:buChar char="●"/>
            </a:pPr>
            <a:r>
              <a:rPr lang="en"/>
              <a:t>ALWAYS Sanitize your data.</a:t>
            </a:r>
          </a:p>
          <a:p>
            <a:pPr rtl="0" lvl="1" indent="-381000" marL="914400">
              <a:buClr>
                <a:schemeClr val="lt2"/>
              </a:buClr>
              <a:buSzPct val="80000"/>
              <a:buFont typeface="Arial"/>
              <a:buChar char="○"/>
            </a:pPr>
            <a:r>
              <a:rPr lang="en"/>
              <a:t>Even if you don’t validate it.</a:t>
            </a:r>
          </a:p>
          <a:p>
            <a:pPr rtl="0" lvl="1" indent="-381000" marL="914400">
              <a:buClr>
                <a:schemeClr val="lt2"/>
              </a:buClr>
              <a:buSzPct val="80000"/>
              <a:buFont typeface="Arial"/>
              <a:buChar char="○"/>
            </a:pPr>
            <a:r>
              <a:rPr lang="en"/>
              <a:t>Some data is harder to validate than others</a:t>
            </a:r>
          </a:p>
          <a:p>
            <a:pPr rtl="0" lvl="0" indent="-419100" marL="457200">
              <a:buClr>
                <a:schemeClr val="lt2"/>
              </a:buClr>
              <a:buSzPct val="100000"/>
              <a:buFont typeface="Arial"/>
              <a:buChar char="●"/>
            </a:pPr>
            <a:r>
              <a:rPr lang="en"/>
              <a:t>Use JavaScript to enforce requirements</a:t>
            </a:r>
          </a:p>
          <a:p>
            <a:pPr rtl="0" lvl="1" indent="-381000" marL="914400">
              <a:buClr>
                <a:schemeClr val="lt2"/>
              </a:buClr>
              <a:buSzPct val="80000"/>
              <a:buFont typeface="Arial"/>
              <a:buChar char="○"/>
            </a:pPr>
            <a:r>
              <a:rPr lang="en"/>
              <a:t>JavaScript is great for checking data before it gets submitted. This makes PHP’s job easier</a:t>
            </a:r>
          </a:p>
          <a:p>
            <a:pPr rtl="0" lvl="1" indent="-381000" marL="914400">
              <a:buClr>
                <a:schemeClr val="lt2"/>
              </a:buClr>
              <a:buSzPct val="80000"/>
              <a:buFont typeface="Arial"/>
              <a:buChar char="○"/>
            </a:pPr>
            <a:r>
              <a:rPr lang="en"/>
              <a:t>Don’t rely on JS to sanitize. Let PHP handle it.</a:t>
            </a:r>
          </a:p>
          <a:p>
            <a:pPr rtl="0" lvl="0" indent="-419100" marL="457200">
              <a:buClr>
                <a:schemeClr val="lt2"/>
              </a:buClr>
              <a:buSzPct val="100000"/>
              <a:buFont typeface="Arial"/>
              <a:buChar char="●"/>
            </a:pPr>
            <a:r>
              <a:rPr lang="en"/>
              <a:t>Offload your PHP processing via Ajax</a:t>
            </a:r>
          </a:p>
          <a:p>
            <a:pPr rtl="0" lvl="1" indent="-381000" marL="914400">
              <a:buClr>
                <a:schemeClr val="lt2"/>
              </a:buClr>
              <a:buSzPct val="80000"/>
              <a:buFont typeface="Arial"/>
              <a:buChar char="○"/>
            </a:pPr>
            <a:r>
              <a:rPr lang="en"/>
              <a:t>Keeps your code cleaner by separating heavy lifting of data validation out of your form code.</a:t>
            </a:r>
          </a:p>
          <a:p>
            <a:pPr rtl="0" lvl="0" indent="-419100" marL="457200">
              <a:buClr>
                <a:schemeClr val="lt2"/>
              </a:buClr>
              <a:buSzPct val="100000"/>
              <a:buFont typeface="Arial"/>
              <a:buChar char="●"/>
            </a:pPr>
            <a:r>
              <a:rPr lang="en"/>
              <a:t>Show your users where they failed.</a:t>
            </a:r>
          </a:p>
          <a:p>
            <a:pPr rtl="0" lvl="1" indent="-381000" marL="914400">
              <a:buClr>
                <a:schemeClr val="lt2"/>
              </a:buClr>
              <a:buSzPct val="80000"/>
              <a:buFont typeface="Arial"/>
              <a:buChar char="○"/>
            </a:pPr>
            <a:r>
              <a:rPr lang="en"/>
              <a:t>This also makes your own debugging easier</a:t>
            </a:r>
          </a:p>
        </p:txBody>
      </p:sp>
      <p:sp>
        <p:nvSpPr>
          <p:cNvPr id="368" name="Shape 368"/>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Tips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y="0" x="0"/>
          <a:ext cy="0" cx="0"/>
          <a:chOff y="0" x="0"/>
          <a:chExt cy="0" cx="0"/>
        </a:xfrm>
      </p:grpSpPr>
      <p:sp>
        <p:nvSpPr>
          <p:cNvPr id="373" name="Shape 373"/>
          <p:cNvSpPr txBox="1"/>
          <p:nvPr>
            <p:ph idx="1" type="body"/>
          </p:nvPr>
        </p:nvSpPr>
        <p:spPr>
          <a:xfrm>
            <a:off y="1579565" x="854950"/>
            <a:ext cy="1234500" cx="7831799"/>
          </a:xfrm>
          <a:prstGeom prst="rect">
            <a:avLst/>
          </a:prstGeom>
        </p:spPr>
        <p:txBody>
          <a:bodyPr bIns="91425" rIns="91425" lIns="91425" tIns="91425" anchor="t" anchorCtr="0">
            <a:noAutofit/>
          </a:bodyPr>
          <a:lstStyle/>
          <a:p>
            <a:pPr>
              <a:buNone/>
            </a:pPr>
            <a:r>
              <a:rPr lang="en"/>
              <a:t>Form Code View </a:t>
            </a:r>
            <a:r>
              <a:rPr sz="2400" lang="en"/>
              <a:t>(Example: 04 Ajax Form Handling)</a:t>
            </a:r>
          </a:p>
        </p:txBody>
      </p:sp>
      <p:sp>
        <p:nvSpPr>
          <p:cNvPr id="374" name="Shape 374"/>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Tricks - Ajax Form Handling</a:t>
            </a:r>
          </a:p>
        </p:txBody>
      </p:sp>
      <p:sp>
        <p:nvSpPr>
          <p:cNvPr id="375" name="Shape 375"/>
          <p:cNvSpPr/>
          <p:nvPr/>
        </p:nvSpPr>
        <p:spPr>
          <a:xfrm>
            <a:off y="2312812" x="1838325"/>
            <a:ext cy="4467225" cx="5467350"/>
          </a:xfrm>
          <a:prstGeom prst="rect">
            <a:avLst/>
          </a:prstGeom>
          <a:blipFill>
            <a:blip r:embed="rId4"/>
            <a:stretch>
              <a:fillRect/>
            </a:stretch>
          </a:blipFill>
          <a:ln>
            <a:noFill/>
          </a:ln>
        </p:spPr>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y="0" x="0"/>
          <a:ext cy="0" cx="0"/>
          <a:chOff y="0" x="0"/>
          <a:chExt cy="0" cx="0"/>
        </a:xfrm>
      </p:grpSpPr>
      <p:sp>
        <p:nvSpPr>
          <p:cNvPr id="380" name="Shape 380"/>
          <p:cNvSpPr txBox="1"/>
          <p:nvPr>
            <p:ph idx="1" type="body"/>
          </p:nvPr>
        </p:nvSpPr>
        <p:spPr>
          <a:xfrm>
            <a:off y="1579564" x="854950"/>
            <a:ext cy="720299" cx="7831799"/>
          </a:xfrm>
          <a:prstGeom prst="rect">
            <a:avLst/>
          </a:prstGeom>
        </p:spPr>
        <p:txBody>
          <a:bodyPr bIns="91425" rIns="91425" lIns="91425" tIns="91425" anchor="t" anchorCtr="0">
            <a:noAutofit/>
          </a:bodyPr>
          <a:lstStyle/>
          <a:p>
            <a:pPr>
              <a:buNone/>
            </a:pPr>
            <a:r>
              <a:rPr lang="en"/>
              <a:t>Ajax JavaScript to post the form</a:t>
            </a:r>
          </a:p>
        </p:txBody>
      </p:sp>
      <p:sp>
        <p:nvSpPr>
          <p:cNvPr id="381" name="Shape 381"/>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Tricks Ajax Form Handling</a:t>
            </a:r>
          </a:p>
        </p:txBody>
      </p:sp>
      <p:sp>
        <p:nvSpPr>
          <p:cNvPr id="382" name="Shape 382"/>
          <p:cNvSpPr/>
          <p:nvPr/>
        </p:nvSpPr>
        <p:spPr>
          <a:xfrm>
            <a:off y="2299875" x="1875329"/>
            <a:ext cy="3634149" cx="5791024"/>
          </a:xfrm>
          <a:prstGeom prst="rect">
            <a:avLst/>
          </a:prstGeom>
          <a:blipFill>
            <a:blip r:embed="rId4"/>
            <a:stretch>
              <a:fillRect/>
            </a:stretch>
          </a:blipFill>
          <a:ln>
            <a:noFill/>
          </a:ln>
        </p:spPr>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y="0" x="0"/>
          <a:ext cy="0" cx="0"/>
          <a:chOff y="0" x="0"/>
          <a:chExt cy="0" cx="0"/>
        </a:xfrm>
      </p:grpSpPr>
      <p:sp>
        <p:nvSpPr>
          <p:cNvPr id="387" name="Shape 387"/>
          <p:cNvSpPr txBox="1"/>
          <p:nvPr>
            <p:ph idx="1" type="body"/>
          </p:nvPr>
        </p:nvSpPr>
        <p:spPr>
          <a:xfrm>
            <a:off y="1579564" x="854950"/>
            <a:ext cy="708000" cx="7831799"/>
          </a:xfrm>
          <a:prstGeom prst="rect">
            <a:avLst/>
          </a:prstGeom>
        </p:spPr>
        <p:txBody>
          <a:bodyPr bIns="91425" rIns="91425" lIns="91425" tIns="91425" anchor="t" anchorCtr="0">
            <a:noAutofit/>
          </a:bodyPr>
          <a:lstStyle/>
          <a:p>
            <a:pPr>
              <a:buNone/>
            </a:pPr>
            <a:r>
              <a:rPr lang="en"/>
              <a:t>This is the file we’re posting the form data to</a:t>
            </a:r>
          </a:p>
        </p:txBody>
      </p:sp>
      <p:sp>
        <p:nvSpPr>
          <p:cNvPr id="388" name="Shape 388"/>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Tricks Ajax Form Handling</a:t>
            </a:r>
          </a:p>
        </p:txBody>
      </p:sp>
      <p:sp>
        <p:nvSpPr>
          <p:cNvPr id="389" name="Shape 389"/>
          <p:cNvSpPr/>
          <p:nvPr/>
        </p:nvSpPr>
        <p:spPr>
          <a:xfrm>
            <a:off y="2245375" x="1030276"/>
            <a:ext cy="4333250" cx="7593750"/>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Little Bobby Tables...</a:t>
            </a:r>
          </a:p>
        </p:txBody>
      </p:sp>
      <p:sp>
        <p:nvSpPr>
          <p:cNvPr id="80" name="Shape 80"/>
          <p:cNvSpPr/>
          <p:nvPr/>
        </p:nvSpPr>
        <p:spPr>
          <a:xfrm>
            <a:off y="2085303" x="763375"/>
            <a:ext cy="2546575" cx="8278674"/>
          </a:xfrm>
          <a:prstGeom prst="rect">
            <a:avLst/>
          </a:prstGeom>
          <a:blipFill>
            <a:blip r:embed="rId3"/>
            <a:stretch>
              <a:fillRect/>
            </a:stretch>
          </a:blipFill>
          <a:ln>
            <a:noFill/>
          </a:ln>
        </p:spPr>
      </p:sp>
      <p:sp>
        <p:nvSpPr>
          <p:cNvPr id="81" name="Shape 81"/>
          <p:cNvSpPr txBox="1"/>
          <p:nvPr/>
        </p:nvSpPr>
        <p:spPr>
          <a:xfrm>
            <a:off y="5119000" x="1873700"/>
            <a:ext cy="600000" cx="6812999"/>
          </a:xfrm>
          <a:prstGeom prst="rect">
            <a:avLst/>
          </a:prstGeom>
        </p:spPr>
        <p:txBody>
          <a:bodyPr bIns="91425" rIns="91425" lIns="91425" tIns="91425" anchor="t" anchorCtr="0">
            <a:noAutofit/>
          </a:bodyPr>
          <a:lstStyle/>
          <a:p>
            <a:pPr>
              <a:buNone/>
            </a:pPr>
            <a:r>
              <a:rPr u="sng" sz="3600" lang="en">
                <a:solidFill>
                  <a:schemeClr val="hlink"/>
                </a:solidFill>
                <a:hlinkClick r:id="rId4"/>
              </a:rPr>
              <a:t>http://xkcd.com/327/</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y="0" x="0"/>
          <a:ext cy="0" cx="0"/>
          <a:chOff y="0" x="0"/>
          <a:chExt cy="0" cx="0"/>
        </a:xfrm>
      </p:grpSpPr>
      <p:sp>
        <p:nvSpPr>
          <p:cNvPr id="394" name="Shape 394"/>
          <p:cNvSpPr txBox="1"/>
          <p:nvPr>
            <p:ph idx="1" type="body"/>
          </p:nvPr>
        </p:nvSpPr>
        <p:spPr>
          <a:xfrm>
            <a:off y="1579579" x="854950"/>
            <a:ext cy="1749300" cx="7831799"/>
          </a:xfrm>
          <a:prstGeom prst="rect">
            <a:avLst/>
          </a:prstGeom>
        </p:spPr>
        <p:txBody>
          <a:bodyPr bIns="91425" rIns="91425" lIns="91425" tIns="91425" anchor="t" anchorCtr="0">
            <a:noAutofit/>
          </a:bodyPr>
          <a:lstStyle/>
          <a:p>
            <a:pPr rtl="0" lvl="0">
              <a:buNone/>
            </a:pPr>
            <a:r>
              <a:rPr lang="en"/>
              <a:t>This allows you to separate logic away from the file that contains your form.</a:t>
            </a:r>
          </a:p>
        </p:txBody>
      </p:sp>
      <p:sp>
        <p:nvSpPr>
          <p:cNvPr id="395" name="Shape 395"/>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Tricks Ajax Form Handling Output</a:t>
            </a:r>
          </a:p>
        </p:txBody>
      </p:sp>
      <p:sp>
        <p:nvSpPr>
          <p:cNvPr id="396" name="Shape 396"/>
          <p:cNvSpPr/>
          <p:nvPr/>
        </p:nvSpPr>
        <p:spPr>
          <a:xfrm>
            <a:off y="2949550" x="2052912"/>
            <a:ext cy="2545750" cx="5435875"/>
          </a:xfrm>
          <a:prstGeom prst="rect">
            <a:avLst/>
          </a:prstGeom>
          <a:blipFill>
            <a:blip r:embed="rId4"/>
            <a:stretch>
              <a:fillRect/>
            </a:stretch>
          </a:blipFill>
          <a:ln>
            <a:noFill/>
          </a:ln>
        </p:spPr>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y="0" x="0"/>
          <a:ext cy="0" cx="0"/>
          <a:chOff y="0" x="0"/>
          <a:chExt cy="0" cx="0"/>
        </a:xfrm>
      </p:grpSpPr>
      <p:sp>
        <p:nvSpPr>
          <p:cNvPr id="401" name="Shape 401"/>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buNone/>
            </a:pPr>
            <a:r>
              <a:rPr lang="en"/>
              <a:t>Issue: Application Form getting spammed.</a:t>
            </a:r>
          </a:p>
          <a:p>
            <a:pPr rtl="0" lvl="0">
              <a:buNone/>
            </a:pPr>
            <a:r>
              <a:rPr lang="en"/>
              <a:t>Steps taken:</a:t>
            </a:r>
          </a:p>
          <a:p>
            <a:pPr rtl="0" lvl="0" indent="-419100" marL="457200">
              <a:buClr>
                <a:schemeClr val="lt2"/>
              </a:buClr>
              <a:buSzPct val="100000"/>
              <a:buFont typeface="Arial"/>
              <a:buChar char="●"/>
            </a:pPr>
            <a:r>
              <a:rPr lang="en"/>
              <a:t>We added reCAPTCHA</a:t>
            </a:r>
          </a:p>
          <a:p>
            <a:pPr rtl="0" lvl="0">
              <a:buNone/>
            </a:pPr>
            <a:r>
              <a:rPr lang="en"/>
              <a:t>Issue slowed, after some time they continued</a:t>
            </a:r>
          </a:p>
          <a:p>
            <a:pPr rtl="0" lvl="0">
              <a:buNone/>
            </a:pPr>
            <a:r>
              <a:rPr lang="en"/>
              <a:t>Further steps:</a:t>
            </a:r>
          </a:p>
          <a:p>
            <a:r>
              <a:t/>
            </a:r>
          </a:p>
          <a:p>
            <a:r>
              <a:t/>
            </a:r>
          </a:p>
          <a:p>
            <a:r>
              <a:t/>
            </a:r>
          </a:p>
          <a:p>
            <a:pPr lvl="0">
              <a:buNone/>
            </a:pPr>
            <a:r>
              <a:rPr lang="en"/>
              <a:t>For some reason the spam stopped...</a:t>
            </a:r>
          </a:p>
        </p:txBody>
      </p:sp>
      <p:sp>
        <p:nvSpPr>
          <p:cNvPr id="402" name="Shape 402"/>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Tricks - Some tricks won’t last...</a:t>
            </a:r>
          </a:p>
        </p:txBody>
      </p:sp>
      <p:sp>
        <p:nvSpPr>
          <p:cNvPr id="403" name="Shape 403"/>
          <p:cNvSpPr/>
          <p:nvPr/>
        </p:nvSpPr>
        <p:spPr>
          <a:xfrm>
            <a:off y="4459050" x="1344450"/>
            <a:ext cy="1301525" cx="6852799"/>
          </a:xfrm>
          <a:prstGeom prst="rect">
            <a:avLst/>
          </a:prstGeom>
          <a:blipFill>
            <a:blip r:embed="rId3"/>
            <a:stretch>
              <a:fillRect/>
            </a:stretch>
          </a:blipFill>
          <a:ln>
            <a:noFill/>
          </a:ln>
        </p:spPr>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y="0" x="0"/>
          <a:ext cy="0" cx="0"/>
          <a:chOff y="0" x="0"/>
          <a:chExt cy="0" cx="0"/>
        </a:xfrm>
      </p:grpSpPr>
      <p:sp>
        <p:nvSpPr>
          <p:cNvPr id="408" name="Shape 408"/>
          <p:cNvSpPr txBox="1"/>
          <p:nvPr>
            <p:ph idx="1" type="body"/>
          </p:nvPr>
        </p:nvSpPr>
        <p:spPr>
          <a:xfrm>
            <a:off y="1579564" x="854950"/>
            <a:ext cy="708000" cx="7831799"/>
          </a:xfrm>
          <a:prstGeom prst="rect">
            <a:avLst/>
          </a:prstGeom>
        </p:spPr>
        <p:txBody>
          <a:bodyPr bIns="91425" rIns="91425" lIns="91425" tIns="91425" anchor="t" anchorCtr="0">
            <a:noAutofit/>
          </a:bodyPr>
          <a:lstStyle/>
          <a:p>
            <a:pPr>
              <a:buNone/>
            </a:pPr>
            <a:r>
              <a:rPr lang="en"/>
              <a:t>Add a question to your form:</a:t>
            </a:r>
          </a:p>
        </p:txBody>
      </p:sp>
      <p:sp>
        <p:nvSpPr>
          <p:cNvPr id="409" name="Shape 409"/>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Tricks - Getting Creative</a:t>
            </a:r>
          </a:p>
        </p:txBody>
      </p:sp>
      <p:sp>
        <p:nvSpPr>
          <p:cNvPr id="410" name="Shape 410"/>
          <p:cNvSpPr/>
          <p:nvPr/>
        </p:nvSpPr>
        <p:spPr>
          <a:xfrm>
            <a:off y="3110250" x="2708875"/>
            <a:ext cy="3228975" cx="3371850"/>
          </a:xfrm>
          <a:prstGeom prst="rect">
            <a:avLst/>
          </a:prstGeom>
          <a:blipFill>
            <a:blip r:embed="rId3"/>
            <a:stretch>
              <a:fillRect/>
            </a:stretch>
          </a:blipFill>
        </p:spPr>
      </p:sp>
      <p:sp>
        <p:nvSpPr>
          <p:cNvPr id="411" name="Shape 411"/>
          <p:cNvSpPr/>
          <p:nvPr/>
        </p:nvSpPr>
        <p:spPr>
          <a:xfrm>
            <a:off y="2287580" x="1142105"/>
            <a:ext cy="640275" cx="7168950"/>
          </a:xfrm>
          <a:prstGeom prst="rect">
            <a:avLst/>
          </a:prstGeom>
          <a:blipFill>
            <a:blip r:embed="rId4"/>
            <a:stretch>
              <a:fillRect/>
            </a:stretch>
          </a:blipFill>
          <a:ln>
            <a:noFill/>
          </a:ln>
        </p:spPr>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y="0" x="0"/>
          <a:ext cy="0" cx="0"/>
          <a:chOff y="0" x="0"/>
          <a:chExt cy="0" cx="0"/>
        </a:xfrm>
      </p:grpSpPr>
      <p:sp>
        <p:nvSpPr>
          <p:cNvPr id="416" name="Shape 416"/>
          <p:cNvSpPr txBox="1"/>
          <p:nvPr>
            <p:ph idx="1" type="body"/>
          </p:nvPr>
        </p:nvSpPr>
        <p:spPr>
          <a:xfrm>
            <a:off y="1579565" x="854950"/>
            <a:ext cy="854999" cx="7831799"/>
          </a:xfrm>
          <a:prstGeom prst="rect">
            <a:avLst/>
          </a:prstGeom>
        </p:spPr>
        <p:txBody>
          <a:bodyPr bIns="91425" rIns="91425" lIns="91425" tIns="91425" anchor="t" anchorCtr="0">
            <a:noAutofit/>
          </a:bodyPr>
          <a:lstStyle/>
          <a:p>
            <a:pPr>
              <a:buNone/>
            </a:pPr>
            <a:r>
              <a:rPr lang="en"/>
              <a:t>If the user answers correctly:</a:t>
            </a:r>
          </a:p>
        </p:txBody>
      </p:sp>
      <p:sp>
        <p:nvSpPr>
          <p:cNvPr id="417" name="Shape 417"/>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Tricks - Getting Creative</a:t>
            </a:r>
          </a:p>
        </p:txBody>
      </p:sp>
      <p:sp>
        <p:nvSpPr>
          <p:cNvPr id="418" name="Shape 418"/>
          <p:cNvSpPr/>
          <p:nvPr/>
        </p:nvSpPr>
        <p:spPr>
          <a:xfrm>
            <a:off y="2392716" x="2626779"/>
            <a:ext cy="1745100" cx="3890449"/>
          </a:xfrm>
          <a:prstGeom prst="rect">
            <a:avLst/>
          </a:prstGeom>
          <a:blipFill>
            <a:blip r:embed="rId3"/>
            <a:stretch>
              <a:fillRect/>
            </a:stretch>
          </a:blipFill>
          <a:ln>
            <a:noFill/>
          </a:ln>
        </p:spPr>
      </p:sp>
      <p:sp>
        <p:nvSpPr>
          <p:cNvPr id="419" name="Shape 419"/>
          <p:cNvSpPr txBox="1"/>
          <p:nvPr>
            <p:ph idx="2" type="body"/>
          </p:nvPr>
        </p:nvSpPr>
        <p:spPr>
          <a:xfrm>
            <a:off y="4315965" x="854950"/>
            <a:ext cy="854999" cx="7831799"/>
          </a:xfrm>
          <a:prstGeom prst="rect">
            <a:avLst/>
          </a:prstGeom>
        </p:spPr>
        <p:txBody>
          <a:bodyPr bIns="91425" rIns="91425" lIns="91425" tIns="91425" anchor="t" anchorCtr="0">
            <a:noAutofit/>
          </a:bodyPr>
          <a:lstStyle/>
          <a:p>
            <a:pPr rtl="0" lvl="0">
              <a:buNone/>
            </a:pPr>
            <a:r>
              <a:rPr lang="en"/>
              <a:t>If the user answers incorrectly:</a:t>
            </a:r>
          </a:p>
        </p:txBody>
      </p:sp>
      <p:sp>
        <p:nvSpPr>
          <p:cNvPr id="420" name="Shape 420"/>
          <p:cNvSpPr/>
          <p:nvPr/>
        </p:nvSpPr>
        <p:spPr>
          <a:xfrm>
            <a:off y="5170975" x="2430000"/>
            <a:ext cy="1474349" cx="4681699"/>
          </a:xfrm>
          <a:prstGeom prst="rect">
            <a:avLst/>
          </a:prstGeom>
          <a:blipFill>
            <a:blip r:embed="rId4"/>
            <a:stretch>
              <a:fillRect/>
            </a:stretch>
          </a:blipFill>
          <a:ln>
            <a:noFill/>
          </a:ln>
        </p:spPr>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y="0" x="0"/>
          <a:ext cy="0" cx="0"/>
          <a:chOff y="0" x="0"/>
          <a:chExt cy="0" cx="0"/>
        </a:xfrm>
      </p:grpSpPr>
      <p:sp>
        <p:nvSpPr>
          <p:cNvPr id="425" name="Shape 425"/>
          <p:cNvSpPr txBox="1"/>
          <p:nvPr>
            <p:ph idx="1" type="body"/>
          </p:nvPr>
        </p:nvSpPr>
        <p:spPr>
          <a:xfrm>
            <a:off y="1579562" x="854948"/>
            <a:ext cy="4988100" cx="7831799"/>
          </a:xfrm>
          <a:prstGeom prst="rect">
            <a:avLst/>
          </a:prstGeom>
        </p:spPr>
        <p:txBody>
          <a:bodyPr bIns="91425" rIns="91425" lIns="91425" tIns="91425" anchor="t" anchorCtr="0">
            <a:noAutofit/>
          </a:bodyPr>
          <a:lstStyle/>
          <a:p>
            <a:pPr>
              <a:buNone/>
            </a:pPr>
            <a:r>
              <a:rPr lang="en"/>
              <a:t>CSI:PHP is a great site to see not only bad code, but WHY it’s bad and how to make it better.</a:t>
            </a:r>
          </a:p>
        </p:txBody>
      </p:sp>
      <p:sp>
        <p:nvSpPr>
          <p:cNvPr id="426" name="Shape 426"/>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Better Ideas: CSI:php - csiphp.com</a:t>
            </a:r>
          </a:p>
        </p:txBody>
      </p:sp>
      <p:sp>
        <p:nvSpPr>
          <p:cNvPr id="427" name="Shape 427"/>
          <p:cNvSpPr/>
          <p:nvPr/>
        </p:nvSpPr>
        <p:spPr>
          <a:xfrm>
            <a:off y="3110525" x="2327096"/>
            <a:ext cy="3457150" cx="4887499"/>
          </a:xfrm>
          <a:prstGeom prst="rect">
            <a:avLst/>
          </a:prstGeom>
          <a:blipFill>
            <a:blip r:embed="rId3"/>
            <a:stretch>
              <a:fillRect/>
            </a:stretch>
          </a:blipFill>
          <a:ln>
            <a:noFill/>
          </a:ln>
        </p:spPr>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y="0" x="0"/>
          <a:ext cy="0" cx="0"/>
          <a:chOff y="0" x="0"/>
          <a:chExt cy="0" cx="0"/>
        </a:xfrm>
      </p:grpSpPr>
      <p:sp>
        <p:nvSpPr>
          <p:cNvPr id="432" name="Shape 432"/>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indent="-419100" marL="457200">
              <a:buClr>
                <a:schemeClr val="lt2"/>
              </a:buClr>
              <a:buSzPct val="100000"/>
              <a:buFont typeface="Arial"/>
              <a:buChar char="●"/>
            </a:pPr>
            <a:r>
              <a:rPr lang="en"/>
              <a:t>MemphisPHP.org</a:t>
            </a:r>
          </a:p>
          <a:p>
            <a:pPr rtl="0" lvl="0" indent="-419100" marL="457200">
              <a:buClr>
                <a:schemeClr val="lt2"/>
              </a:buClr>
              <a:buSzPct val="100000"/>
              <a:buFont typeface="Arial"/>
              <a:buChar char="●"/>
            </a:pPr>
            <a:r>
              <a:rPr lang="en"/>
              <a:t>phptherightway.com</a:t>
            </a:r>
          </a:p>
          <a:p>
            <a:pPr rtl="0" lvl="0" indent="-419100" marL="457200">
              <a:buClr>
                <a:schemeClr val="lt2"/>
              </a:buClr>
              <a:buSzPct val="100000"/>
              <a:buFont typeface="Arial"/>
              <a:buChar char="●"/>
            </a:pPr>
            <a:r>
              <a:rPr lang="en"/>
              <a:t>CSIPHP.com</a:t>
            </a:r>
          </a:p>
          <a:p>
            <a:pPr rtl="0" lvl="0" indent="-419100" marL="457200">
              <a:buClr>
                <a:schemeClr val="lt2"/>
              </a:buClr>
              <a:buSzPct val="100000"/>
              <a:buFont typeface="Arial"/>
              <a:buChar char="●"/>
            </a:pPr>
            <a:r>
              <a:rPr lang="en"/>
              <a:t>Slides &amp; Code Samples: </a:t>
            </a:r>
          </a:p>
          <a:p>
            <a:pPr rtl="0" lvl="1" indent="-317500" marL="914400">
              <a:buClr>
                <a:schemeClr val="lt2"/>
              </a:buClr>
              <a:buSzPct val="100000"/>
              <a:buFont typeface="Arial"/>
              <a:buChar char="○"/>
            </a:pPr>
            <a:r>
              <a:rPr u="sng" sz="1400" lang="en">
                <a:solidFill>
                  <a:schemeClr val="hlink"/>
                </a:solidFill>
                <a:hlinkClick r:id="rId3"/>
              </a:rPr>
              <a:t>https://github.com/svpernova09</a:t>
            </a:r>
          </a:p>
          <a:p>
            <a:pPr rtl="0" lvl="0" indent="-419100" marL="457200">
              <a:buClr>
                <a:schemeClr val="lt2"/>
              </a:buClr>
              <a:buSzPct val="100000"/>
              <a:buFont typeface="Arial"/>
              <a:buChar char="●"/>
            </a:pPr>
            <a:r>
              <a:rPr lang="en"/>
              <a:t>htmlentities() or htmlspecialchars()?</a:t>
            </a:r>
          </a:p>
          <a:p>
            <a:pPr rtl="0" lvl="1" indent="-317500" marL="914400">
              <a:buClr>
                <a:schemeClr val="lt2"/>
              </a:buClr>
              <a:buSzPct val="100000"/>
              <a:buFont typeface="Arial"/>
              <a:buChar char="○"/>
            </a:pPr>
            <a:r>
              <a:rPr u="sng" sz="1400" lang="en">
                <a:solidFill>
                  <a:schemeClr val="hlink"/>
                </a:solidFill>
                <a:hlinkClick r:id="rId4"/>
              </a:rPr>
              <a:t>http://stackoverflow.com/questions/46483/htmlentities-vs-htmlspecialchars</a:t>
            </a:r>
          </a:p>
          <a:p>
            <a:pPr rtl="0" lvl="0" indent="-419100" marL="457200">
              <a:spcBef>
                <a:spcPts val="0"/>
              </a:spcBef>
              <a:buClr>
                <a:schemeClr val="lt2"/>
              </a:buClr>
              <a:buSzPct val="100000"/>
              <a:buFont typeface="Arial"/>
              <a:buChar char="●"/>
            </a:pPr>
            <a:r>
              <a:rPr lang="en"/>
              <a:t>xkcd: </a:t>
            </a:r>
            <a:r>
              <a:rPr u="sng" lang="en">
                <a:solidFill>
                  <a:schemeClr val="accent1"/>
                </a:solidFill>
                <a:hlinkClick r:id="rId5"/>
              </a:rPr>
              <a:t>http://xkcd.com/</a:t>
            </a:r>
          </a:p>
          <a:p>
            <a:r>
              <a:t/>
            </a:r>
          </a:p>
        </p:txBody>
      </p:sp>
      <p:sp>
        <p:nvSpPr>
          <p:cNvPr id="433" name="Shape 433"/>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Links - Q &amp; 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Bad Ideas:</a:t>
            </a:r>
          </a:p>
        </p:txBody>
      </p:sp>
      <p:sp>
        <p:nvSpPr>
          <p:cNvPr id="87" name="Shape 87"/>
          <p:cNvSpPr txBox="1"/>
          <p:nvPr/>
        </p:nvSpPr>
        <p:spPr>
          <a:xfrm>
            <a:off y="6025225" x="854950"/>
            <a:ext cy="428700" cx="7831799"/>
          </a:xfrm>
          <a:prstGeom prst="rect">
            <a:avLst/>
          </a:prstGeom>
        </p:spPr>
        <p:txBody>
          <a:bodyPr bIns="91425" rIns="91425" lIns="91425" tIns="91425" anchor="t" anchorCtr="0">
            <a:noAutofit/>
          </a:bodyPr>
          <a:lstStyle/>
          <a:p>
            <a:pPr rtl="0" lvl="0">
              <a:spcBef>
                <a:spcPts val="600"/>
              </a:spcBef>
              <a:buNone/>
            </a:pPr>
            <a:r>
              <a:rPr lang="en">
                <a:solidFill>
                  <a:schemeClr val="lt2"/>
                </a:solidFill>
              </a:rPr>
              <a:t>Code stolen from someone I follow on twitter that was pointing out bad code…</a:t>
            </a:r>
          </a:p>
          <a:p>
            <a:r>
              <a:t/>
            </a:r>
          </a:p>
        </p:txBody>
      </p:sp>
      <p:sp>
        <p:nvSpPr>
          <p:cNvPr id="88" name="Shape 88"/>
          <p:cNvSpPr/>
          <p:nvPr/>
        </p:nvSpPr>
        <p:spPr>
          <a:xfrm>
            <a:off y="1709250" x="1038604"/>
            <a:ext cy="4124175" cx="7648150"/>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buNone/>
            </a:pPr>
            <a:r>
              <a:rPr lang="en"/>
              <a:t>What is this code even doing?!</a:t>
            </a:r>
          </a:p>
          <a:p>
            <a:r>
              <a:t/>
            </a:r>
          </a:p>
          <a:p>
            <a:r>
              <a:t/>
            </a:r>
          </a:p>
          <a:p>
            <a:r>
              <a:t/>
            </a:r>
          </a:p>
          <a:p>
            <a:r>
              <a:t/>
            </a:r>
          </a:p>
          <a:p>
            <a:r>
              <a:t/>
            </a:r>
          </a:p>
          <a:p>
            <a:pPr rtl="0" lvl="0">
              <a:buNone/>
            </a:pPr>
            <a:r>
              <a:rPr lang="en"/>
              <a:t>open a database connection...</a:t>
            </a:r>
          </a:p>
          <a:p>
            <a:pPr rtl="0" lvl="0">
              <a:buNone/>
            </a:pPr>
            <a:r>
              <a:rPr lang="en"/>
              <a:t>insert some data...</a:t>
            </a:r>
          </a:p>
          <a:p>
            <a:pPr rtl="0" lvl="0">
              <a:buNone/>
            </a:pPr>
            <a:r>
              <a:rPr lang="en"/>
              <a:t>run the insert query….</a:t>
            </a:r>
          </a:p>
        </p:txBody>
      </p:sp>
      <p:sp>
        <p:nvSpPr>
          <p:cNvPr id="94" name="Shape 94"/>
          <p:cNvSpPr txBox="1"/>
          <p:nvPr>
            <p:ph type="title"/>
          </p:nvPr>
        </p:nvSpPr>
        <p:spPr>
          <a:xfrm>
            <a:off y="216537" x="854948"/>
            <a:ext cy="1143000" cx="7831799"/>
          </a:xfrm>
          <a:prstGeom prst="rect">
            <a:avLst/>
          </a:prstGeom>
        </p:spPr>
        <p:txBody>
          <a:bodyPr bIns="91425" rIns="91425" lIns="91425" tIns="91425" anchor="b" anchorCtr="0">
            <a:noAutofit/>
          </a:bodyPr>
          <a:lstStyle/>
          <a:p>
            <a:pPr>
              <a:buNone/>
            </a:pPr>
            <a:r>
              <a:rPr lang="en"/>
              <a:t>Whiskey...</a:t>
            </a:r>
          </a:p>
        </p:txBody>
      </p:sp>
      <p:sp>
        <p:nvSpPr>
          <p:cNvPr id="95" name="Shape 95"/>
          <p:cNvSpPr/>
          <p:nvPr/>
        </p:nvSpPr>
        <p:spPr>
          <a:xfrm>
            <a:off y="2460304" x="1165504"/>
            <a:ext cy="2337275" cx="7210699"/>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buNone/>
            </a:pPr>
            <a:r>
              <a:rPr lang="en"/>
              <a:t>What is this code even doing?!</a:t>
            </a:r>
          </a:p>
          <a:p>
            <a:r>
              <a:t/>
            </a:r>
          </a:p>
          <a:p>
            <a:r>
              <a:t/>
            </a:r>
          </a:p>
          <a:p>
            <a:r>
              <a:t/>
            </a:r>
          </a:p>
          <a:p>
            <a:pPr rtl="0" lvl="0">
              <a:buNone/>
            </a:pPr>
            <a:r>
              <a:rPr lang="en"/>
              <a:t>create a new query…</a:t>
            </a:r>
          </a:p>
          <a:p>
            <a:pPr rtl="0" lvl="0">
              <a:buNone/>
            </a:pPr>
            <a:r>
              <a:rPr lang="en"/>
              <a:t>run the new query and return data...</a:t>
            </a:r>
          </a:p>
        </p:txBody>
      </p:sp>
      <p:sp>
        <p:nvSpPr>
          <p:cNvPr id="101" name="Shape 101"/>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Tango...</a:t>
            </a:r>
          </a:p>
        </p:txBody>
      </p:sp>
      <p:sp>
        <p:nvSpPr>
          <p:cNvPr id="102" name="Shape 102"/>
          <p:cNvSpPr/>
          <p:nvPr/>
        </p:nvSpPr>
        <p:spPr>
          <a:xfrm>
            <a:off y="2403050" x="854950"/>
            <a:ext cy="479850" cx="7831800"/>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idx="1" type="body"/>
          </p:nvPr>
        </p:nvSpPr>
        <p:spPr>
          <a:xfrm>
            <a:off y="1579562" x="854948"/>
            <a:ext cy="4988100" cx="7831799"/>
          </a:xfrm>
          <a:prstGeom prst="rect">
            <a:avLst/>
          </a:prstGeom>
        </p:spPr>
        <p:txBody>
          <a:bodyPr bIns="91425" rIns="91425" lIns="91425" tIns="91425" anchor="t" anchorCtr="0">
            <a:noAutofit/>
          </a:bodyPr>
          <a:lstStyle/>
          <a:p>
            <a:pPr rtl="0" lvl="0">
              <a:buNone/>
            </a:pPr>
            <a:r>
              <a:rPr lang="en"/>
              <a:t>What is this code even doing?!</a:t>
            </a:r>
          </a:p>
          <a:p>
            <a:r>
              <a:t/>
            </a:r>
          </a:p>
          <a:p>
            <a:r>
              <a:t/>
            </a:r>
          </a:p>
          <a:p>
            <a:r>
              <a:t/>
            </a:r>
          </a:p>
          <a:p>
            <a:r>
              <a:t/>
            </a:r>
          </a:p>
          <a:p>
            <a:pPr rtl="0" lvl="0">
              <a:buNone/>
            </a:pPr>
            <a:r>
              <a:rPr lang="en"/>
              <a:t>close all open connections…</a:t>
            </a:r>
          </a:p>
          <a:p>
            <a:pPr rtl="0" lvl="0">
              <a:buNone/>
            </a:pPr>
            <a:r>
              <a:rPr lang="en"/>
              <a:t>get us the heck out of here...</a:t>
            </a:r>
          </a:p>
        </p:txBody>
      </p:sp>
      <p:sp>
        <p:nvSpPr>
          <p:cNvPr id="108" name="Shape 108"/>
          <p:cNvSpPr txBox="1"/>
          <p:nvPr>
            <p:ph type="title"/>
          </p:nvPr>
        </p:nvSpPr>
        <p:spPr>
          <a:xfrm>
            <a:off y="216537" x="854948"/>
            <a:ext cy="1143000" cx="7831799"/>
          </a:xfrm>
          <a:prstGeom prst="rect">
            <a:avLst/>
          </a:prstGeom>
        </p:spPr>
        <p:txBody>
          <a:bodyPr bIns="91425" rIns="91425" lIns="91425" tIns="91425" anchor="b" anchorCtr="0">
            <a:noAutofit/>
          </a:bodyPr>
          <a:lstStyle/>
          <a:p>
            <a:pPr rtl="0" lvl="0">
              <a:buNone/>
            </a:pPr>
            <a:r>
              <a:rPr lang="en"/>
              <a:t>Foxtrot...</a:t>
            </a:r>
          </a:p>
        </p:txBody>
      </p:sp>
      <p:sp>
        <p:nvSpPr>
          <p:cNvPr id="109" name="Shape 109"/>
          <p:cNvSpPr/>
          <p:nvPr/>
        </p:nvSpPr>
        <p:spPr>
          <a:xfrm>
            <a:off y="2369225" x="1535084"/>
            <a:ext cy="1292424" cx="6471525"/>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Custom 129">
      <a:dk1>
        <a:srgbClr val="000000"/>
      </a:dk1>
      <a:lt1>
        <a:srgbClr val="FFFFFF"/>
      </a:lt1>
      <a:dk2>
        <a:srgbClr val="5956A7"/>
      </a:dk2>
      <a:lt2>
        <a:srgbClr val="FED47D"/>
      </a:lt2>
      <a:accent1>
        <a:srgbClr val="FF7500"/>
      </a:accent1>
      <a:accent2>
        <a:srgbClr val="8B87FF"/>
      </a:accent2>
      <a:accent3>
        <a:srgbClr val="BF8AC9"/>
      </a:accent3>
      <a:accent4>
        <a:srgbClr val="A14141"/>
      </a:accent4>
      <a:accent5>
        <a:srgbClr val="E06163"/>
      </a:accent5>
      <a:accent6>
        <a:srgbClr val="BB8107"/>
      </a:accent6>
      <a:hlink>
        <a:srgbClr val="FF7500"/>
      </a:hlink>
      <a:folHlink>
        <a:srgbClr val="A7A7A7"/>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