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73715717-44AE-4025-81B1-FD3B459440AA}">
          <p14:sldIdLst>
            <p14:sldId id="256"/>
            <p14:sldId id="257"/>
          </p14:sldIdLst>
        </p14:section>
        <p14:section name="מקטע ללא כותרת" id="{71DA1D02-0FD9-42DA-9932-83C97F00D927}">
          <p14:sldIdLst>
            <p14:sldId id="258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AC81-C25E-4A49-9D5E-101797189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FB1B-356E-4DF9-980B-F5CAB50BA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B1D9-8E8C-47B4-85A3-1053D237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CF24-986A-4BA3-A6E3-C778084E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6333-D622-4DB3-9460-11AC122E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723E-3764-493F-9B69-57BC9727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56120-63AE-4499-AC3E-224CFCAA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E725-49E7-4AF1-A8FB-52119124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15F4-6EF7-4D74-92C3-8E62ED0E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0798A-6EDB-44CE-A625-95DB97A9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1978B-F2B3-4DA4-AD6B-1F84146DE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251F-7675-449A-BDFF-5DFC8F89F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DEB6-0C47-46F3-A2C6-D9158E85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7222-54CA-4DCB-96F1-FF442DAB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6A07-B70F-4F51-88DC-4D4223CE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E241-F5CD-4AF4-9C87-374CBEBD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D015-5551-40E0-B83B-A434F7E8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4406-E243-4D65-8BD6-54CB1379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57A6-3E1D-4F70-93C9-ADEB5E32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EB1B-90D5-40A9-B6B0-7B637F8E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6DB-A462-4F0B-847B-9028B9B1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09DF0-A62D-49CC-AB27-F18164BB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2182-CFCD-4F7E-817A-221C1545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52BF-A65B-4153-A27F-0C21F01A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D051-D162-42AA-8B1A-8D806E91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AE7D-D0C3-471D-BA5B-AB2ADC43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2928-663E-4252-BB00-FD7134FF0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82D10-678D-491F-AF14-175E8350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FBAA4-EF72-4C1A-A2FF-F99ACFB4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6F88-C4FE-4F42-BFDD-A4EEC818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8DF1D-8B4B-4BB2-9732-35530F23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7CF6-D537-4930-815E-AF47DECC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2959-79A2-4F7E-B151-9091F090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15559-B3AD-4890-A806-0BF6D2FBD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470A0-EAF0-44BC-A458-DCB79CD11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37945-4BFC-4984-BFAF-C2413DD55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44C47-71B7-4164-891A-6FDCA945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873BD-D86B-4B07-B9D8-6D8FD0A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931A1-9E68-4776-B46B-8E15ECEC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E514-632E-4E6E-BCF0-EBACC602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4C0AB-2E14-46F7-B11C-6628B110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C7646-0F07-44A9-98AD-F682EDEB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89647-54B2-4030-9879-6C2EA7D1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0645E-34DD-49F4-99AF-E2E02EDD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A08A7-E4AB-488F-8C05-A9826246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A1991-DA61-428D-BD0C-315B0FDB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8D7-41D1-4500-B80A-D42D427D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B24E-5E9F-4AF9-8C73-48D50629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9064C-243A-4688-9CEC-CA8BA87E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3809F-FBB4-4B7F-9C45-2D8D4C8B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2CDD-AD55-40D4-A93F-C22A0E32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A9323-E895-47D0-8565-AB60793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2C28-66C8-4570-A72C-FAB05954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7AFC4-9829-4E55-A934-3C61175F5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3F8D4-719B-457E-90C8-2115586C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844B-7520-4993-B4F7-782A0762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63193-79A8-420F-95DA-F97F1CCF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9DBC-761F-4A81-9D7D-53011D7F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BAFE2-46EB-4E32-858A-DAC075E5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F89D-8826-4E5A-8D3D-484AEBD2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F641-AA1D-40A8-B7B5-4F0905D06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5236-D303-4857-920A-DA3F617783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F6B4-B8C8-47B7-B3F0-0E572CC08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1341-B886-4986-86A8-8937BDBEB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1347-4500-4FB9-A1EE-32A7B5E0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6742873" y="2538137"/>
            <a:ext cx="450741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DB Motion Troubleshooting Tool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6" r="-1" b="-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6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30" y="2382697"/>
            <a:ext cx="5185628" cy="293552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67" y="1214929"/>
            <a:ext cx="4255503" cy="3025534"/>
          </a:xfrm>
          <a:prstGeom prst="rect">
            <a:avLst/>
          </a:prstGeom>
        </p:spPr>
      </p:pic>
      <p:sp>
        <p:nvSpPr>
          <p:cNvPr id="9" name="כותרת 8"/>
          <p:cNvSpPr>
            <a:spLocks noGrp="1"/>
          </p:cNvSpPr>
          <p:nvPr>
            <p:ph type="title"/>
          </p:nvPr>
        </p:nvSpPr>
        <p:spPr>
          <a:xfrm>
            <a:off x="8940799" y="327527"/>
            <a:ext cx="2411663" cy="453189"/>
          </a:xfrm>
        </p:spPr>
        <p:txBody>
          <a:bodyPr>
            <a:no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מסך שני: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982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79" y="711918"/>
            <a:ext cx="4865098" cy="284809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74" y="1776660"/>
            <a:ext cx="4807284" cy="35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1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4F0C-BCAE-445F-9496-A60944FC1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7573" y="710213"/>
            <a:ext cx="2621872" cy="979827"/>
          </a:xfrm>
        </p:spPr>
        <p:txBody>
          <a:bodyPr>
            <a:normAutofit/>
          </a:bodyPr>
          <a:lstStyle/>
          <a:p>
            <a:r>
              <a:rPr lang="he-IL" sz="54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הודות:</a:t>
            </a:r>
            <a:endParaRPr lang="LID4096" sz="54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586E0-EAB2-4A2F-8627-266375E66196}"/>
              </a:ext>
            </a:extLst>
          </p:cNvPr>
          <p:cNvSpPr/>
          <p:nvPr/>
        </p:nvSpPr>
        <p:spPr>
          <a:xfrm>
            <a:off x="1331650" y="2186100"/>
            <a:ext cx="102803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600" dirty="0" err="1">
                <a:latin typeface="David" panose="020E0502060401010101" pitchFamily="34" charset="-79"/>
                <a:cs typeface="David" panose="020E0502060401010101" pitchFamily="34" charset="-79"/>
              </a:rPr>
              <a:t>לסבטה</a:t>
            </a:r>
            <a:r>
              <a:rPr lang="he-IL" sz="3600">
                <a:latin typeface="David" panose="020E0502060401010101" pitchFamily="34" charset="-79"/>
                <a:cs typeface="David" panose="020E0502060401010101" pitchFamily="34" charset="-79"/>
              </a:rPr>
              <a:t>, דנה, </a:t>
            </a: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מרים, עדי, אילן, עידו ואסרא היקרים אנחנו מודים לכם על הליווי וההתייעצות. תודה על הנדיבות וטוב הלב,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על היחס המבין והאוהב.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על הרכות, הנתינה, השיתוף,</a:t>
            </a:r>
            <a:r>
              <a:rPr lang="en-US" sz="3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ההבנה, הרגישות, והליטוף. כשמטרתכם היא אחת: לתת ולעזור.</a:t>
            </a:r>
            <a:endParaRPr lang="LID4096" sz="3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082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3400" b="1" dirty="0">
                <a:solidFill>
                  <a:srgbClr val="FF0000"/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חברי הצוות:</a:t>
            </a:r>
            <a:endParaRPr lang="en-US" sz="3400" b="1" dirty="0">
              <a:solidFill>
                <a:srgbClr val="FF0000"/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מחמוד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ושאח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יחיא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אבו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חדאיד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עאקף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אבו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קוידר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גקלין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אלשאפעי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ספא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אבו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זקיקה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אמאל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אבו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פריח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B9656BAC-DCBD-4DA5-A269-0CD887E5D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57" y="577658"/>
            <a:ext cx="5915472" cy="57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12864" y="308929"/>
            <a:ext cx="4556117" cy="924724"/>
          </a:xfrm>
        </p:spPr>
        <p:txBody>
          <a:bodyPr>
            <a:no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איזה בעיה באנו לפתור?</a:t>
            </a:r>
            <a:b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1569606" y="1115704"/>
            <a:ext cx="10018712" cy="181610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כדי לדבג בעיות המפתחים צריכים כל מיני קבצים שהם על שרתים של הלקוחות, כיום לוקח המון זמן לאסוף נתונים אלה דרך הסברים בשיחות טלפוניות של כ- חצי שעה.</a:t>
            </a:r>
          </a:p>
        </p:txBody>
      </p:sp>
      <p:sp>
        <p:nvSpPr>
          <p:cNvPr id="7" name="מלבן 6"/>
          <p:cNvSpPr/>
          <p:nvPr/>
        </p:nvSpPr>
        <p:spPr>
          <a:xfrm>
            <a:off x="7911597" y="2668291"/>
            <a:ext cx="355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המשימה שקיבלנו :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001537" y="3429000"/>
            <a:ext cx="105867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לפתח כלי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שיאסוף אוטומטית את כל המידע הרלוונטי מסביבות הלקוח לצורך חקירת בעיות שמוגדרות מראש.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594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8595360" y="212066"/>
            <a:ext cx="3243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דרישות הלקוח: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399145" y="1074413"/>
            <a:ext cx="11439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בחירת תרחיש של בעיה ספציפית שמגדיר רשימת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logs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ו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traces 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רלוונטיים.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006589" y="1683033"/>
            <a:ext cx="9831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יכולת לשנות רמת ה- </a:t>
            </a:r>
            <a:r>
              <a:rPr lang="en-GB" sz="3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r>
              <a:rPr lang="en-US" sz="3200" dirty="0" err="1">
                <a:latin typeface="David" panose="020E0502060401010101" pitchFamily="34" charset="-79"/>
                <a:cs typeface="David" panose="020E0502060401010101" pitchFamily="34" charset="-79"/>
              </a:rPr>
              <a:t>Info,Warning,Error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r>
              <a:rPr lang="en-GB" sz="32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logs</a:t>
            </a:r>
          </a:p>
        </p:txBody>
      </p:sp>
      <p:sp>
        <p:nvSpPr>
          <p:cNvPr id="7" name="מלבן 6"/>
          <p:cNvSpPr/>
          <p:nvPr/>
        </p:nvSpPr>
        <p:spPr>
          <a:xfrm>
            <a:off x="5460224" y="2247287"/>
            <a:ext cx="6378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פתיחה וסגירה של קבצי </a:t>
            </a:r>
            <a:r>
              <a:rPr lang="en-GB" sz="3200" dirty="0">
                <a:latin typeface="David" panose="020E0502060401010101" pitchFamily="34" charset="-79"/>
                <a:cs typeface="David" panose="020E0502060401010101" pitchFamily="34" charset="-79"/>
              </a:rPr>
              <a:t> .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traces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99144" y="2932978"/>
            <a:ext cx="114393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000" dirty="0">
                <a:latin typeface="David" panose="020E0502060401010101" pitchFamily="34" charset="-79"/>
                <a:cs typeface="David" panose="020E0502060401010101" pitchFamily="34" charset="-79"/>
              </a:rPr>
              <a:t>• לאסוף קבצי</a:t>
            </a: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logs </a:t>
            </a:r>
            <a:r>
              <a:rPr lang="he-IL" sz="30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,Viewer Event</a:t>
            </a:r>
            <a:r>
              <a:rPr lang="he-IL" sz="3000" dirty="0">
                <a:latin typeface="David" panose="020E0502060401010101" pitchFamily="34" charset="-79"/>
                <a:cs typeface="David" panose="020E0502060401010101" pitchFamily="34" charset="-79"/>
              </a:rPr>
              <a:t>קבצי</a:t>
            </a: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 logs </a:t>
            </a:r>
            <a:r>
              <a:rPr lang="he-IL" sz="3000" dirty="0">
                <a:latin typeface="David" panose="020E0502060401010101" pitchFamily="34" charset="-79"/>
                <a:cs typeface="David" panose="020E0502060401010101" pitchFamily="34" charset="-79"/>
              </a:rPr>
              <a:t>וקבצי </a:t>
            </a: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trace</a:t>
            </a:r>
            <a:r>
              <a:rPr lang="he-IL" sz="3000" dirty="0">
                <a:latin typeface="David" panose="020E0502060401010101" pitchFamily="34" charset="-79"/>
                <a:cs typeface="David" panose="020E0502060401010101" pitchFamily="34" charset="-79"/>
              </a:rPr>
              <a:t> לפי סינון זמן שהוגדר.</a:t>
            </a:r>
            <a:endParaRPr lang="en-US" sz="3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911078" y="3536373"/>
            <a:ext cx="9936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לשחזר את קבצי קונפיגורציה שהולכים להשתנות.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943279" y="4194632"/>
            <a:ext cx="6097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windows services \ IIS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אתחול של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5729257" y="4884423"/>
            <a:ext cx="6097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לפתח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GUI 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לתמיכת התהליך.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11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6398852" y="335953"/>
            <a:ext cx="5346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28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תרשים זרימה שמתאר את כל התהליך:</a:t>
            </a:r>
            <a:endParaRPr lang="en-US" sz="2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EAF5C-AA2B-4659-A439-50E70F319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27" t="27971" r="40082" b="15218"/>
          <a:stretch/>
        </p:blipFill>
        <p:spPr>
          <a:xfrm>
            <a:off x="3157844" y="949910"/>
            <a:ext cx="6154831" cy="5845946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94D93E-25B2-4D24-948A-5A4E08474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76030"/>
              </p:ext>
            </p:extLst>
          </p:nvPr>
        </p:nvGraphicFramePr>
        <p:xfrm>
          <a:off x="8129016" y="5908090"/>
          <a:ext cx="9032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ackager Shell Object" showAsIcon="1" r:id="rId4" imgW="902880" imgH="439560" progId="Package">
                  <p:embed/>
                </p:oleObj>
              </mc:Choice>
              <mc:Fallback>
                <p:oleObj name="Packager Shell Object" showAsIcon="1" r:id="rId4" imgW="902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9016" y="5908090"/>
                        <a:ext cx="9032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EEEF69-4100-4912-91D6-507C2FCCD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9252"/>
              </p:ext>
            </p:extLst>
          </p:nvPr>
        </p:nvGraphicFramePr>
        <p:xfrm>
          <a:off x="8141717" y="5063771"/>
          <a:ext cx="8445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Packager Shell Object" showAsIcon="1" r:id="rId6" imgW="844920" imgH="439560" progId="Package">
                  <p:embed/>
                </p:oleObj>
              </mc:Choice>
              <mc:Fallback>
                <p:oleObj name="Packager Shell Object" showAsIcon="1" r:id="rId6" imgW="844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1717" y="5063771"/>
                        <a:ext cx="84455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842F2B9-E42E-46C5-A619-7E3C76D59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19890"/>
              </p:ext>
            </p:extLst>
          </p:nvPr>
        </p:nvGraphicFramePr>
        <p:xfrm>
          <a:off x="7963917" y="3331686"/>
          <a:ext cx="12001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Packager Shell Object" showAsIcon="1" r:id="rId8" imgW="1199880" imgH="439560" progId="Package">
                  <p:embed/>
                </p:oleObj>
              </mc:Choice>
              <mc:Fallback>
                <p:oleObj name="Packager Shell Object" showAsIcon="1" r:id="rId8" imgW="1199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63917" y="3331686"/>
                        <a:ext cx="120015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0EA9ACB-8B4E-4BCD-B939-9251195C1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463595"/>
              </p:ext>
            </p:extLst>
          </p:nvPr>
        </p:nvGraphicFramePr>
        <p:xfrm>
          <a:off x="7997254" y="2050775"/>
          <a:ext cx="11668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ackager Shell Object" showAsIcon="1" r:id="rId10" imgW="1167480" imgH="439560" progId="Package">
                  <p:embed/>
                </p:oleObj>
              </mc:Choice>
              <mc:Fallback>
                <p:oleObj name="Packager Shell Object" showAsIcon="1" r:id="rId10" imgW="1167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97254" y="2050775"/>
                        <a:ext cx="116681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989ABAC-D596-4E83-85C2-DE6247EE9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68758"/>
              </p:ext>
            </p:extLst>
          </p:nvPr>
        </p:nvGraphicFramePr>
        <p:xfrm>
          <a:off x="8152035" y="4166834"/>
          <a:ext cx="8572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Packager Shell Object" showAsIcon="1" r:id="rId12" imgW="857880" imgH="439560" progId="Package">
                  <p:embed/>
                </p:oleObj>
              </mc:Choice>
              <mc:Fallback>
                <p:oleObj name="Packager Shell Object" showAsIcon="1" r:id="rId12" imgW="857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52035" y="4166834"/>
                        <a:ext cx="85725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1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5">
            <a:extLst>
              <a:ext uri="{FF2B5EF4-FFF2-40B4-BE49-F238E27FC236}">
                <a16:creationId xmlns:a16="http://schemas.microsoft.com/office/drawing/2014/main" id="{449EA917-D011-45FA-8A0E-6E292E09A8B3}"/>
              </a:ext>
            </a:extLst>
          </p:cNvPr>
          <p:cNvSpPr/>
          <p:nvPr/>
        </p:nvSpPr>
        <p:spPr>
          <a:xfrm>
            <a:off x="8195819" y="380593"/>
            <a:ext cx="3533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האתגרים שהיו לנו: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מלבן 6">
            <a:extLst>
              <a:ext uri="{FF2B5EF4-FFF2-40B4-BE49-F238E27FC236}">
                <a16:creationId xmlns:a16="http://schemas.microsoft.com/office/drawing/2014/main" id="{FE666741-EA42-4231-842B-CF6D4DD4FA9F}"/>
              </a:ext>
            </a:extLst>
          </p:cNvPr>
          <p:cNvSpPr/>
          <p:nvPr/>
        </p:nvSpPr>
        <p:spPr>
          <a:xfrm>
            <a:off x="7330198" y="1194024"/>
            <a:ext cx="4398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סנכרון דברים ב-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GitHub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מלבן 7">
            <a:extLst>
              <a:ext uri="{FF2B5EF4-FFF2-40B4-BE49-F238E27FC236}">
                <a16:creationId xmlns:a16="http://schemas.microsoft.com/office/drawing/2014/main" id="{8E4B3A2B-4DC0-4694-9541-765EDA20684B}"/>
              </a:ext>
            </a:extLst>
          </p:cNvPr>
          <p:cNvSpPr/>
          <p:nvPr/>
        </p:nvSpPr>
        <p:spPr>
          <a:xfrm>
            <a:off x="7365464" y="2009204"/>
            <a:ext cx="4363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הבנת הדרישות של הלקוח.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לבן 8">
            <a:extLst>
              <a:ext uri="{FF2B5EF4-FFF2-40B4-BE49-F238E27FC236}">
                <a16:creationId xmlns:a16="http://schemas.microsoft.com/office/drawing/2014/main" id="{C23F1679-9598-43F6-B8BE-B0A4F719A6C2}"/>
              </a:ext>
            </a:extLst>
          </p:cNvPr>
          <p:cNvSpPr/>
          <p:nvPr/>
        </p:nvSpPr>
        <p:spPr>
          <a:xfrm>
            <a:off x="9303000" y="2708467"/>
            <a:ext cx="2419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עבודה בצוות.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מלבן 9">
            <a:extLst>
              <a:ext uri="{FF2B5EF4-FFF2-40B4-BE49-F238E27FC236}">
                <a16:creationId xmlns:a16="http://schemas.microsoft.com/office/drawing/2014/main" id="{C13A1A43-136B-4B84-A515-ED245A2C2652}"/>
              </a:ext>
            </a:extLst>
          </p:cNvPr>
          <p:cNvSpPr/>
          <p:nvPr/>
        </p:nvSpPr>
        <p:spPr>
          <a:xfrm>
            <a:off x="6283436" y="3504542"/>
            <a:ext cx="5445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חלוקת המשימות בין חברי הצוות.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" name="מלבן 10">
            <a:extLst>
              <a:ext uri="{FF2B5EF4-FFF2-40B4-BE49-F238E27FC236}">
                <a16:creationId xmlns:a16="http://schemas.microsoft.com/office/drawing/2014/main" id="{011341A2-B71D-4233-B38E-CC5C9E291DF1}"/>
              </a:ext>
            </a:extLst>
          </p:cNvPr>
          <p:cNvSpPr/>
          <p:nvPr/>
        </p:nvSpPr>
        <p:spPr>
          <a:xfrm>
            <a:off x="5147549" y="4293209"/>
            <a:ext cx="6598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סיום המשימה בזמן שנועד לה </a:t>
            </a:r>
            <a:r>
              <a:rPr lang="en-GB" sz="3200" dirty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line dead</a:t>
            </a:r>
            <a:r>
              <a:rPr lang="en-GB" sz="3200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מלבן 11">
            <a:extLst>
              <a:ext uri="{FF2B5EF4-FFF2-40B4-BE49-F238E27FC236}">
                <a16:creationId xmlns:a16="http://schemas.microsoft.com/office/drawing/2014/main" id="{F64614B0-3106-422E-81DE-649611F50BBB}"/>
              </a:ext>
            </a:extLst>
          </p:cNvPr>
          <p:cNvSpPr/>
          <p:nvPr/>
        </p:nvSpPr>
        <p:spPr>
          <a:xfrm>
            <a:off x="5908335" y="5081876"/>
            <a:ext cx="5769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למידה עצמית לדברים שלא מכירים.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959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5650232" y="480282"/>
            <a:ext cx="6171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איך התמודדנו עם האתגרים האלה?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4122844" y="1256416"/>
            <a:ext cx="7826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יצירת פרויקט ב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GitHub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 וניהול משימות ב </a:t>
            </a: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board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056E7-0CB0-40DB-A261-75D5D14D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6" b="10933"/>
          <a:stretch/>
        </p:blipFill>
        <p:spPr>
          <a:xfrm>
            <a:off x="1796998" y="2121763"/>
            <a:ext cx="8012923" cy="42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4">
            <a:extLst>
              <a:ext uri="{FF2B5EF4-FFF2-40B4-BE49-F238E27FC236}">
                <a16:creationId xmlns:a16="http://schemas.microsoft.com/office/drawing/2014/main" id="{7083BC92-0229-4F05-9967-B1130C73A6C2}"/>
              </a:ext>
            </a:extLst>
          </p:cNvPr>
          <p:cNvSpPr/>
          <p:nvPr/>
        </p:nvSpPr>
        <p:spPr>
          <a:xfrm>
            <a:off x="7153406" y="1039807"/>
            <a:ext cx="4036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הקמת קבוצת וואטסאפ.</a:t>
            </a:r>
          </a:p>
        </p:txBody>
      </p:sp>
      <p:sp>
        <p:nvSpPr>
          <p:cNvPr id="7" name="מלבן 5">
            <a:extLst>
              <a:ext uri="{FF2B5EF4-FFF2-40B4-BE49-F238E27FC236}">
                <a16:creationId xmlns:a16="http://schemas.microsoft.com/office/drawing/2014/main" id="{370719CD-0EC1-4429-9B50-B6606919EA1C}"/>
              </a:ext>
            </a:extLst>
          </p:cNvPr>
          <p:cNvSpPr/>
          <p:nvPr/>
        </p:nvSpPr>
        <p:spPr>
          <a:xfrm>
            <a:off x="7877828" y="1863148"/>
            <a:ext cx="3273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ארגון ישיבות צוות.</a:t>
            </a:r>
            <a:endParaRPr lang="en-US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לבן 6">
            <a:extLst>
              <a:ext uri="{FF2B5EF4-FFF2-40B4-BE49-F238E27FC236}">
                <a16:creationId xmlns:a16="http://schemas.microsoft.com/office/drawing/2014/main" id="{8BAFCA36-5685-4D1C-851B-3EFA7874EAFD}"/>
              </a:ext>
            </a:extLst>
          </p:cNvPr>
          <p:cNvSpPr/>
          <p:nvPr/>
        </p:nvSpPr>
        <p:spPr>
          <a:xfrm>
            <a:off x="8083012" y="2844225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הגדרת ראש צוות.</a:t>
            </a:r>
          </a:p>
        </p:txBody>
      </p:sp>
      <p:sp>
        <p:nvSpPr>
          <p:cNvPr id="10" name="מלבן 7">
            <a:extLst>
              <a:ext uri="{FF2B5EF4-FFF2-40B4-BE49-F238E27FC236}">
                <a16:creationId xmlns:a16="http://schemas.microsoft.com/office/drawing/2014/main" id="{66FDC201-786C-4128-9FDE-7CE28B811C80}"/>
              </a:ext>
            </a:extLst>
          </p:cNvPr>
          <p:cNvSpPr/>
          <p:nvPr/>
        </p:nvSpPr>
        <p:spPr>
          <a:xfrm>
            <a:off x="6579530" y="3735011"/>
            <a:ext cx="4610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• נעזרנו בגוגל בלמידה עצמית.</a:t>
            </a:r>
          </a:p>
        </p:txBody>
      </p:sp>
    </p:spTree>
    <p:extLst>
      <p:ext uri="{BB962C8B-B14F-4D97-AF65-F5344CB8AC3E}">
        <p14:creationId xmlns:p14="http://schemas.microsoft.com/office/powerpoint/2010/main" val="836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27" y="1095401"/>
            <a:ext cx="3848540" cy="2929496"/>
          </a:xfrm>
          <a:prstGeom prst="rect">
            <a:avLst/>
          </a:prstGeom>
        </p:spPr>
      </p:pic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9190153" y="262476"/>
            <a:ext cx="2593474" cy="752642"/>
          </a:xfrm>
        </p:spPr>
        <p:txBody>
          <a:bodyPr>
            <a:normAutofit/>
          </a:bodyPr>
          <a:lstStyle/>
          <a:p>
            <a:pPr algn="r" rtl="1"/>
            <a:r>
              <a:rPr lang="he-IL" sz="36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מסך הראשון:</a:t>
            </a:r>
            <a:endParaRPr lang="en-US" sz="36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47" y="2493878"/>
            <a:ext cx="4492291" cy="30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4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</TotalTime>
  <Words>300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David</vt:lpstr>
      <vt:lpstr>Times New Roman</vt:lpstr>
      <vt:lpstr>Office Theme</vt:lpstr>
      <vt:lpstr>Packager Shell Object</vt:lpstr>
      <vt:lpstr>PowerPoint Presentation</vt:lpstr>
      <vt:lpstr>PowerPoint Presentation</vt:lpstr>
      <vt:lpstr>איזה בעיה באנו לפתור?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מסך הראשון:</vt:lpstr>
      <vt:lpstr>מסך שני:</vt:lpstr>
      <vt:lpstr>PowerPoint Presentation</vt:lpstr>
      <vt:lpstr>הודות: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Jake</dc:creator>
  <cp:lastModifiedBy>Amal</cp:lastModifiedBy>
  <cp:revision>33</cp:revision>
  <dcterms:created xsi:type="dcterms:W3CDTF">2020-03-04T15:38:28Z</dcterms:created>
  <dcterms:modified xsi:type="dcterms:W3CDTF">2020-03-07T20:41:53Z</dcterms:modified>
</cp:coreProperties>
</file>