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0F6B-D6CF-4408-B339-C14FDD344507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EF77E-1FA0-4056-B488-09AB23D9B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02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242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430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78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103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9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358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80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5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0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4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7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BCA58-DBAE-4C93-B5F8-AA289B8E5C28}" type="datetimeFigureOut">
              <a:rPr lang="en-US" smtClean="0"/>
              <a:t>14-Apr-17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D25E1-C352-4ABA-BA35-0AB80AB91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94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781300" y="1428750"/>
            <a:ext cx="6667500" cy="124649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6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Skill Enhancement Workshop</a:t>
            </a:r>
          </a:p>
          <a:p>
            <a:pPr algn="ctr"/>
            <a:r>
              <a:rPr lang="en-US" sz="360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using </a:t>
            </a:r>
            <a:r>
              <a:rPr lang="en-US" sz="4050" b="1" dirty="0">
                <a:ln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WordPress</a:t>
            </a:r>
            <a:endParaRPr lang="en-US" sz="3600" b="1" dirty="0">
              <a:ln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50" y="2868216"/>
            <a:ext cx="2628901" cy="1818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4886392"/>
            <a:ext cx="5894930" cy="1171508"/>
          </a:xfrm>
          <a:prstGeom prst="rect">
            <a:avLst/>
          </a:prstGeom>
        </p:spPr>
      </p:pic>
      <p:pic>
        <p:nvPicPr>
          <p:cNvPr id="9220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843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99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0"/>
            <a:ext cx="12153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6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2450" y="1371600"/>
            <a:ext cx="11430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dirty="0">
                <a:latin typeface="Open Sans"/>
              </a:rPr>
              <a:t>• Planning a Blog Post</a:t>
            </a:r>
          </a:p>
          <a:p>
            <a:r>
              <a:rPr lang="en-US" sz="2700" dirty="0">
                <a:latin typeface="Open Sans"/>
              </a:rPr>
              <a:t>-          Things bloggers should do before putting pen to paper – outlining, research etc.</a:t>
            </a:r>
          </a:p>
          <a:p>
            <a:endParaRPr lang="en-US" sz="2700" dirty="0">
              <a:latin typeface="Open Sans"/>
            </a:endParaRPr>
          </a:p>
          <a:p>
            <a:r>
              <a:rPr lang="en-US" sz="2700" dirty="0">
                <a:latin typeface="Open Sans"/>
              </a:rPr>
              <a:t>• Writing a Blog Post</a:t>
            </a:r>
          </a:p>
          <a:p>
            <a:r>
              <a:rPr lang="en-US" sz="2700" dirty="0">
                <a:latin typeface="Open Sans"/>
              </a:rPr>
              <a:t>-          Tips on actually writing a post</a:t>
            </a:r>
          </a:p>
          <a:p>
            <a:endParaRPr lang="en-US" sz="2700" dirty="0">
              <a:latin typeface="Open Sans"/>
            </a:endParaRPr>
          </a:p>
          <a:p>
            <a:r>
              <a:rPr lang="en-US" sz="2700" dirty="0">
                <a:latin typeface="Open Sans"/>
              </a:rPr>
              <a:t>• Rewriting a Blog Post</a:t>
            </a:r>
          </a:p>
          <a:p>
            <a:r>
              <a:rPr lang="en-US" sz="2700" dirty="0">
                <a:latin typeface="Open Sans"/>
              </a:rPr>
              <a:t>-          Editing techniques/things to watch out for/common mistakes</a:t>
            </a:r>
          </a:p>
          <a:p>
            <a:endParaRPr lang="en-US" sz="2700" dirty="0">
              <a:latin typeface="Open Sans"/>
            </a:endParaRPr>
          </a:p>
          <a:p>
            <a:r>
              <a:rPr lang="en-US" sz="2700" dirty="0">
                <a:latin typeface="Open Sans"/>
              </a:rPr>
              <a:t>• Optimizing a Blog Post</a:t>
            </a:r>
          </a:p>
          <a:p>
            <a:r>
              <a:rPr lang="en-US" sz="2700" dirty="0">
                <a:latin typeface="Open Sans"/>
              </a:rPr>
              <a:t>         How to optimize a post for on-page SEO, social shares etc.</a:t>
            </a:r>
          </a:p>
          <a:p>
            <a:br>
              <a:rPr lang="en-US" sz="2700" dirty="0">
                <a:latin typeface="Open Sans"/>
              </a:rPr>
            </a:br>
            <a:endParaRPr lang="en-US" sz="2700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Shape 121"/>
          <p:cNvSpPr txBox="1"/>
          <p:nvPr/>
        </p:nvSpPr>
        <p:spPr>
          <a:xfrm>
            <a:off x="-285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Montserrat"/>
              </a:rPr>
              <a:t>How to write blog post </a:t>
            </a:r>
          </a:p>
          <a:p>
            <a:pPr lvl="0" algn="ctr"/>
            <a:r>
              <a:rPr lang="en-US" sz="3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7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90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2450" y="1714500"/>
            <a:ext cx="114300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700" dirty="0">
                <a:solidFill>
                  <a:srgbClr val="C00000"/>
                </a:solidFill>
                <a:latin typeface="Open Sans"/>
              </a:rPr>
              <a:t>WordPress.org</a:t>
            </a:r>
          </a:p>
          <a:p>
            <a:pPr algn="just" fontAlgn="base"/>
            <a:r>
              <a:rPr lang="en-US" sz="2700" dirty="0">
                <a:latin typeface="Open Sans"/>
              </a:rPr>
              <a:t>Full control from beginning to end. Set up your own WordPress site through a hosting provider and manage your plugins and software updates.</a:t>
            </a:r>
          </a:p>
          <a:p>
            <a:pPr algn="just" fontAlgn="base"/>
            <a:endParaRPr lang="en-US" sz="2700" dirty="0">
              <a:latin typeface="Open Sans"/>
            </a:endParaRPr>
          </a:p>
          <a:p>
            <a:pPr algn="just"/>
            <a:r>
              <a:rPr lang="en-US" sz="2700" dirty="0">
                <a:solidFill>
                  <a:srgbClr val="C00000"/>
                </a:solidFill>
                <a:latin typeface="Open Sans"/>
              </a:rPr>
              <a:t>Wordpress.com</a:t>
            </a:r>
          </a:p>
          <a:p>
            <a:pPr algn="just"/>
            <a:r>
              <a:rPr lang="en-US" sz="2700" dirty="0">
                <a:latin typeface="Open Sans"/>
              </a:rPr>
              <a:t>The easiest way to create a website or blog. Choose a design, a custom domain, and a plan with the features you need — all with expert support.</a:t>
            </a:r>
            <a:br>
              <a:rPr lang="en-US" sz="2700" dirty="0">
                <a:latin typeface="Open Sans"/>
              </a:rPr>
            </a:br>
            <a:endParaRPr lang="en-US" sz="2700" dirty="0">
              <a:solidFill>
                <a:srgbClr val="333333"/>
              </a:solidFill>
              <a:latin typeface="Open Sans"/>
            </a:endParaRPr>
          </a:p>
        </p:txBody>
      </p:sp>
      <p:sp>
        <p:nvSpPr>
          <p:cNvPr id="6" name="Shape 121"/>
          <p:cNvSpPr txBox="1"/>
          <p:nvPr/>
        </p:nvSpPr>
        <p:spPr>
          <a:xfrm>
            <a:off x="-285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Montserrat"/>
              </a:rPr>
              <a:t>There are two ways to start your Blog</a:t>
            </a:r>
          </a:p>
          <a:p>
            <a:pPr lvl="0" algn="ctr"/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7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3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62150" y="200025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3000" dirty="0">
                <a:solidFill>
                  <a:srgbClr val="333333"/>
                </a:solidFill>
                <a:latin typeface="Open Sans"/>
              </a:rPr>
              <a:t>Decide what to blog about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solidFill>
                  <a:srgbClr val="333333"/>
                </a:solidFill>
                <a:latin typeface="Open Sans"/>
              </a:rPr>
              <a:t>Choose a blogging platform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solidFill>
                  <a:srgbClr val="333333"/>
                </a:solidFill>
                <a:latin typeface="Open Sans"/>
              </a:rPr>
              <a:t>Find a host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solidFill>
                  <a:srgbClr val="333333"/>
                </a:solidFill>
                <a:latin typeface="Open Sans"/>
              </a:rPr>
              <a:t>Pick a domain name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solidFill>
                  <a:srgbClr val="333333"/>
                </a:solidFill>
                <a:latin typeface="Open Sans"/>
              </a:rPr>
              <a:t>Install WordPress</a:t>
            </a:r>
          </a:p>
          <a:p>
            <a:pPr>
              <a:buFont typeface="+mj-lt"/>
              <a:buAutoNum type="arabicPeriod"/>
            </a:pPr>
            <a:r>
              <a:rPr lang="en-US" sz="3000" dirty="0">
                <a:solidFill>
                  <a:srgbClr val="333333"/>
                </a:solidFill>
                <a:latin typeface="Open Sans"/>
              </a:rPr>
              <a:t>Design &amp; use your blog!</a:t>
            </a:r>
          </a:p>
        </p:txBody>
      </p:sp>
      <p:sp>
        <p:nvSpPr>
          <p:cNvPr id="6" name="Shape 121"/>
          <p:cNvSpPr txBox="1"/>
          <p:nvPr/>
        </p:nvSpPr>
        <p:spPr>
          <a:xfrm>
            <a:off x="-285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r>
              <a:rPr lang="en-US" sz="3300" dirty="0">
                <a:solidFill>
                  <a:schemeClr val="bg1"/>
                </a:solidFill>
                <a:latin typeface="Montserrat"/>
              </a:rPr>
              <a:t>The 6 basic steps to start a blog through Wordpress.com</a:t>
            </a:r>
          </a:p>
          <a:p>
            <a:pPr lvl="0" algn="ctr"/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7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650" y="0"/>
            <a:ext cx="2019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25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28" name="Shape 128"/>
          <p:cNvSpPr txBox="1"/>
          <p:nvPr/>
        </p:nvSpPr>
        <p:spPr>
          <a:xfrm>
            <a:off x="-11015" y="794539"/>
            <a:ext cx="4735416" cy="5457185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lvl="0" rtl="0">
              <a:lnSpc>
                <a:spcPct val="115000"/>
              </a:lnSpc>
              <a:buNone/>
            </a:pPr>
            <a:endParaRPr lang="en-US" sz="27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1130433" y="6237898"/>
            <a:ext cx="1057499" cy="516599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lvl="0" algn="r" rtl="0">
              <a:buNone/>
            </a:pPr>
            <a:r>
              <a:rPr lang="en-US" sz="135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pic>
        <p:nvPicPr>
          <p:cNvPr id="9218" name="Picture 2" descr="C:\Users\mayur\Desktop\ppt1\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1" y="1885951"/>
            <a:ext cx="3776162" cy="356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Picture 3" descr="C:\Users\mayur\Desktop\ppt1\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1152" y="3015202"/>
            <a:ext cx="2585498" cy="25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 rot="18816015">
            <a:off x="3724341" y="3324003"/>
            <a:ext cx="5807104" cy="600164"/>
          </a:xfrm>
          <a:prstGeom prst="rect">
            <a:avLst/>
          </a:prstGeom>
          <a:solidFill>
            <a:srgbClr val="FE8E2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300" dirty="0">
                <a:latin typeface="Bradley Hand ITC" pitchFamily="66" charset="0"/>
                <a:cs typeface="Aparajita" pitchFamily="34" charset="0"/>
              </a:rPr>
              <a:t>ANY QUARIES UPTO THIS?</a:t>
            </a:r>
          </a:p>
        </p:txBody>
      </p:sp>
      <p:sp>
        <p:nvSpPr>
          <p:cNvPr id="15" name="Shape 121"/>
          <p:cNvSpPr txBox="1"/>
          <p:nvPr/>
        </p:nvSpPr>
        <p:spPr>
          <a:xfrm>
            <a:off x="-285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algn="ctr"/>
            <a:r>
              <a:rPr lang="en-US" sz="3375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ANY QUESTIONS?</a:t>
            </a:r>
            <a:endParaRPr lang="en-US" sz="2700" dirty="0">
              <a:solidFill>
                <a:schemeClr val="bg1"/>
              </a:solidFill>
              <a:latin typeface="Montserrat"/>
            </a:endParaRPr>
          </a:p>
          <a:p>
            <a:pPr lvl="0" algn="ctr"/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6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185453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-11016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lvl="0" algn="ctr" rtl="0">
              <a:buNone/>
            </a:pP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WORKSHOP  GOALS 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28" name="Shape 128"/>
          <p:cNvSpPr txBox="1"/>
          <p:nvPr/>
        </p:nvSpPr>
        <p:spPr>
          <a:xfrm>
            <a:off x="2385076" y="1771651"/>
            <a:ext cx="6854174" cy="3397031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marL="428625" indent="-4286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Blog Introduction</a:t>
            </a:r>
          </a:p>
          <a:p>
            <a:pPr marL="428625" indent="-4286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Blog Terminology</a:t>
            </a:r>
          </a:p>
          <a:p>
            <a:pPr marL="428625" indent="-4286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Why do people blog</a:t>
            </a:r>
            <a:endParaRPr lang="en-US" sz="3000" dirty="0">
              <a:latin typeface="Open Sans"/>
              <a:ea typeface="Open Sans"/>
              <a:cs typeface="Open Sans"/>
              <a:sym typeface="Open Sans"/>
            </a:endParaRPr>
          </a:p>
          <a:p>
            <a:pPr marL="428625" indent="-4286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Famous Blogs</a:t>
            </a:r>
          </a:p>
          <a:p>
            <a:pPr marL="428625" indent="-428625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Basic steps to create Blog</a:t>
            </a:r>
          </a:p>
          <a:p>
            <a:pPr lvl="0" rtl="0">
              <a:lnSpc>
                <a:spcPct val="115000"/>
              </a:lnSpc>
              <a:buNone/>
            </a:pPr>
            <a:endParaRPr lang="en-US" sz="3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1130433" y="6237898"/>
            <a:ext cx="1057499" cy="516599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lvl="0" algn="r" rtl="0">
              <a:buNone/>
            </a:pPr>
            <a:r>
              <a:rPr lang="en-US" sz="135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pic>
        <p:nvPicPr>
          <p:cNvPr id="14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258604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Image result for popular blogs to r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0"/>
            <a:ext cx="12211050" cy="712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63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28" name="Shape 128"/>
          <p:cNvSpPr txBox="1"/>
          <p:nvPr/>
        </p:nvSpPr>
        <p:spPr>
          <a:xfrm>
            <a:off x="1066801" y="1943101"/>
            <a:ext cx="9997424" cy="4000500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marL="428625" indent="-42862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700" dirty="0">
                <a:latin typeface="Open Sans"/>
                <a:cs typeface="Adobe Arabic" panose="02040503050201020203" pitchFamily="18" charset="-78"/>
              </a:rPr>
              <a:t>A blog (also called a weblog or web log) is a website consisting of entries (also called posts) appearing in reverse chronological order with the most recent entry appearing first (similar in format to a daily journal).</a:t>
            </a:r>
          </a:p>
          <a:p>
            <a:pPr algn="just">
              <a:buClr>
                <a:schemeClr val="accent1"/>
              </a:buClr>
            </a:pPr>
            <a:r>
              <a:rPr lang="en-US" sz="2700" dirty="0">
                <a:latin typeface="Open Sans"/>
                <a:cs typeface="Adobe Arabic" panose="02040503050201020203" pitchFamily="18" charset="-78"/>
              </a:rPr>
              <a:t> </a:t>
            </a:r>
          </a:p>
          <a:p>
            <a:pPr marL="428625" indent="-42862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700" dirty="0">
                <a:latin typeface="Open Sans"/>
                <a:cs typeface="Adobe Arabic" panose="02040503050201020203" pitchFamily="18" charset="-78"/>
              </a:rPr>
              <a:t>Blogs typically include features such as comments and links to increase user interactivity.</a:t>
            </a:r>
          </a:p>
          <a:p>
            <a:pPr marL="428625" indent="-42862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700" dirty="0">
              <a:latin typeface="Open Sans"/>
              <a:cs typeface="Adobe Arabic" panose="02040503050201020203" pitchFamily="18" charset="-78"/>
            </a:endParaRPr>
          </a:p>
          <a:p>
            <a:pPr marL="428625" indent="-428625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en-US" sz="2700" dirty="0">
                <a:latin typeface="Open Sans"/>
                <a:cs typeface="Adobe Arabic" panose="02040503050201020203" pitchFamily="18" charset="-78"/>
              </a:rPr>
              <a:t>is a web-based journal in which people can publish their thoughts and opinions on the internet.</a:t>
            </a:r>
            <a:endParaRPr lang="en-US" sz="2700" dirty="0">
              <a:latin typeface="Open Sans"/>
              <a:cs typeface="Adobe Arabic" panose="02040503050201020203" pitchFamily="18" charset="-78"/>
            </a:endParaRPr>
          </a:p>
          <a:p>
            <a:pPr lvl="0" rtl="0">
              <a:lnSpc>
                <a:spcPct val="115000"/>
              </a:lnSpc>
              <a:buNone/>
            </a:pPr>
            <a:endParaRPr lang="en-US" sz="24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Shape 130"/>
          <p:cNvSpPr txBox="1"/>
          <p:nvPr/>
        </p:nvSpPr>
        <p:spPr>
          <a:xfrm>
            <a:off x="11130433" y="6237898"/>
            <a:ext cx="1057499" cy="516599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lvl="0" algn="r" rtl="0">
              <a:buNone/>
            </a:pPr>
            <a:r>
              <a:rPr lang="en-US" sz="135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11" name="Shape 121"/>
          <p:cNvSpPr txBox="1"/>
          <p:nvPr/>
        </p:nvSpPr>
        <p:spPr>
          <a:xfrm>
            <a:off x="-25969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lvl="0" algn="ctr"/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What is Blog </a:t>
            </a:r>
          </a:p>
        </p:txBody>
      </p:sp>
      <p:pic>
        <p:nvPicPr>
          <p:cNvPr id="12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481308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/>
        </p:nvSpPr>
        <p:spPr>
          <a:xfrm>
            <a:off x="-11016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lvl="0" algn="ctr"/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Blog </a:t>
            </a:r>
            <a:r>
              <a:rPr lang="en-US" sz="2700" dirty="0">
                <a:solidFill>
                  <a:schemeClr val="bg1"/>
                </a:solidFill>
                <a:latin typeface="Open Sans"/>
                <a:cs typeface="Adobe Arabic" panose="02040503050201020203" pitchFamily="18" charset="-78"/>
              </a:rPr>
              <a:t>Terminology</a:t>
            </a: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30" name="Shape 130"/>
          <p:cNvSpPr txBox="1"/>
          <p:nvPr/>
        </p:nvSpPr>
        <p:spPr>
          <a:xfrm>
            <a:off x="11130433" y="6237898"/>
            <a:ext cx="1057499" cy="516599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lvl="0" algn="r" rtl="0">
              <a:buNone/>
            </a:pPr>
            <a:r>
              <a:rPr lang="en-US" sz="135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pic>
        <p:nvPicPr>
          <p:cNvPr id="14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hape 128"/>
          <p:cNvSpPr txBox="1"/>
          <p:nvPr/>
        </p:nvSpPr>
        <p:spPr>
          <a:xfrm>
            <a:off x="323850" y="1714500"/>
            <a:ext cx="11721216" cy="4000500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fontAlgn="base"/>
            <a:endParaRPr lang="en-US" sz="33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fontAlgn="base"/>
            <a:r>
              <a:rPr lang="en-US" sz="2400" dirty="0">
                <a:latin typeface="Open Sans"/>
                <a:cs typeface="Adobe Arabic" panose="02040503050201020203" pitchFamily="18" charset="-78"/>
              </a:rPr>
              <a:t>We are going to use these terms with alarming frequency, so make sure you understand what they mean before you go on.</a:t>
            </a:r>
          </a:p>
          <a:p>
            <a:pPr fontAlgn="base"/>
            <a:endParaRPr lang="en-US" sz="2400" dirty="0">
              <a:latin typeface="Open Sans"/>
              <a:cs typeface="Adobe Arabic" panose="02040503050201020203" pitchFamily="18" charset="-78"/>
            </a:endParaRPr>
          </a:p>
          <a:p>
            <a:pPr fontAlgn="base"/>
            <a:r>
              <a:rPr lang="en-US" sz="2400" dirty="0">
                <a:solidFill>
                  <a:srgbClr val="C00000"/>
                </a:solidFill>
                <a:latin typeface="Open Sans"/>
                <a:cs typeface="Adobe Arabic" panose="02040503050201020203" pitchFamily="18" charset="-78"/>
              </a:rPr>
              <a:t>Blog (noun) –</a:t>
            </a:r>
            <a:r>
              <a:rPr lang="en-US" sz="2400" dirty="0">
                <a:latin typeface="Open Sans"/>
                <a:cs typeface="Adobe Arabic" panose="02040503050201020203" pitchFamily="18" charset="-78"/>
              </a:rPr>
              <a:t> a journal or diary that is on the Internet.</a:t>
            </a:r>
          </a:p>
          <a:p>
            <a:pPr fontAlgn="base"/>
            <a:endParaRPr lang="en-US" sz="2400" dirty="0">
              <a:latin typeface="Open Sans"/>
              <a:cs typeface="Adobe Arabic" panose="02040503050201020203" pitchFamily="18" charset="-78"/>
            </a:endParaRPr>
          </a:p>
          <a:p>
            <a:pPr fontAlgn="base"/>
            <a:r>
              <a:rPr lang="en-US" sz="2400" dirty="0">
                <a:solidFill>
                  <a:srgbClr val="C00000"/>
                </a:solidFill>
                <a:latin typeface="Open Sans"/>
                <a:cs typeface="Adobe Arabic" panose="02040503050201020203" pitchFamily="18" charset="-78"/>
              </a:rPr>
              <a:t>Blogger (noun) –</a:t>
            </a:r>
            <a:r>
              <a:rPr lang="en-US" sz="2400" dirty="0">
                <a:latin typeface="Open Sans"/>
                <a:cs typeface="Adobe Arabic" panose="02040503050201020203" pitchFamily="18" charset="-78"/>
              </a:rPr>
              <a:t> a person who keeps a blog – Bloggers are revolutionizing the way news is shared.</a:t>
            </a:r>
          </a:p>
          <a:p>
            <a:pPr fontAlgn="base"/>
            <a:endParaRPr lang="en-US" sz="2400" dirty="0">
              <a:latin typeface="Open Sans"/>
              <a:cs typeface="Adobe Arabic" panose="02040503050201020203" pitchFamily="18" charset="-78"/>
            </a:endParaRPr>
          </a:p>
          <a:p>
            <a:pPr fontAlgn="base"/>
            <a:r>
              <a:rPr lang="en-US" sz="2400" dirty="0">
                <a:solidFill>
                  <a:srgbClr val="C00000"/>
                </a:solidFill>
                <a:latin typeface="Open Sans"/>
                <a:cs typeface="Adobe Arabic" panose="02040503050201020203" pitchFamily="18" charset="-78"/>
              </a:rPr>
              <a:t>Blog (verb) –</a:t>
            </a:r>
            <a:r>
              <a:rPr lang="en-US" sz="2400" dirty="0">
                <a:latin typeface="Open Sans"/>
                <a:cs typeface="Adobe Arabic" panose="02040503050201020203" pitchFamily="18" charset="-78"/>
              </a:rPr>
              <a:t> to write a blog – I am going to blog before breakfast this morning.</a:t>
            </a:r>
          </a:p>
          <a:p>
            <a:pPr fontAlgn="base"/>
            <a:endParaRPr lang="en-US" sz="2400" dirty="0">
              <a:latin typeface="Open Sans"/>
              <a:cs typeface="Adobe Arabic" panose="02040503050201020203" pitchFamily="18" charset="-78"/>
            </a:endParaRPr>
          </a:p>
          <a:p>
            <a:pPr fontAlgn="base"/>
            <a:r>
              <a:rPr lang="en-US" sz="2400" dirty="0">
                <a:solidFill>
                  <a:srgbClr val="C00000"/>
                </a:solidFill>
                <a:latin typeface="Open Sans"/>
                <a:cs typeface="Adobe Arabic" panose="02040503050201020203" pitchFamily="18" charset="-78"/>
              </a:rPr>
              <a:t>Blogging (verb) –</a:t>
            </a:r>
            <a:r>
              <a:rPr lang="en-US" sz="2400" dirty="0">
                <a:latin typeface="Open Sans"/>
                <a:cs typeface="Adobe Arabic" panose="02040503050201020203" pitchFamily="18" charset="-78"/>
              </a:rPr>
              <a:t> the action of writing a blog – Blogging is my way of sharing my passions with the world.</a:t>
            </a:r>
          </a:p>
        </p:txBody>
      </p:sp>
    </p:spTree>
    <p:extLst>
      <p:ext uri="{BB962C8B-B14F-4D97-AF65-F5344CB8AC3E}">
        <p14:creationId xmlns:p14="http://schemas.microsoft.com/office/powerpoint/2010/main" val="410535031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28" name="Shape 128"/>
          <p:cNvSpPr txBox="1"/>
          <p:nvPr/>
        </p:nvSpPr>
        <p:spPr>
          <a:xfrm>
            <a:off x="38100" y="1943100"/>
            <a:ext cx="11944350" cy="4457700"/>
          </a:xfrm>
          <a:prstGeom prst="rect">
            <a:avLst/>
          </a:prstGeom>
          <a:noFill/>
        </p:spPr>
        <p:txBody>
          <a:bodyPr lIns="111750" tIns="111750" rIns="111750" bIns="111750" anchor="ctr" anchorCtr="0">
            <a:noAutofit/>
          </a:bodyPr>
          <a:lstStyle/>
          <a:p>
            <a:pPr algn="just" fontAlgn="base"/>
            <a:endParaRPr lang="en-US" sz="24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  <a:p>
            <a:pPr marL="428625" indent="-428625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  <a:cs typeface="Adobe Arabic" panose="02040503050201020203" pitchFamily="18" charset="-78"/>
              </a:rPr>
              <a:t>So you may be asking why anyone would want to have their own blog. We believe the answer lies in the fact that every human has a voice and wishes their voice to be heard.</a:t>
            </a:r>
          </a:p>
          <a:p>
            <a:pPr algn="just" fontAlgn="base"/>
            <a:r>
              <a:rPr lang="en-US" sz="2400" dirty="0">
                <a:latin typeface="Open Sans"/>
                <a:cs typeface="Adobe Arabic" panose="02040503050201020203" pitchFamily="18" charset="-78"/>
              </a:rPr>
              <a:t> </a:t>
            </a:r>
          </a:p>
          <a:p>
            <a:pPr marL="428625" indent="-428625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  <a:cs typeface="Adobe Arabic" panose="02040503050201020203" pitchFamily="18" charset="-78"/>
              </a:rPr>
              <a:t>The Internet is a medium that is unparalleled in its reach. Never before have average people like you or me been able to reach a global audience with so little trouble. </a:t>
            </a:r>
          </a:p>
          <a:p>
            <a:pPr algn="just" fontAlgn="base"/>
            <a:endParaRPr lang="en-US" sz="2400" dirty="0">
              <a:latin typeface="Open Sans"/>
              <a:cs typeface="Adobe Arabic" panose="02040503050201020203" pitchFamily="18" charset="-78"/>
            </a:endParaRPr>
          </a:p>
          <a:p>
            <a:pPr marL="428625" indent="-428625" algn="just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/>
                <a:cs typeface="Adobe Arabic" panose="02040503050201020203" pitchFamily="18" charset="-78"/>
              </a:rPr>
              <a:t>Bloggers have the opportunity of reaching hundreds or even thousands of people each and every day.</a:t>
            </a:r>
          </a:p>
          <a:p>
            <a:br>
              <a:rPr lang="en-US" sz="3600" dirty="0"/>
            </a:br>
            <a:endParaRPr lang="en-US" altLang="en-US" sz="3600" dirty="0">
              <a:latin typeface="Adobe Arabic" panose="02040503050201020203" pitchFamily="18" charset="-78"/>
              <a:cs typeface="Adobe Arabic" panose="02040503050201020203" pitchFamily="18" charset="-78"/>
            </a:endParaRPr>
          </a:p>
        </p:txBody>
      </p:sp>
      <p:sp>
        <p:nvSpPr>
          <p:cNvPr id="10" name="Shape 121"/>
          <p:cNvSpPr txBox="1"/>
          <p:nvPr/>
        </p:nvSpPr>
        <p:spPr>
          <a:xfrm>
            <a:off x="-2190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lvl="0" algn="ctr"/>
            <a:r>
              <a:rPr lang="en-US" sz="2700" dirty="0">
                <a:solidFill>
                  <a:schemeClr val="bg1"/>
                </a:solidFill>
                <a:latin typeface="Open Sans"/>
              </a:rPr>
              <a:t>Why Do People Blog?</a:t>
            </a: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1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677550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0" name="Shape 121"/>
          <p:cNvSpPr txBox="1"/>
          <p:nvPr/>
        </p:nvSpPr>
        <p:spPr>
          <a:xfrm>
            <a:off x="-2190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lvl="0" algn="ctr"/>
            <a:r>
              <a:rPr lang="en-US" sz="2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Choose Your topic of blog</a:t>
            </a: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1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" y="1521484"/>
            <a:ext cx="11734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z="21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Gaming.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 Nowadays, many people play games. You can write about games you play and post updates and/or cheats/hints.</a:t>
            </a: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endParaRPr lang="en-US" sz="2100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z="21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Politics.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 Sure, everyone has an opinion about politics, but you may have a unique point of view that needs to be heard.</a:t>
            </a: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endParaRPr lang="en-US" sz="2100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z="21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Fashion/Style/Beauty .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Blog about fashion and what new trends are in for fashion.</a:t>
            </a: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endParaRPr lang="en-US" sz="2100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z="21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 Who doesn't love good food? Share your recipes, start writing reviews of the local cuisine scene or write about how the food that you ate </a:t>
            </a: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endParaRPr lang="en-US" sz="2100" dirty="0">
              <a:solidFill>
                <a:srgbClr val="C00000"/>
              </a:solidFill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r>
              <a:rPr lang="en-US" sz="21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Reviews.</a:t>
            </a:r>
            <a:r>
              <a:rPr lang="en-US" sz="2100" dirty="0">
                <a:solidFill>
                  <a:srgbClr val="54545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 Reviews of movies, games, products, and anything! It doesn't matter how old it is or what it is, just give your general opinion on whatever your reviewing, </a:t>
            </a:r>
          </a:p>
          <a:p>
            <a:pPr marL="257175" indent="-257175">
              <a:buSzPts val="1000"/>
              <a:buFont typeface="Symbol" panose="05050102010706020507" pitchFamily="18" charset="2"/>
              <a:buChar char=""/>
              <a:tabLst>
                <a:tab pos="342900" algn="l"/>
              </a:tabLst>
            </a:pPr>
            <a:endParaRPr lang="en-US" sz="2100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86277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Shape 123"/>
          <p:cNvGrpSpPr/>
          <p:nvPr/>
        </p:nvGrpSpPr>
        <p:grpSpPr>
          <a:xfrm>
            <a:off x="0" y="6829576"/>
            <a:ext cx="12216518" cy="32399"/>
            <a:chOff x="0" y="6858000"/>
            <a:chExt cx="9162274" cy="32400"/>
          </a:xfrm>
        </p:grpSpPr>
        <p:sp>
          <p:nvSpPr>
            <p:cNvPr id="124" name="Shape 124"/>
            <p:cNvSpPr/>
            <p:nvPr/>
          </p:nvSpPr>
          <p:spPr>
            <a:xfrm>
              <a:off x="0" y="6858000"/>
              <a:ext cx="2290799" cy="324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5" name="Shape 125"/>
            <p:cNvSpPr/>
            <p:nvPr/>
          </p:nvSpPr>
          <p:spPr>
            <a:xfrm>
              <a:off x="2290491" y="6858000"/>
              <a:ext cx="2290799" cy="3240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6" name="Shape 126"/>
            <p:cNvSpPr/>
            <p:nvPr/>
          </p:nvSpPr>
          <p:spPr>
            <a:xfrm>
              <a:off x="4580982" y="6858000"/>
              <a:ext cx="2290799" cy="32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  <p:sp>
          <p:nvSpPr>
            <p:cNvPr id="127" name="Shape 127"/>
            <p:cNvSpPr/>
            <p:nvPr/>
          </p:nvSpPr>
          <p:spPr>
            <a:xfrm>
              <a:off x="6871474" y="6858000"/>
              <a:ext cx="2290799" cy="324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lIns="111750" tIns="111750" rIns="111750" bIns="111750" anchor="ctr" anchorCtr="0">
              <a:noAutofit/>
            </a:bodyPr>
            <a:lstStyle/>
            <a:p>
              <a:endParaRPr sz="1350"/>
            </a:p>
          </p:txBody>
        </p:sp>
      </p:grpSp>
      <p:sp>
        <p:nvSpPr>
          <p:cNvPr id="10" name="Shape 121"/>
          <p:cNvSpPr txBox="1"/>
          <p:nvPr/>
        </p:nvSpPr>
        <p:spPr>
          <a:xfrm>
            <a:off x="-21900" y="1"/>
            <a:ext cx="12213900" cy="1219886"/>
          </a:xfrm>
          <a:prstGeom prst="rect">
            <a:avLst/>
          </a:prstGeom>
          <a:solidFill>
            <a:srgbClr val="FF8B2C"/>
          </a:solidFill>
        </p:spPr>
        <p:txBody>
          <a:bodyPr lIns="111750" tIns="111750" rIns="111750" bIns="111750" anchor="ctr" anchorCtr="0">
            <a:noAutofit/>
          </a:bodyPr>
          <a:lstStyle/>
          <a:p>
            <a:pPr lvl="0" algn="ctr"/>
            <a:r>
              <a:rPr lang="en-US" sz="270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Choose Your topic of blog</a:t>
            </a:r>
            <a:r>
              <a:rPr lang="en-US" sz="27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pic>
        <p:nvPicPr>
          <p:cNvPr id="11" name="Picture 4" descr="Image result for soaring high is my nature apeej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0" y="0"/>
            <a:ext cx="31242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700" y="1354321"/>
            <a:ext cx="117348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Open Sans"/>
              </a:rPr>
              <a:t>Teach something.</a:t>
            </a:r>
            <a:r>
              <a:rPr lang="en-US" sz="2400" dirty="0">
                <a:latin typeface="Open Sans"/>
              </a:rPr>
              <a:t> If you're passionate about a particular subject, and you have a lot of experience in that area, Provide the latest news and trends.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Open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Open Sans"/>
              </a:rPr>
              <a:t>Make people laugh. </a:t>
            </a:r>
            <a:r>
              <a:rPr lang="en-US" sz="2400" dirty="0">
                <a:latin typeface="Open Sans"/>
              </a:rPr>
              <a:t>Are you the funniest person you know?</a:t>
            </a:r>
          </a:p>
          <a:p>
            <a:pPr lvl="0"/>
            <a:r>
              <a:rPr lang="en-US" sz="2400" dirty="0">
                <a:latin typeface="Open Sans"/>
              </a:rPr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Open Sans"/>
              </a:rPr>
              <a:t>Inspire others.</a:t>
            </a:r>
            <a:r>
              <a:rPr lang="en-US" sz="2400" dirty="0">
                <a:latin typeface="Open Sans"/>
              </a:rPr>
              <a:t> Have you overcome an obstacle, such as a serious illness or a difficult life experience?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Cars.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 Are you a car enthusiast? Post pictures of your favorite new models or reports from car shows.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Your business</a:t>
            </a:r>
            <a:r>
              <a:rPr lang="en-US" sz="2400" dirty="0">
                <a:solidFill>
                  <a:srgbClr val="545454"/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Times New Roman" panose="02020603050405020304" pitchFamily="18" charset="0"/>
                <a:cs typeface="Times New Roman" panose="02020603050405020304" pitchFamily="18" charset="0"/>
              </a:rPr>
              <a:t>Your blog doesn't have to be a hobby. A blog can be a fantastic tool for connecting with your customers and for providing them with helpful information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dirty="0">
              <a:latin typeface="Open San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02231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" y="0"/>
            <a:ext cx="12211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1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303</Words>
  <Application>Microsoft Office PowerPoint</Application>
  <PresentationFormat>Widescreen</PresentationFormat>
  <Paragraphs>87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Arabic</vt:lpstr>
      <vt:lpstr>Aparajita</vt:lpstr>
      <vt:lpstr>Arial</vt:lpstr>
      <vt:lpstr>Bradley Hand ITC</vt:lpstr>
      <vt:lpstr>Calibri</vt:lpstr>
      <vt:lpstr>Calibri Light</vt:lpstr>
      <vt:lpstr>Montserrat</vt:lpstr>
      <vt:lpstr>Open Sans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2017-04-14T10:50:20Z</dcterms:created>
  <dcterms:modified xsi:type="dcterms:W3CDTF">2017-04-14T10:52:49Z</dcterms:modified>
</cp:coreProperties>
</file>