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300" r:id="rId3"/>
    <p:sldId id="302" r:id="rId4"/>
    <p:sldId id="303" r:id="rId5"/>
    <p:sldId id="301" r:id="rId6"/>
    <p:sldId id="283" r:id="rId7"/>
    <p:sldId id="305" r:id="rId8"/>
    <p:sldId id="316" r:id="rId9"/>
    <p:sldId id="308" r:id="rId10"/>
    <p:sldId id="309" r:id="rId11"/>
    <p:sldId id="315" r:id="rId12"/>
    <p:sldId id="307" r:id="rId13"/>
    <p:sldId id="314" r:id="rId14"/>
    <p:sldId id="311" r:id="rId15"/>
    <p:sldId id="299" r:id="rId16"/>
    <p:sldId id="284" r:id="rId17"/>
    <p:sldId id="318" r:id="rId18"/>
    <p:sldId id="31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0" autoAdjust="0"/>
    <p:restoredTop sz="71879" autoAdjust="0"/>
  </p:normalViewPr>
  <p:slideViewPr>
    <p:cSldViewPr>
      <p:cViewPr>
        <p:scale>
          <a:sx n="75" d="100"/>
          <a:sy n="75" d="100"/>
        </p:scale>
        <p:origin x="55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open-source-integrations/" TargetMode="External"/><Relationship Id="rId2" Type="http://schemas.openxmlformats.org/officeDocument/2006/relationships/hyperlink" Target="https://swagger.io/specification/#dataTypes" TargetMode="External"/><Relationship Id="rId1" Type="http://schemas.openxmlformats.org/officeDocument/2006/relationships/hyperlink" Target="https://swagger.io/specification/" TargetMode="External"/><Relationship Id="rId4" Type="http://schemas.openxmlformats.org/officeDocument/2006/relationships/hyperlink" Target="https://swagger.io/commercial-tools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commercial-tools/" TargetMode="External"/><Relationship Id="rId2" Type="http://schemas.openxmlformats.org/officeDocument/2006/relationships/hyperlink" Target="https://swagger.io/specification/#dataTypes" TargetMode="External"/><Relationship Id="rId1" Type="http://schemas.openxmlformats.org/officeDocument/2006/relationships/hyperlink" Target="https://swagger.io/specification/" TargetMode="External"/><Relationship Id="rId4" Type="http://schemas.openxmlformats.org/officeDocument/2006/relationships/hyperlink" Target="https://swagger.io/open-source-integration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6A247-3856-40D5-AA28-EDBC9B8BEBC6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s-ES"/>
        </a:p>
      </dgm:t>
    </dgm:pt>
    <dgm:pt modelId="{B38FE9CE-C379-438D-AD20-37A345C83FFC}">
      <dgm:prSet/>
      <dgm:spPr/>
      <dgm:t>
        <a:bodyPr/>
        <a:lstStyle/>
        <a:p>
          <a:pPr rtl="0"/>
          <a:r>
            <a:rPr lang="es-ES" b="1" dirty="0" smtClean="0"/>
            <a:t>Repositorio/SQL/EF/EF Core</a:t>
          </a:r>
          <a:endParaRPr lang="es-ES" dirty="0"/>
        </a:p>
      </dgm:t>
    </dgm:pt>
    <dgm:pt modelId="{8C8B54FA-3F17-4D1C-BB42-0593D635F160}" type="parTrans" cxnId="{D34B443D-A53B-47F7-9E6D-8EC2DF096D1B}">
      <dgm:prSet/>
      <dgm:spPr/>
      <dgm:t>
        <a:bodyPr/>
        <a:lstStyle/>
        <a:p>
          <a:endParaRPr lang="es-ES"/>
        </a:p>
      </dgm:t>
    </dgm:pt>
    <dgm:pt modelId="{BC92C4D2-2ED2-4C56-BA2D-95C54D73A65C}" type="sibTrans" cxnId="{D34B443D-A53B-47F7-9E6D-8EC2DF096D1B}">
      <dgm:prSet/>
      <dgm:spPr/>
      <dgm:t>
        <a:bodyPr/>
        <a:lstStyle/>
        <a:p>
          <a:endParaRPr lang="es-ES"/>
        </a:p>
      </dgm:t>
    </dgm:pt>
    <dgm:pt modelId="{A50FC2D5-81A2-4401-A150-E649A1F6A098}">
      <dgm:prSet/>
      <dgm:spPr/>
      <dgm:t>
        <a:bodyPr/>
        <a:lstStyle/>
        <a:p>
          <a:pPr rtl="0"/>
          <a:r>
            <a:rPr lang="es-ES" b="1" smtClean="0"/>
            <a:t>.NET Core Web Api + Swagger / OpenApi</a:t>
          </a:r>
          <a:endParaRPr lang="es-ES"/>
        </a:p>
      </dgm:t>
    </dgm:pt>
    <dgm:pt modelId="{BBB68B44-9BBB-4FE9-911C-F7720E5CA7E8}" type="parTrans" cxnId="{D652BEAF-BBF4-43C3-9FED-FD431D6EA354}">
      <dgm:prSet/>
      <dgm:spPr/>
      <dgm:t>
        <a:bodyPr/>
        <a:lstStyle/>
        <a:p>
          <a:endParaRPr lang="es-ES"/>
        </a:p>
      </dgm:t>
    </dgm:pt>
    <dgm:pt modelId="{195DAC98-79E8-46FF-A1BB-03B03E05F557}" type="sibTrans" cxnId="{D652BEAF-BBF4-43C3-9FED-FD431D6EA354}">
      <dgm:prSet/>
      <dgm:spPr/>
      <dgm:t>
        <a:bodyPr/>
        <a:lstStyle/>
        <a:p>
          <a:endParaRPr lang="es-ES"/>
        </a:p>
      </dgm:t>
    </dgm:pt>
    <dgm:pt modelId="{63F42348-4B0F-4AB9-89EE-9A291B13B30F}">
      <dgm:prSet/>
      <dgm:spPr/>
      <dgm:t>
        <a:bodyPr/>
        <a:lstStyle/>
        <a:p>
          <a:pPr rtl="0"/>
          <a:r>
            <a:rPr lang="es-ES" b="1" smtClean="0"/>
            <a:t>Deploy: Azure / Docker</a:t>
          </a:r>
          <a:endParaRPr lang="es-ES"/>
        </a:p>
      </dgm:t>
    </dgm:pt>
    <dgm:pt modelId="{33855CDB-5DAF-4963-B0E7-0356A4C0342C}" type="parTrans" cxnId="{6AF6F352-9401-4DE9-B3B3-B81DAF3D9B71}">
      <dgm:prSet/>
      <dgm:spPr/>
      <dgm:t>
        <a:bodyPr/>
        <a:lstStyle/>
        <a:p>
          <a:endParaRPr lang="es-ES"/>
        </a:p>
      </dgm:t>
    </dgm:pt>
    <dgm:pt modelId="{32BF7059-6E98-490C-BD13-1BC498E47BE3}" type="sibTrans" cxnId="{6AF6F352-9401-4DE9-B3B3-B81DAF3D9B71}">
      <dgm:prSet/>
      <dgm:spPr/>
      <dgm:t>
        <a:bodyPr/>
        <a:lstStyle/>
        <a:p>
          <a:endParaRPr lang="es-ES"/>
        </a:p>
      </dgm:t>
    </dgm:pt>
    <dgm:pt modelId="{E79F2CDF-C1D1-449B-9EB3-871A9ED69E11}">
      <dgm:prSet/>
      <dgm:spPr/>
      <dgm:t>
        <a:bodyPr/>
        <a:lstStyle/>
        <a:p>
          <a:pPr rtl="0"/>
          <a:r>
            <a:rPr lang="es-ES" b="1" smtClean="0"/>
            <a:t>xUnit / Sonar / StyleCop  + Builds e Integración continua</a:t>
          </a:r>
          <a:endParaRPr lang="es-ES"/>
        </a:p>
      </dgm:t>
    </dgm:pt>
    <dgm:pt modelId="{209752CE-3C84-48AF-B421-6E773F098448}" type="parTrans" cxnId="{7E6C7312-FE86-4419-846E-B47C8C7A2C35}">
      <dgm:prSet/>
      <dgm:spPr/>
      <dgm:t>
        <a:bodyPr/>
        <a:lstStyle/>
        <a:p>
          <a:endParaRPr lang="es-ES"/>
        </a:p>
      </dgm:t>
    </dgm:pt>
    <dgm:pt modelId="{7E0ED4B7-4CA8-48BD-8E6B-BB6042680E52}" type="sibTrans" cxnId="{7E6C7312-FE86-4419-846E-B47C8C7A2C35}">
      <dgm:prSet/>
      <dgm:spPr/>
      <dgm:t>
        <a:bodyPr/>
        <a:lstStyle/>
        <a:p>
          <a:endParaRPr lang="es-ES"/>
        </a:p>
      </dgm:t>
    </dgm:pt>
    <dgm:pt modelId="{B749AFAB-8048-4BD0-9B60-28E23B2CB098}">
      <dgm:prSet/>
      <dgm:spPr/>
      <dgm:t>
        <a:bodyPr/>
        <a:lstStyle/>
        <a:p>
          <a:pPr rtl="0"/>
          <a:r>
            <a:rPr lang="es-ES" b="1" smtClean="0"/>
            <a:t>ASP.NET Core +/&amp; Angular</a:t>
          </a:r>
          <a:endParaRPr lang="es-ES"/>
        </a:p>
      </dgm:t>
    </dgm:pt>
    <dgm:pt modelId="{B5952422-45DC-4E51-8CE8-70D52CAB7879}" type="parTrans" cxnId="{DD8EBC76-2586-40C0-9ECE-62A4D34E6FAB}">
      <dgm:prSet/>
      <dgm:spPr/>
      <dgm:t>
        <a:bodyPr/>
        <a:lstStyle/>
        <a:p>
          <a:endParaRPr lang="es-ES"/>
        </a:p>
      </dgm:t>
    </dgm:pt>
    <dgm:pt modelId="{F01C0A39-429A-4F16-97A6-1EB5FA2BDA5C}" type="sibTrans" cxnId="{DD8EBC76-2586-40C0-9ECE-62A4D34E6FAB}">
      <dgm:prSet/>
      <dgm:spPr/>
      <dgm:t>
        <a:bodyPr/>
        <a:lstStyle/>
        <a:p>
          <a:endParaRPr lang="es-ES"/>
        </a:p>
      </dgm:t>
    </dgm:pt>
    <dgm:pt modelId="{1CC86A65-BFBE-4061-B805-16C09065A76D}">
      <dgm:prSet/>
      <dgm:spPr/>
      <dgm:t>
        <a:bodyPr/>
        <a:lstStyle/>
        <a:p>
          <a:pPr rtl="0"/>
          <a:r>
            <a:rPr lang="es-ES" b="1" smtClean="0"/>
            <a:t>Xamarin</a:t>
          </a:r>
          <a:endParaRPr lang="es-ES"/>
        </a:p>
      </dgm:t>
    </dgm:pt>
    <dgm:pt modelId="{758E934D-5A50-42C5-8CB9-5B2AD3AB1DFA}" type="parTrans" cxnId="{1D626DE4-35C0-487D-8B26-2D87CA5440DF}">
      <dgm:prSet/>
      <dgm:spPr/>
      <dgm:t>
        <a:bodyPr/>
        <a:lstStyle/>
        <a:p>
          <a:endParaRPr lang="es-ES"/>
        </a:p>
      </dgm:t>
    </dgm:pt>
    <dgm:pt modelId="{74FD6594-EB87-4ACB-92B4-25CA1E99B951}" type="sibTrans" cxnId="{1D626DE4-35C0-487D-8B26-2D87CA5440DF}">
      <dgm:prSet/>
      <dgm:spPr/>
      <dgm:t>
        <a:bodyPr/>
        <a:lstStyle/>
        <a:p>
          <a:endParaRPr lang="es-ES"/>
        </a:p>
      </dgm:t>
    </dgm:pt>
    <dgm:pt modelId="{95AD372F-C4D6-44CF-AB97-9AC139C89CD5}" type="pres">
      <dgm:prSet presAssocID="{E7C6A247-3856-40D5-AA28-EDBC9B8BEB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503B885-14BB-42C4-9041-BE883B85B9C3}" type="pres">
      <dgm:prSet presAssocID="{B38FE9CE-C379-438D-AD20-37A345C83F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76887F-140C-40A1-B289-1CC31F9E7D6B}" type="pres">
      <dgm:prSet presAssocID="{BC92C4D2-2ED2-4C56-BA2D-95C54D73A65C}" presName="spacer" presStyleCnt="0"/>
      <dgm:spPr/>
    </dgm:pt>
    <dgm:pt modelId="{4891D9D9-69E1-4E81-A89D-8A25002B12DB}" type="pres">
      <dgm:prSet presAssocID="{A50FC2D5-81A2-4401-A150-E649A1F6A09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FD788-1EBF-401A-8542-C249ED131550}" type="pres">
      <dgm:prSet presAssocID="{195DAC98-79E8-46FF-A1BB-03B03E05F557}" presName="spacer" presStyleCnt="0"/>
      <dgm:spPr/>
    </dgm:pt>
    <dgm:pt modelId="{FEA6E35C-C67D-48D4-9CF3-0325915CB15E}" type="pres">
      <dgm:prSet presAssocID="{63F42348-4B0F-4AB9-89EE-9A291B13B30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4CBE9A-4220-40FE-9457-25B30D96D457}" type="pres">
      <dgm:prSet presAssocID="{32BF7059-6E98-490C-BD13-1BC498E47BE3}" presName="spacer" presStyleCnt="0"/>
      <dgm:spPr/>
    </dgm:pt>
    <dgm:pt modelId="{A06F3839-947E-4C26-B9C1-5AD26FAA434B}" type="pres">
      <dgm:prSet presAssocID="{E79F2CDF-C1D1-449B-9EB3-871A9ED69E1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716F54-6E36-4936-B900-378A6BA09EFC}" type="pres">
      <dgm:prSet presAssocID="{7E0ED4B7-4CA8-48BD-8E6B-BB6042680E52}" presName="spacer" presStyleCnt="0"/>
      <dgm:spPr/>
    </dgm:pt>
    <dgm:pt modelId="{08C81DF7-3D8B-4767-9213-1964106507DB}" type="pres">
      <dgm:prSet presAssocID="{B749AFAB-8048-4BD0-9B60-28E23B2CB0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AB21FC-FB6D-497C-9BB7-F22EFA113464}" type="pres">
      <dgm:prSet presAssocID="{F01C0A39-429A-4F16-97A6-1EB5FA2BDA5C}" presName="spacer" presStyleCnt="0"/>
      <dgm:spPr/>
    </dgm:pt>
    <dgm:pt modelId="{3EA05F00-4105-4228-A4A0-971B938BD0AF}" type="pres">
      <dgm:prSet presAssocID="{1CC86A65-BFBE-4061-B805-16C09065A76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52BEAF-BBF4-43C3-9FED-FD431D6EA354}" srcId="{E7C6A247-3856-40D5-AA28-EDBC9B8BEBC6}" destId="{A50FC2D5-81A2-4401-A150-E649A1F6A098}" srcOrd="1" destOrd="0" parTransId="{BBB68B44-9BBB-4FE9-911C-F7720E5CA7E8}" sibTransId="{195DAC98-79E8-46FF-A1BB-03B03E05F557}"/>
    <dgm:cxn modelId="{DD8EBC76-2586-40C0-9ECE-62A4D34E6FAB}" srcId="{E7C6A247-3856-40D5-AA28-EDBC9B8BEBC6}" destId="{B749AFAB-8048-4BD0-9B60-28E23B2CB098}" srcOrd="4" destOrd="0" parTransId="{B5952422-45DC-4E51-8CE8-70D52CAB7879}" sibTransId="{F01C0A39-429A-4F16-97A6-1EB5FA2BDA5C}"/>
    <dgm:cxn modelId="{B7652C7B-72AB-42AA-97DA-9136913EB04C}" type="presOf" srcId="{63F42348-4B0F-4AB9-89EE-9A291B13B30F}" destId="{FEA6E35C-C67D-48D4-9CF3-0325915CB15E}" srcOrd="0" destOrd="0" presId="urn:microsoft.com/office/officeart/2005/8/layout/vList2"/>
    <dgm:cxn modelId="{05C212AC-C16F-46D6-B43D-E7A41555D93B}" type="presOf" srcId="{A50FC2D5-81A2-4401-A150-E649A1F6A098}" destId="{4891D9D9-69E1-4E81-A89D-8A25002B12DB}" srcOrd="0" destOrd="0" presId="urn:microsoft.com/office/officeart/2005/8/layout/vList2"/>
    <dgm:cxn modelId="{522C8777-8469-4647-A96B-3590EA5EFF03}" type="presOf" srcId="{E7C6A247-3856-40D5-AA28-EDBC9B8BEBC6}" destId="{95AD372F-C4D6-44CF-AB97-9AC139C89CD5}" srcOrd="0" destOrd="0" presId="urn:microsoft.com/office/officeart/2005/8/layout/vList2"/>
    <dgm:cxn modelId="{5F656E24-BB2A-42D8-BDF9-7275B2BA053B}" type="presOf" srcId="{1CC86A65-BFBE-4061-B805-16C09065A76D}" destId="{3EA05F00-4105-4228-A4A0-971B938BD0AF}" srcOrd="0" destOrd="0" presId="urn:microsoft.com/office/officeart/2005/8/layout/vList2"/>
    <dgm:cxn modelId="{CB3C4B0D-CE86-4978-AC8D-4B2441CBD13A}" type="presOf" srcId="{E79F2CDF-C1D1-449B-9EB3-871A9ED69E11}" destId="{A06F3839-947E-4C26-B9C1-5AD26FAA434B}" srcOrd="0" destOrd="0" presId="urn:microsoft.com/office/officeart/2005/8/layout/vList2"/>
    <dgm:cxn modelId="{C993D207-AC75-4C97-B2B2-266B103DD8A7}" type="presOf" srcId="{B749AFAB-8048-4BD0-9B60-28E23B2CB098}" destId="{08C81DF7-3D8B-4767-9213-1964106507DB}" srcOrd="0" destOrd="0" presId="urn:microsoft.com/office/officeart/2005/8/layout/vList2"/>
    <dgm:cxn modelId="{7E6C7312-FE86-4419-846E-B47C8C7A2C35}" srcId="{E7C6A247-3856-40D5-AA28-EDBC9B8BEBC6}" destId="{E79F2CDF-C1D1-449B-9EB3-871A9ED69E11}" srcOrd="3" destOrd="0" parTransId="{209752CE-3C84-48AF-B421-6E773F098448}" sibTransId="{7E0ED4B7-4CA8-48BD-8E6B-BB6042680E52}"/>
    <dgm:cxn modelId="{6AF6F352-9401-4DE9-B3B3-B81DAF3D9B71}" srcId="{E7C6A247-3856-40D5-AA28-EDBC9B8BEBC6}" destId="{63F42348-4B0F-4AB9-89EE-9A291B13B30F}" srcOrd="2" destOrd="0" parTransId="{33855CDB-5DAF-4963-B0E7-0356A4C0342C}" sibTransId="{32BF7059-6E98-490C-BD13-1BC498E47BE3}"/>
    <dgm:cxn modelId="{EEA2504F-8F61-44CB-BDE4-9DD108B35A46}" type="presOf" srcId="{B38FE9CE-C379-438D-AD20-37A345C83FFC}" destId="{9503B885-14BB-42C4-9041-BE883B85B9C3}" srcOrd="0" destOrd="0" presId="urn:microsoft.com/office/officeart/2005/8/layout/vList2"/>
    <dgm:cxn modelId="{1D626DE4-35C0-487D-8B26-2D87CA5440DF}" srcId="{E7C6A247-3856-40D5-AA28-EDBC9B8BEBC6}" destId="{1CC86A65-BFBE-4061-B805-16C09065A76D}" srcOrd="5" destOrd="0" parTransId="{758E934D-5A50-42C5-8CB9-5B2AD3AB1DFA}" sibTransId="{74FD6594-EB87-4ACB-92B4-25CA1E99B951}"/>
    <dgm:cxn modelId="{D34B443D-A53B-47F7-9E6D-8EC2DF096D1B}" srcId="{E7C6A247-3856-40D5-AA28-EDBC9B8BEBC6}" destId="{B38FE9CE-C379-438D-AD20-37A345C83FFC}" srcOrd="0" destOrd="0" parTransId="{8C8B54FA-3F17-4D1C-BB42-0593D635F160}" sibTransId="{BC92C4D2-2ED2-4C56-BA2D-95C54D73A65C}"/>
    <dgm:cxn modelId="{844ECA7E-A62F-4234-A45E-710E952E9579}" type="presParOf" srcId="{95AD372F-C4D6-44CF-AB97-9AC139C89CD5}" destId="{9503B885-14BB-42C4-9041-BE883B85B9C3}" srcOrd="0" destOrd="0" presId="urn:microsoft.com/office/officeart/2005/8/layout/vList2"/>
    <dgm:cxn modelId="{D7E2894A-8DDB-40F0-99D4-807626A9B015}" type="presParOf" srcId="{95AD372F-C4D6-44CF-AB97-9AC139C89CD5}" destId="{6776887F-140C-40A1-B289-1CC31F9E7D6B}" srcOrd="1" destOrd="0" presId="urn:microsoft.com/office/officeart/2005/8/layout/vList2"/>
    <dgm:cxn modelId="{C0E94D7D-8DDD-4759-9A0C-12D0DB1B6736}" type="presParOf" srcId="{95AD372F-C4D6-44CF-AB97-9AC139C89CD5}" destId="{4891D9D9-69E1-4E81-A89D-8A25002B12DB}" srcOrd="2" destOrd="0" presId="urn:microsoft.com/office/officeart/2005/8/layout/vList2"/>
    <dgm:cxn modelId="{8CABD82D-CF6B-44BF-9859-3056500E8D81}" type="presParOf" srcId="{95AD372F-C4D6-44CF-AB97-9AC139C89CD5}" destId="{C8FFD788-1EBF-401A-8542-C249ED131550}" srcOrd="3" destOrd="0" presId="urn:microsoft.com/office/officeart/2005/8/layout/vList2"/>
    <dgm:cxn modelId="{81EC5968-4B42-408D-9C88-5FFE7E65C84B}" type="presParOf" srcId="{95AD372F-C4D6-44CF-AB97-9AC139C89CD5}" destId="{FEA6E35C-C67D-48D4-9CF3-0325915CB15E}" srcOrd="4" destOrd="0" presId="urn:microsoft.com/office/officeart/2005/8/layout/vList2"/>
    <dgm:cxn modelId="{2C784B77-358C-475D-B617-B32FBEAB62CB}" type="presParOf" srcId="{95AD372F-C4D6-44CF-AB97-9AC139C89CD5}" destId="{3C4CBE9A-4220-40FE-9457-25B30D96D457}" srcOrd="5" destOrd="0" presId="urn:microsoft.com/office/officeart/2005/8/layout/vList2"/>
    <dgm:cxn modelId="{92843C76-03A8-4CCD-BC3C-B70AE4AFA2F8}" type="presParOf" srcId="{95AD372F-C4D6-44CF-AB97-9AC139C89CD5}" destId="{A06F3839-947E-4C26-B9C1-5AD26FAA434B}" srcOrd="6" destOrd="0" presId="urn:microsoft.com/office/officeart/2005/8/layout/vList2"/>
    <dgm:cxn modelId="{5DF16FF1-4242-4FD2-9871-CA335A74CB78}" type="presParOf" srcId="{95AD372F-C4D6-44CF-AB97-9AC139C89CD5}" destId="{79716F54-6E36-4936-B900-378A6BA09EFC}" srcOrd="7" destOrd="0" presId="urn:microsoft.com/office/officeart/2005/8/layout/vList2"/>
    <dgm:cxn modelId="{402D04A1-F1CD-4DF1-AA10-F11372E5EC09}" type="presParOf" srcId="{95AD372F-C4D6-44CF-AB97-9AC139C89CD5}" destId="{08C81DF7-3D8B-4767-9213-1964106507DB}" srcOrd="8" destOrd="0" presId="urn:microsoft.com/office/officeart/2005/8/layout/vList2"/>
    <dgm:cxn modelId="{7D527C72-184E-43FB-9DE3-6FF3B270DD77}" type="presParOf" srcId="{95AD372F-C4D6-44CF-AB97-9AC139C89CD5}" destId="{4EAB21FC-FB6D-497C-9BB7-F22EFA113464}" srcOrd="9" destOrd="0" presId="urn:microsoft.com/office/officeart/2005/8/layout/vList2"/>
    <dgm:cxn modelId="{FFF62BE2-3F6E-4675-8D83-8C0C61E36A9F}" type="presParOf" srcId="{95AD372F-C4D6-44CF-AB97-9AC139C89CD5}" destId="{3EA05F00-4105-4228-A4A0-971B938BD0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4B2EC046-3980-4850-A014-2A509F648A04}">
      <dgm:prSet custT="1"/>
      <dgm:spPr/>
      <dgm:t>
        <a:bodyPr/>
        <a:lstStyle/>
        <a:p>
          <a:r>
            <a:rPr lang="es-ES" sz="1400" dirty="0" smtClean="0"/>
            <a:t>Definición de servicios</a:t>
          </a:r>
          <a:endParaRPr lang="es-ES" sz="1400" dirty="0"/>
        </a:p>
      </dgm:t>
    </dgm:pt>
    <dgm:pt modelId="{B90B5FF3-8461-4425-9174-DE5F98E93153}" type="parTrans" cxnId="{5CFCC49D-D17C-45A2-9831-7C1D2BAB1A7A}">
      <dgm:prSet/>
      <dgm:spPr/>
      <dgm:t>
        <a:bodyPr/>
        <a:lstStyle/>
        <a:p>
          <a:endParaRPr lang="es-ES" sz="1800"/>
        </a:p>
      </dgm:t>
    </dgm:pt>
    <dgm:pt modelId="{0F63AAC3-95C5-47FE-A311-9CEB755E7A0B}" type="sibTrans" cxnId="{5CFCC49D-D17C-45A2-9831-7C1D2BAB1A7A}">
      <dgm:prSet/>
      <dgm:spPr/>
      <dgm:t>
        <a:bodyPr/>
        <a:lstStyle/>
        <a:p>
          <a:endParaRPr lang="es-ES" sz="1800"/>
        </a:p>
      </dgm:t>
    </dgm:pt>
    <dgm:pt modelId="{5EA7C087-54BD-4582-A58E-7EEEF48607A2}">
      <dgm:prSet custT="1"/>
      <dgm:spPr/>
      <dgm:t>
        <a:bodyPr/>
        <a:lstStyle/>
        <a:p>
          <a:r>
            <a:rPr lang="es-ES" sz="1400" dirty="0" smtClean="0"/>
            <a:t>Generando Clientes y Servicios</a:t>
          </a:r>
        </a:p>
        <a:p>
          <a:r>
            <a:rPr lang="es-ES" sz="1400" dirty="0" smtClean="0"/>
            <a:t>- </a:t>
          </a:r>
          <a:r>
            <a:rPr lang="es-ES" sz="1400" dirty="0" err="1" smtClean="0"/>
            <a:t>Swagger</a:t>
          </a:r>
          <a:r>
            <a:rPr lang="es-ES" sz="1400" dirty="0" smtClean="0"/>
            <a:t> IO</a:t>
          </a:r>
        </a:p>
        <a:p>
          <a:r>
            <a:rPr lang="es-ES" sz="1400" dirty="0" smtClean="0"/>
            <a:t>- </a:t>
          </a:r>
          <a:r>
            <a:rPr lang="es-ES" sz="1400" dirty="0" err="1" smtClean="0"/>
            <a:t>Nswag</a:t>
          </a:r>
          <a:r>
            <a:rPr lang="es-ES" sz="1400" dirty="0" smtClean="0"/>
            <a:t> Studio</a:t>
          </a:r>
          <a:endParaRPr lang="es-ES" sz="1400" dirty="0"/>
        </a:p>
      </dgm:t>
    </dgm:pt>
    <dgm:pt modelId="{ADBDC41D-504E-411E-BFAD-2F1FE5D536E3}" type="parTrans" cxnId="{2CA6B9CD-9544-4364-9DF3-D05E1A7622EA}">
      <dgm:prSet/>
      <dgm:spPr/>
      <dgm:t>
        <a:bodyPr/>
        <a:lstStyle/>
        <a:p>
          <a:endParaRPr lang="es-ES" sz="1800"/>
        </a:p>
      </dgm:t>
    </dgm:pt>
    <dgm:pt modelId="{6CF94350-759A-416D-ABEE-E35DD125472E}" type="sibTrans" cxnId="{2CA6B9CD-9544-4364-9DF3-D05E1A7622EA}">
      <dgm:prSet/>
      <dgm:spPr/>
      <dgm:t>
        <a:bodyPr/>
        <a:lstStyle/>
        <a:p>
          <a:endParaRPr lang="es-ES" sz="1800"/>
        </a:p>
      </dgm:t>
    </dgm:pt>
    <dgm:pt modelId="{B79DC76E-C5D0-4064-A1B7-6FECAFDA4F88}">
      <dgm:prSet custT="1"/>
      <dgm:spPr/>
      <dgm:t>
        <a:bodyPr/>
        <a:lstStyle/>
        <a:p>
          <a:r>
            <a:rPr lang="it-IT" sz="1400" dirty="0" smtClean="0"/>
            <a:t>Creando un API ASP.NET Core</a:t>
          </a:r>
          <a:endParaRPr lang="es-ES" sz="1400" dirty="0"/>
        </a:p>
      </dgm:t>
    </dgm:pt>
    <dgm:pt modelId="{84CBFECC-9129-438A-8119-7DF6CD621FB4}" type="parTrans" cxnId="{2CBAE4D9-2D82-46A4-90A8-91BCA3083232}">
      <dgm:prSet/>
      <dgm:spPr/>
      <dgm:t>
        <a:bodyPr/>
        <a:lstStyle/>
        <a:p>
          <a:endParaRPr lang="es-ES" sz="1800"/>
        </a:p>
      </dgm:t>
    </dgm:pt>
    <dgm:pt modelId="{AABA6B0F-D61A-4C93-B5A2-CDCC1E4C62BD}" type="sibTrans" cxnId="{2CBAE4D9-2D82-46A4-90A8-91BCA3083232}">
      <dgm:prSet/>
      <dgm:spPr/>
      <dgm:t>
        <a:bodyPr/>
        <a:lstStyle/>
        <a:p>
          <a:endParaRPr lang="es-ES" sz="1800"/>
        </a:p>
      </dgm:t>
    </dgm:pt>
    <dgm:pt modelId="{FE211A23-DF74-4595-BC05-4D3BF9700534}">
      <dgm:prSet custT="1"/>
      <dgm:spPr/>
      <dgm:t>
        <a:bodyPr/>
        <a:lstStyle/>
        <a:p>
          <a:r>
            <a:rPr lang="es-ES" sz="1200" dirty="0" err="1" smtClean="0"/>
            <a:t>Nuget</a:t>
          </a:r>
          <a:r>
            <a:rPr lang="es-ES" sz="1200" dirty="0" smtClean="0"/>
            <a:t>: </a:t>
          </a:r>
          <a:r>
            <a:rPr lang="es-ES" sz="1200" dirty="0" err="1" smtClean="0"/>
            <a:t>Swashbuckle.AspNetCore</a:t>
          </a:r>
          <a:endParaRPr lang="es-ES" sz="1200" dirty="0"/>
        </a:p>
      </dgm:t>
    </dgm:pt>
    <dgm:pt modelId="{009C4E29-9F86-4CA5-9BB8-CD1BBB881C0F}" type="parTrans" cxnId="{6B7CE9B0-457D-4C5C-9E88-735D9CA30A77}">
      <dgm:prSet/>
      <dgm:spPr/>
      <dgm:t>
        <a:bodyPr/>
        <a:lstStyle/>
        <a:p>
          <a:endParaRPr lang="es-ES" sz="1800"/>
        </a:p>
      </dgm:t>
    </dgm:pt>
    <dgm:pt modelId="{69E6DF5D-18C5-448E-9C72-595E9F2F58B5}" type="sibTrans" cxnId="{6B7CE9B0-457D-4C5C-9E88-735D9CA30A77}">
      <dgm:prSet/>
      <dgm:spPr/>
      <dgm:t>
        <a:bodyPr/>
        <a:lstStyle/>
        <a:p>
          <a:endParaRPr lang="es-ES" sz="1800"/>
        </a:p>
      </dgm:t>
    </dgm:pt>
    <dgm:pt modelId="{57A55FB9-8B3C-4A99-B7E2-0DDE8305EFFB}">
      <dgm:prSet custT="1"/>
      <dgm:spPr/>
      <dgm:t>
        <a:bodyPr/>
        <a:lstStyle/>
        <a:p>
          <a:r>
            <a:rPr lang="es-ES" sz="1200" dirty="0" err="1" smtClean="0"/>
            <a:t>Testing</a:t>
          </a:r>
          <a:r>
            <a:rPr lang="es-ES" sz="1200" dirty="0" smtClean="0"/>
            <a:t>: Postman/AdvancedRestClient (Chrome)</a:t>
          </a:r>
          <a:endParaRPr lang="es-ES" sz="1200" dirty="0"/>
        </a:p>
      </dgm:t>
    </dgm:pt>
    <dgm:pt modelId="{B6493A11-D5BD-4EEB-A689-8EFB88322520}" type="parTrans" cxnId="{C195E2DE-E18B-4850-92A9-815BE4C5A126}">
      <dgm:prSet/>
      <dgm:spPr/>
      <dgm:t>
        <a:bodyPr/>
        <a:lstStyle/>
        <a:p>
          <a:endParaRPr lang="es-ES" sz="1800"/>
        </a:p>
      </dgm:t>
    </dgm:pt>
    <dgm:pt modelId="{AF22502A-8BA9-4FD8-A08D-DB606CBC09F0}" type="sibTrans" cxnId="{C195E2DE-E18B-4850-92A9-815BE4C5A126}">
      <dgm:prSet/>
      <dgm:spPr/>
      <dgm:t>
        <a:bodyPr/>
        <a:lstStyle/>
        <a:p>
          <a:endParaRPr lang="es-ES" sz="1800"/>
        </a:p>
      </dgm:t>
    </dgm:pt>
    <dgm:pt modelId="{27798B89-E53E-4C43-8D9F-D107D34491F4}">
      <dgm:prSet custT="1"/>
      <dgm:spPr/>
      <dgm:t>
        <a:bodyPr/>
        <a:lstStyle/>
        <a:p>
          <a:r>
            <a:rPr lang="es-ES" sz="1400" dirty="0" smtClean="0"/>
            <a:t>Jugando con </a:t>
          </a:r>
          <a:r>
            <a:rPr lang="es-ES" sz="1400" dirty="0" err="1" smtClean="0"/>
            <a:t>Rasperry</a:t>
          </a:r>
          <a:r>
            <a:rPr lang="es-ES" sz="1400" dirty="0" smtClean="0"/>
            <a:t> PI</a:t>
          </a:r>
          <a:endParaRPr lang="es-ES" sz="1400" dirty="0"/>
        </a:p>
      </dgm:t>
    </dgm:pt>
    <dgm:pt modelId="{7211FA87-10A0-43E1-8235-A79A94F4C360}" type="parTrans" cxnId="{34ADC055-C9C4-48F8-8637-A45380A5F053}">
      <dgm:prSet/>
      <dgm:spPr/>
      <dgm:t>
        <a:bodyPr/>
        <a:lstStyle/>
        <a:p>
          <a:endParaRPr lang="es-ES" sz="1800"/>
        </a:p>
      </dgm:t>
    </dgm:pt>
    <dgm:pt modelId="{071984D5-A4E2-4962-ADE3-36B5B0BED7AF}" type="sibTrans" cxnId="{34ADC055-C9C4-48F8-8637-A45380A5F053}">
      <dgm:prSet/>
      <dgm:spPr/>
      <dgm:t>
        <a:bodyPr/>
        <a:lstStyle/>
        <a:p>
          <a:endParaRPr lang="es-ES" sz="1800"/>
        </a:p>
      </dgm:t>
    </dgm:pt>
    <dgm:pt modelId="{21342C20-32CC-47F3-BBD9-26827DD2BC8B}">
      <dgm:prSet custT="1"/>
      <dgm:spPr/>
      <dgm:t>
        <a:bodyPr/>
        <a:lstStyle/>
        <a:p>
          <a:r>
            <a:rPr lang="es-ES" sz="1400" dirty="0" err="1" smtClean="0"/>
            <a:t>Deploy</a:t>
          </a:r>
          <a:endParaRPr lang="es-ES" sz="1400" dirty="0"/>
        </a:p>
      </dgm:t>
    </dgm:pt>
    <dgm:pt modelId="{430CA4AC-E0D3-406B-9F5F-EB7E64B22C4C}" type="parTrans" cxnId="{2DC423DC-CB61-4BAE-AFAA-94FE1867F159}">
      <dgm:prSet/>
      <dgm:spPr/>
      <dgm:t>
        <a:bodyPr/>
        <a:lstStyle/>
        <a:p>
          <a:endParaRPr lang="es-ES" sz="1800"/>
        </a:p>
      </dgm:t>
    </dgm:pt>
    <dgm:pt modelId="{FF0941D2-AEEE-40AE-A2EB-168F33E263A4}" type="sibTrans" cxnId="{2DC423DC-CB61-4BAE-AFAA-94FE1867F159}">
      <dgm:prSet/>
      <dgm:spPr/>
      <dgm:t>
        <a:bodyPr/>
        <a:lstStyle/>
        <a:p>
          <a:endParaRPr lang="es-ES" sz="1800"/>
        </a:p>
      </dgm:t>
    </dgm:pt>
    <dgm:pt modelId="{8A63B715-CCF1-4435-B75D-4C25BC3F0606}">
      <dgm:prSet custT="1"/>
      <dgm:spPr/>
      <dgm:t>
        <a:bodyPr/>
        <a:lstStyle/>
        <a:p>
          <a:r>
            <a:rPr lang="es-ES" sz="1200" dirty="0" err="1" smtClean="0"/>
            <a:t>Docker</a:t>
          </a:r>
          <a:endParaRPr lang="es-ES" sz="1200" dirty="0"/>
        </a:p>
      </dgm:t>
    </dgm:pt>
    <dgm:pt modelId="{298DF645-C4F7-4C48-A386-46A67F462E9F}" type="parTrans" cxnId="{4BBA4B37-2E7A-4AA4-88FF-E65A17AC6097}">
      <dgm:prSet/>
      <dgm:spPr/>
      <dgm:t>
        <a:bodyPr/>
        <a:lstStyle/>
        <a:p>
          <a:endParaRPr lang="es-ES" sz="1800"/>
        </a:p>
      </dgm:t>
    </dgm:pt>
    <dgm:pt modelId="{169971C1-FFDB-4769-9E60-AC09FB83DAAF}" type="sibTrans" cxnId="{4BBA4B37-2E7A-4AA4-88FF-E65A17AC6097}">
      <dgm:prSet/>
      <dgm:spPr/>
      <dgm:t>
        <a:bodyPr/>
        <a:lstStyle/>
        <a:p>
          <a:endParaRPr lang="es-ES" sz="1800"/>
        </a:p>
      </dgm:t>
    </dgm:pt>
    <dgm:pt modelId="{0172E847-C356-4A52-BC22-174A206049D2}">
      <dgm:prSet custT="1"/>
      <dgm:spPr/>
      <dgm:t>
        <a:bodyPr/>
        <a:lstStyle/>
        <a:p>
          <a:r>
            <a:rPr lang="es-ES" sz="1200" dirty="0" smtClean="0"/>
            <a:t>Open/API</a:t>
          </a:r>
          <a:endParaRPr lang="es-ES" sz="1200" dirty="0"/>
        </a:p>
      </dgm:t>
    </dgm:pt>
    <dgm:pt modelId="{45A640CB-5718-44D6-8020-761C8870B0B0}" type="parTrans" cxnId="{BB52E3EF-0303-4E97-8DA9-BE553C02F57D}">
      <dgm:prSet/>
      <dgm:spPr/>
      <dgm:t>
        <a:bodyPr/>
        <a:lstStyle/>
        <a:p>
          <a:endParaRPr lang="es-ES" sz="1800"/>
        </a:p>
      </dgm:t>
    </dgm:pt>
    <dgm:pt modelId="{14F0C172-1655-455A-B803-964434973AAD}" type="sibTrans" cxnId="{BB52E3EF-0303-4E97-8DA9-BE553C02F57D}">
      <dgm:prSet/>
      <dgm:spPr/>
      <dgm:t>
        <a:bodyPr/>
        <a:lstStyle/>
        <a:p>
          <a:endParaRPr lang="es-ES" sz="1800"/>
        </a:p>
      </dgm:t>
    </dgm:pt>
    <dgm:pt modelId="{308CCD44-096E-4D42-A7FF-5C2B592DD526}">
      <dgm:prSet custT="1"/>
      <dgm:spPr/>
      <dgm:t>
        <a:bodyPr/>
        <a:lstStyle/>
        <a:p>
          <a:r>
            <a:rPr lang="es-ES" sz="1200" dirty="0" err="1" smtClean="0"/>
            <a:t>Swagger</a:t>
          </a:r>
          <a:endParaRPr lang="es-ES" sz="1200" dirty="0"/>
        </a:p>
      </dgm:t>
    </dgm:pt>
    <dgm:pt modelId="{ECF68668-4FF1-4055-87CB-FA0D57687D6C}" type="parTrans" cxnId="{970A8305-DC67-4B22-8DB2-4796E7910544}">
      <dgm:prSet/>
      <dgm:spPr/>
      <dgm:t>
        <a:bodyPr/>
        <a:lstStyle/>
        <a:p>
          <a:endParaRPr lang="es-ES" sz="1800"/>
        </a:p>
      </dgm:t>
    </dgm:pt>
    <dgm:pt modelId="{D9F91326-581B-43C1-B5D4-12A9F2EC082C}" type="sibTrans" cxnId="{970A8305-DC67-4B22-8DB2-4796E7910544}">
      <dgm:prSet/>
      <dgm:spPr/>
      <dgm:t>
        <a:bodyPr/>
        <a:lstStyle/>
        <a:p>
          <a:endParaRPr lang="es-ES" sz="1800"/>
        </a:p>
      </dgm:t>
    </dgm:pt>
    <dgm:pt modelId="{71E874EA-75EF-4A03-8A60-882CCDEE33A5}">
      <dgm:prSet custT="1"/>
      <dgm:spPr/>
      <dgm:t>
        <a:bodyPr/>
        <a:lstStyle/>
        <a:p>
          <a:r>
            <a:rPr lang="es-ES" sz="1400" dirty="0" smtClean="0"/>
            <a:t>Antes de </a:t>
          </a:r>
          <a:r>
            <a:rPr lang="es-ES" sz="1400" dirty="0" err="1" smtClean="0"/>
            <a:t>Swagger</a:t>
          </a:r>
          <a:endParaRPr lang="es-ES" sz="1400" dirty="0"/>
        </a:p>
      </dgm:t>
    </dgm:pt>
    <dgm:pt modelId="{B290B302-B1C1-415E-854B-F2F65EC57F10}" type="parTrans" cxnId="{38F310EA-C890-434E-B584-BC87B3193DC7}">
      <dgm:prSet/>
      <dgm:spPr/>
      <dgm:t>
        <a:bodyPr/>
        <a:lstStyle/>
        <a:p>
          <a:endParaRPr lang="es-ES" sz="1800"/>
        </a:p>
      </dgm:t>
    </dgm:pt>
    <dgm:pt modelId="{F4A76C76-7AA0-4246-96BA-61ED14B3E93C}" type="sibTrans" cxnId="{38F310EA-C890-434E-B584-BC87B3193DC7}">
      <dgm:prSet/>
      <dgm:spPr/>
      <dgm:t>
        <a:bodyPr/>
        <a:lstStyle/>
        <a:p>
          <a:endParaRPr lang="es-ES" sz="1800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F8E2C1-91BC-4200-8869-6B6E9EF4F93E}" type="pres">
      <dgm:prSet presAssocID="{71E874EA-75EF-4A03-8A60-882CCDEE33A5}" presName="composite" presStyleCnt="0"/>
      <dgm:spPr/>
    </dgm:pt>
    <dgm:pt modelId="{84DCC5D7-CA2A-4604-A03E-626666182F0D}" type="pres">
      <dgm:prSet presAssocID="{71E874EA-75EF-4A03-8A60-882CCDEE33A5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FC558F-BBCC-43EC-8EDF-7524F80CB77F}" type="pres">
      <dgm:prSet presAssocID="{71E874EA-75EF-4A03-8A60-882CCDEE33A5}" presName="rect2" presStyleLbl="fgImgPlace1" presStyleIdx="0" presStyleCnt="6"/>
      <dgm:spPr/>
    </dgm:pt>
    <dgm:pt modelId="{81FD4B83-1917-4A2A-9FF8-4BFF2081C59A}" type="pres">
      <dgm:prSet presAssocID="{F4A76C76-7AA0-4246-96BA-61ED14B3E93C}" presName="sibTrans" presStyleCnt="0"/>
      <dgm:spPr/>
    </dgm:pt>
    <dgm:pt modelId="{1D68A6F1-EDEF-41E8-BC7D-EC1D846443D0}" type="pres">
      <dgm:prSet presAssocID="{4B2EC046-3980-4850-A014-2A509F648A04}" presName="composite" presStyleCnt="0"/>
      <dgm:spPr/>
      <dgm:t>
        <a:bodyPr/>
        <a:lstStyle/>
        <a:p>
          <a:endParaRPr lang="es-ES"/>
        </a:p>
      </dgm:t>
    </dgm:pt>
    <dgm:pt modelId="{B614FC29-2484-4BD4-A442-035C4C6BBEE8}" type="pres">
      <dgm:prSet presAssocID="{4B2EC046-3980-4850-A014-2A509F648A04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2EB959-8F65-4F04-92E9-E381EC869B79}" type="pres">
      <dgm:prSet presAssocID="{4B2EC046-3980-4850-A014-2A509F648A04}" presName="rect2" presStyleLbl="fgImgPlace1" presStyleIdx="1" presStyleCnt="6"/>
      <dgm:spPr/>
      <dgm:t>
        <a:bodyPr/>
        <a:lstStyle/>
        <a:p>
          <a:endParaRPr lang="es-ES"/>
        </a:p>
      </dgm:t>
    </dgm:pt>
    <dgm:pt modelId="{30867F06-3500-48FC-A68B-4DA0203012A6}" type="pres">
      <dgm:prSet presAssocID="{0F63AAC3-95C5-47FE-A311-9CEB755E7A0B}" presName="sibTrans" presStyleCnt="0"/>
      <dgm:spPr/>
      <dgm:t>
        <a:bodyPr/>
        <a:lstStyle/>
        <a:p>
          <a:endParaRPr lang="es-ES"/>
        </a:p>
      </dgm:t>
    </dgm:pt>
    <dgm:pt modelId="{3AC633AE-FFE1-4B92-8387-984AED13B5C0}" type="pres">
      <dgm:prSet presAssocID="{5EA7C087-54BD-4582-A58E-7EEEF48607A2}" presName="composite" presStyleCnt="0"/>
      <dgm:spPr/>
      <dgm:t>
        <a:bodyPr/>
        <a:lstStyle/>
        <a:p>
          <a:endParaRPr lang="es-ES"/>
        </a:p>
      </dgm:t>
    </dgm:pt>
    <dgm:pt modelId="{F892CC9C-4DA7-4CA6-AA1B-4956571FF0D2}" type="pres">
      <dgm:prSet presAssocID="{5EA7C087-54BD-4582-A58E-7EEEF48607A2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746758-260E-4D13-AC66-3B086192E929}" type="pres">
      <dgm:prSet presAssocID="{5EA7C087-54BD-4582-A58E-7EEEF48607A2}" presName="rect2" presStyleLbl="fgImgPlace1" presStyleIdx="2" presStyleCnt="6"/>
      <dgm:spPr/>
      <dgm:t>
        <a:bodyPr/>
        <a:lstStyle/>
        <a:p>
          <a:endParaRPr lang="es-ES"/>
        </a:p>
      </dgm:t>
    </dgm:pt>
    <dgm:pt modelId="{8D9E4EF6-8816-4AA3-B825-BF97B246CC8B}" type="pres">
      <dgm:prSet presAssocID="{6CF94350-759A-416D-ABEE-E35DD125472E}" presName="sibTrans" presStyleCnt="0"/>
      <dgm:spPr/>
      <dgm:t>
        <a:bodyPr/>
        <a:lstStyle/>
        <a:p>
          <a:endParaRPr lang="es-ES"/>
        </a:p>
      </dgm:t>
    </dgm:pt>
    <dgm:pt modelId="{890CB564-EFAC-4A34-83E4-D2C29EC95351}" type="pres">
      <dgm:prSet presAssocID="{B79DC76E-C5D0-4064-A1B7-6FECAFDA4F88}" presName="composite" presStyleCnt="0"/>
      <dgm:spPr/>
      <dgm:t>
        <a:bodyPr/>
        <a:lstStyle/>
        <a:p>
          <a:endParaRPr lang="es-ES"/>
        </a:p>
      </dgm:t>
    </dgm:pt>
    <dgm:pt modelId="{44CA0966-A2FF-4582-9024-51AB534F21FB}" type="pres">
      <dgm:prSet presAssocID="{B79DC76E-C5D0-4064-A1B7-6FECAFDA4F88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5BE4A1-D613-4176-934A-6EC43B30DA5C}" type="pres">
      <dgm:prSet presAssocID="{B79DC76E-C5D0-4064-A1B7-6FECAFDA4F88}" presName="rect2" presStyleLbl="fgImgPlace1" presStyleIdx="3" presStyleCnt="6"/>
      <dgm:spPr/>
      <dgm:t>
        <a:bodyPr/>
        <a:lstStyle/>
        <a:p>
          <a:endParaRPr lang="es-ES"/>
        </a:p>
      </dgm:t>
    </dgm:pt>
    <dgm:pt modelId="{7826E9EF-E70B-4AA0-9C60-238D88C53562}" type="pres">
      <dgm:prSet presAssocID="{AABA6B0F-D61A-4C93-B5A2-CDCC1E4C62BD}" presName="sibTrans" presStyleCnt="0"/>
      <dgm:spPr/>
      <dgm:t>
        <a:bodyPr/>
        <a:lstStyle/>
        <a:p>
          <a:endParaRPr lang="es-ES"/>
        </a:p>
      </dgm:t>
    </dgm:pt>
    <dgm:pt modelId="{E352EA53-0A69-49B7-B682-B5C0CF453EFD}" type="pres">
      <dgm:prSet presAssocID="{21342C20-32CC-47F3-BBD9-26827DD2BC8B}" presName="composite" presStyleCnt="0"/>
      <dgm:spPr/>
      <dgm:t>
        <a:bodyPr/>
        <a:lstStyle/>
        <a:p>
          <a:endParaRPr lang="es-ES"/>
        </a:p>
      </dgm:t>
    </dgm:pt>
    <dgm:pt modelId="{84413FF6-A0D3-4764-A68B-175622DF51CE}" type="pres">
      <dgm:prSet presAssocID="{21342C20-32CC-47F3-BBD9-26827DD2BC8B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432567-83D8-4C2C-92F4-0929356F4594}" type="pres">
      <dgm:prSet presAssocID="{21342C20-32CC-47F3-BBD9-26827DD2BC8B}" presName="rect2" presStyleLbl="fgImgPlace1" presStyleIdx="4" presStyleCnt="6"/>
      <dgm:spPr/>
      <dgm:t>
        <a:bodyPr/>
        <a:lstStyle/>
        <a:p>
          <a:endParaRPr lang="es-ES"/>
        </a:p>
      </dgm:t>
    </dgm:pt>
    <dgm:pt modelId="{2E6563D2-BF64-4FFB-B725-C4E5305B342B}" type="pres">
      <dgm:prSet presAssocID="{FF0941D2-AEEE-40AE-A2EB-168F33E263A4}" presName="sibTrans" presStyleCnt="0"/>
      <dgm:spPr/>
      <dgm:t>
        <a:bodyPr/>
        <a:lstStyle/>
        <a:p>
          <a:endParaRPr lang="es-ES"/>
        </a:p>
      </dgm:t>
    </dgm:pt>
    <dgm:pt modelId="{9A1C0F93-C78B-4C00-A31A-E62DA011ABF6}" type="pres">
      <dgm:prSet presAssocID="{27798B89-E53E-4C43-8D9F-D107D34491F4}" presName="composite" presStyleCnt="0"/>
      <dgm:spPr/>
      <dgm:t>
        <a:bodyPr/>
        <a:lstStyle/>
        <a:p>
          <a:endParaRPr lang="es-ES"/>
        </a:p>
      </dgm:t>
    </dgm:pt>
    <dgm:pt modelId="{439B3BFF-F9D4-4C4F-8851-EF7050BAA343}" type="pres">
      <dgm:prSet presAssocID="{27798B89-E53E-4C43-8D9F-D107D34491F4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43918-F2CC-448D-811A-F8E19EE2B2C2}" type="pres">
      <dgm:prSet presAssocID="{27798B89-E53E-4C43-8D9F-D107D34491F4}" presName="rect2" presStyleLbl="fgImgPlace1" presStyleIdx="5" presStyleCnt="6"/>
      <dgm:spPr/>
      <dgm:t>
        <a:bodyPr/>
        <a:lstStyle/>
        <a:p>
          <a:endParaRPr lang="es-ES"/>
        </a:p>
      </dgm:t>
    </dgm:pt>
  </dgm:ptLst>
  <dgm:cxnLst>
    <dgm:cxn modelId="{E57501CD-5436-407C-AB83-327978395AA1}" type="presOf" srcId="{57A55FB9-8B3C-4A99-B7E2-0DDE8305EFFB}" destId="{44CA0966-A2FF-4582-9024-51AB534F21FB}" srcOrd="0" destOrd="2" presId="urn:microsoft.com/office/officeart/2008/layout/PictureStrips"/>
    <dgm:cxn modelId="{489EA38E-95D1-4A51-A567-E91E4872FED0}" type="presOf" srcId="{FE211A23-DF74-4595-BC05-4D3BF9700534}" destId="{44CA0966-A2FF-4582-9024-51AB534F21FB}" srcOrd="0" destOrd="1" presId="urn:microsoft.com/office/officeart/2008/layout/PictureStrips"/>
    <dgm:cxn modelId="{FA523E79-4871-4D5D-8742-4DA262FE5F2D}" type="presOf" srcId="{5EA7C087-54BD-4582-A58E-7EEEF48607A2}" destId="{F892CC9C-4DA7-4CA6-AA1B-4956571FF0D2}" srcOrd="0" destOrd="0" presId="urn:microsoft.com/office/officeart/2008/layout/PictureStrips"/>
    <dgm:cxn modelId="{4BBA4B37-2E7A-4AA4-88FF-E65A17AC6097}" srcId="{21342C20-32CC-47F3-BBD9-26827DD2BC8B}" destId="{8A63B715-CCF1-4435-B75D-4C25BC3F0606}" srcOrd="0" destOrd="0" parTransId="{298DF645-C4F7-4C48-A386-46A67F462E9F}" sibTransId="{169971C1-FFDB-4769-9E60-AC09FB83DAAF}"/>
    <dgm:cxn modelId="{5DC4C715-761D-4727-8926-62544A4CF5F8}" type="presOf" srcId="{0172E847-C356-4A52-BC22-174A206049D2}" destId="{B614FC29-2484-4BD4-A442-035C4C6BBEE8}" srcOrd="0" destOrd="1" presId="urn:microsoft.com/office/officeart/2008/layout/PictureStrips"/>
    <dgm:cxn modelId="{B4417FC5-E107-420A-B978-B15216771DF4}" type="presOf" srcId="{21342C20-32CC-47F3-BBD9-26827DD2BC8B}" destId="{84413FF6-A0D3-4764-A68B-175622DF51CE}" srcOrd="0" destOrd="0" presId="urn:microsoft.com/office/officeart/2008/layout/PictureStrips"/>
    <dgm:cxn modelId="{2DC423DC-CB61-4BAE-AFAA-94FE1867F159}" srcId="{352FE7B3-671C-4073-B16B-7DCE4922259F}" destId="{21342C20-32CC-47F3-BBD9-26827DD2BC8B}" srcOrd="4" destOrd="0" parTransId="{430CA4AC-E0D3-406B-9F5F-EB7E64B22C4C}" sibTransId="{FF0941D2-AEEE-40AE-A2EB-168F33E263A4}"/>
    <dgm:cxn modelId="{2CA6B9CD-9544-4364-9DF3-D05E1A7622EA}" srcId="{352FE7B3-671C-4073-B16B-7DCE4922259F}" destId="{5EA7C087-54BD-4582-A58E-7EEEF48607A2}" srcOrd="2" destOrd="0" parTransId="{ADBDC41D-504E-411E-BFAD-2F1FE5D536E3}" sibTransId="{6CF94350-759A-416D-ABEE-E35DD125472E}"/>
    <dgm:cxn modelId="{025BE831-CD36-427B-941F-C23CBAE67ABB}" type="presOf" srcId="{71E874EA-75EF-4A03-8A60-882CCDEE33A5}" destId="{84DCC5D7-CA2A-4604-A03E-626666182F0D}" srcOrd="0" destOrd="0" presId="urn:microsoft.com/office/officeart/2008/layout/PictureStrips"/>
    <dgm:cxn modelId="{34ADC055-C9C4-48F8-8637-A45380A5F053}" srcId="{352FE7B3-671C-4073-B16B-7DCE4922259F}" destId="{27798B89-E53E-4C43-8D9F-D107D34491F4}" srcOrd="5" destOrd="0" parTransId="{7211FA87-10A0-43E1-8235-A79A94F4C360}" sibTransId="{071984D5-A4E2-4962-ADE3-36B5B0BED7AF}"/>
    <dgm:cxn modelId="{B2685C8A-17F9-42EF-8FF3-9F6E8813CAB2}" type="presOf" srcId="{8A63B715-CCF1-4435-B75D-4C25BC3F0606}" destId="{84413FF6-A0D3-4764-A68B-175622DF51CE}" srcOrd="0" destOrd="1" presId="urn:microsoft.com/office/officeart/2008/layout/PictureStrips"/>
    <dgm:cxn modelId="{2CBAE4D9-2D82-46A4-90A8-91BCA3083232}" srcId="{352FE7B3-671C-4073-B16B-7DCE4922259F}" destId="{B79DC76E-C5D0-4064-A1B7-6FECAFDA4F88}" srcOrd="3" destOrd="0" parTransId="{84CBFECC-9129-438A-8119-7DF6CD621FB4}" sibTransId="{AABA6B0F-D61A-4C93-B5A2-CDCC1E4C62BD}"/>
    <dgm:cxn modelId="{C195E2DE-E18B-4850-92A9-815BE4C5A126}" srcId="{B79DC76E-C5D0-4064-A1B7-6FECAFDA4F88}" destId="{57A55FB9-8B3C-4A99-B7E2-0DDE8305EFFB}" srcOrd="1" destOrd="0" parTransId="{B6493A11-D5BD-4EEB-A689-8EFB88322520}" sibTransId="{AF22502A-8BA9-4FD8-A08D-DB606CBC09F0}"/>
    <dgm:cxn modelId="{B1AF53DD-C97B-42DE-9339-F5B812C78095}" type="presOf" srcId="{B79DC76E-C5D0-4064-A1B7-6FECAFDA4F88}" destId="{44CA0966-A2FF-4582-9024-51AB534F21FB}" srcOrd="0" destOrd="0" presId="urn:microsoft.com/office/officeart/2008/layout/PictureStrips"/>
    <dgm:cxn modelId="{C91B9541-4692-4BF9-A644-0CB21E6BDC46}" type="presOf" srcId="{27798B89-E53E-4C43-8D9F-D107D34491F4}" destId="{439B3BFF-F9D4-4C4F-8851-EF7050BAA343}" srcOrd="0" destOrd="0" presId="urn:microsoft.com/office/officeart/2008/layout/PictureStrips"/>
    <dgm:cxn modelId="{AC38A609-9A74-4364-A9A6-0D687CCD77CE}" type="presOf" srcId="{352FE7B3-671C-4073-B16B-7DCE4922259F}" destId="{E56F1900-67AB-414C-B993-20E46BE57774}" srcOrd="0" destOrd="0" presId="urn:microsoft.com/office/officeart/2008/layout/PictureStrips"/>
    <dgm:cxn modelId="{BB52E3EF-0303-4E97-8DA9-BE553C02F57D}" srcId="{4B2EC046-3980-4850-A014-2A509F648A04}" destId="{0172E847-C356-4A52-BC22-174A206049D2}" srcOrd="0" destOrd="0" parTransId="{45A640CB-5718-44D6-8020-761C8870B0B0}" sibTransId="{14F0C172-1655-455A-B803-964434973AAD}"/>
    <dgm:cxn modelId="{970A8305-DC67-4B22-8DB2-4796E7910544}" srcId="{4B2EC046-3980-4850-A014-2A509F648A04}" destId="{308CCD44-096E-4D42-A7FF-5C2B592DD526}" srcOrd="1" destOrd="0" parTransId="{ECF68668-4FF1-4055-87CB-FA0D57687D6C}" sibTransId="{D9F91326-581B-43C1-B5D4-12A9F2EC082C}"/>
    <dgm:cxn modelId="{5CFCC49D-D17C-45A2-9831-7C1D2BAB1A7A}" srcId="{352FE7B3-671C-4073-B16B-7DCE4922259F}" destId="{4B2EC046-3980-4850-A014-2A509F648A04}" srcOrd="1" destOrd="0" parTransId="{B90B5FF3-8461-4425-9174-DE5F98E93153}" sibTransId="{0F63AAC3-95C5-47FE-A311-9CEB755E7A0B}"/>
    <dgm:cxn modelId="{38F310EA-C890-434E-B584-BC87B3193DC7}" srcId="{352FE7B3-671C-4073-B16B-7DCE4922259F}" destId="{71E874EA-75EF-4A03-8A60-882CCDEE33A5}" srcOrd="0" destOrd="0" parTransId="{B290B302-B1C1-415E-854B-F2F65EC57F10}" sibTransId="{F4A76C76-7AA0-4246-96BA-61ED14B3E93C}"/>
    <dgm:cxn modelId="{6B7CE9B0-457D-4C5C-9E88-735D9CA30A77}" srcId="{B79DC76E-C5D0-4064-A1B7-6FECAFDA4F88}" destId="{FE211A23-DF74-4595-BC05-4D3BF9700534}" srcOrd="0" destOrd="0" parTransId="{009C4E29-9F86-4CA5-9BB8-CD1BBB881C0F}" sibTransId="{69E6DF5D-18C5-448E-9C72-595E9F2F58B5}"/>
    <dgm:cxn modelId="{3287E15B-C5B0-4D35-BCA2-985C76114AC8}" type="presOf" srcId="{308CCD44-096E-4D42-A7FF-5C2B592DD526}" destId="{B614FC29-2484-4BD4-A442-035C4C6BBEE8}" srcOrd="0" destOrd="2" presId="urn:microsoft.com/office/officeart/2008/layout/PictureStrips"/>
    <dgm:cxn modelId="{9A6D88A3-25F7-42B7-994F-E60386E7AA94}" type="presOf" srcId="{4B2EC046-3980-4850-A014-2A509F648A04}" destId="{B614FC29-2484-4BD4-A442-035C4C6BBEE8}" srcOrd="0" destOrd="0" presId="urn:microsoft.com/office/officeart/2008/layout/PictureStrips"/>
    <dgm:cxn modelId="{52411941-9D4C-48DC-9A5F-C6E4A3EB0EF6}" type="presParOf" srcId="{E56F1900-67AB-414C-B993-20E46BE57774}" destId="{CBF8E2C1-91BC-4200-8869-6B6E9EF4F93E}" srcOrd="0" destOrd="0" presId="urn:microsoft.com/office/officeart/2008/layout/PictureStrips"/>
    <dgm:cxn modelId="{62A595D2-946E-43CD-ACA9-16D90FDD0DBC}" type="presParOf" srcId="{CBF8E2C1-91BC-4200-8869-6B6E9EF4F93E}" destId="{84DCC5D7-CA2A-4604-A03E-626666182F0D}" srcOrd="0" destOrd="0" presId="urn:microsoft.com/office/officeart/2008/layout/PictureStrips"/>
    <dgm:cxn modelId="{29816CE7-EB04-4E7F-ABAA-EC81B349BE97}" type="presParOf" srcId="{CBF8E2C1-91BC-4200-8869-6B6E9EF4F93E}" destId="{C7FC558F-BBCC-43EC-8EDF-7524F80CB77F}" srcOrd="1" destOrd="0" presId="urn:microsoft.com/office/officeart/2008/layout/PictureStrips"/>
    <dgm:cxn modelId="{CF12D6D1-ED5D-4F97-85EE-B33B716BF8E7}" type="presParOf" srcId="{E56F1900-67AB-414C-B993-20E46BE57774}" destId="{81FD4B83-1917-4A2A-9FF8-4BFF2081C59A}" srcOrd="1" destOrd="0" presId="urn:microsoft.com/office/officeart/2008/layout/PictureStrips"/>
    <dgm:cxn modelId="{65A82CA2-FE87-49A1-AC93-F7A2A21CA21E}" type="presParOf" srcId="{E56F1900-67AB-414C-B993-20E46BE57774}" destId="{1D68A6F1-EDEF-41E8-BC7D-EC1D846443D0}" srcOrd="2" destOrd="0" presId="urn:microsoft.com/office/officeart/2008/layout/PictureStrips"/>
    <dgm:cxn modelId="{110C0E14-461E-47B3-A17D-DB8CB755A3DC}" type="presParOf" srcId="{1D68A6F1-EDEF-41E8-BC7D-EC1D846443D0}" destId="{B614FC29-2484-4BD4-A442-035C4C6BBEE8}" srcOrd="0" destOrd="0" presId="urn:microsoft.com/office/officeart/2008/layout/PictureStrips"/>
    <dgm:cxn modelId="{FFACCBBE-A563-4F35-B612-D861E46F3F0C}" type="presParOf" srcId="{1D68A6F1-EDEF-41E8-BC7D-EC1D846443D0}" destId="{632EB959-8F65-4F04-92E9-E381EC869B79}" srcOrd="1" destOrd="0" presId="urn:microsoft.com/office/officeart/2008/layout/PictureStrips"/>
    <dgm:cxn modelId="{8C150B81-94DC-4D09-A2AA-2CB97E3AF520}" type="presParOf" srcId="{E56F1900-67AB-414C-B993-20E46BE57774}" destId="{30867F06-3500-48FC-A68B-4DA0203012A6}" srcOrd="3" destOrd="0" presId="urn:microsoft.com/office/officeart/2008/layout/PictureStrips"/>
    <dgm:cxn modelId="{C0D83369-534A-4D77-8942-B1380618A7D0}" type="presParOf" srcId="{E56F1900-67AB-414C-B993-20E46BE57774}" destId="{3AC633AE-FFE1-4B92-8387-984AED13B5C0}" srcOrd="4" destOrd="0" presId="urn:microsoft.com/office/officeart/2008/layout/PictureStrips"/>
    <dgm:cxn modelId="{46C3675B-7E76-43BB-8CDE-3F262FC68C75}" type="presParOf" srcId="{3AC633AE-FFE1-4B92-8387-984AED13B5C0}" destId="{F892CC9C-4DA7-4CA6-AA1B-4956571FF0D2}" srcOrd="0" destOrd="0" presId="urn:microsoft.com/office/officeart/2008/layout/PictureStrips"/>
    <dgm:cxn modelId="{9079219D-1256-4FC7-9D8F-A22A9D2496CF}" type="presParOf" srcId="{3AC633AE-FFE1-4B92-8387-984AED13B5C0}" destId="{EE746758-260E-4D13-AC66-3B086192E929}" srcOrd="1" destOrd="0" presId="urn:microsoft.com/office/officeart/2008/layout/PictureStrips"/>
    <dgm:cxn modelId="{05A9FE3F-618B-406A-BF18-82BE38B4457E}" type="presParOf" srcId="{E56F1900-67AB-414C-B993-20E46BE57774}" destId="{8D9E4EF6-8816-4AA3-B825-BF97B246CC8B}" srcOrd="5" destOrd="0" presId="urn:microsoft.com/office/officeart/2008/layout/PictureStrips"/>
    <dgm:cxn modelId="{8F3A0CA8-1530-42FD-8456-9D4B084392A5}" type="presParOf" srcId="{E56F1900-67AB-414C-B993-20E46BE57774}" destId="{890CB564-EFAC-4A34-83E4-D2C29EC95351}" srcOrd="6" destOrd="0" presId="urn:microsoft.com/office/officeart/2008/layout/PictureStrips"/>
    <dgm:cxn modelId="{159838AD-09D1-416F-97D0-235E122514E6}" type="presParOf" srcId="{890CB564-EFAC-4A34-83E4-D2C29EC95351}" destId="{44CA0966-A2FF-4582-9024-51AB534F21FB}" srcOrd="0" destOrd="0" presId="urn:microsoft.com/office/officeart/2008/layout/PictureStrips"/>
    <dgm:cxn modelId="{D7137ACD-3E36-4E3A-8576-37B2BC29A926}" type="presParOf" srcId="{890CB564-EFAC-4A34-83E4-D2C29EC95351}" destId="{815BE4A1-D613-4176-934A-6EC43B30DA5C}" srcOrd="1" destOrd="0" presId="urn:microsoft.com/office/officeart/2008/layout/PictureStrips"/>
    <dgm:cxn modelId="{BBF0CE1F-19A6-4B9C-9317-E40A33616084}" type="presParOf" srcId="{E56F1900-67AB-414C-B993-20E46BE57774}" destId="{7826E9EF-E70B-4AA0-9C60-238D88C53562}" srcOrd="7" destOrd="0" presId="urn:microsoft.com/office/officeart/2008/layout/PictureStrips"/>
    <dgm:cxn modelId="{3741397F-D25D-4233-954F-37EB7A1E6927}" type="presParOf" srcId="{E56F1900-67AB-414C-B993-20E46BE57774}" destId="{E352EA53-0A69-49B7-B682-B5C0CF453EFD}" srcOrd="8" destOrd="0" presId="urn:microsoft.com/office/officeart/2008/layout/PictureStrips"/>
    <dgm:cxn modelId="{E0E90B8E-29B7-4F37-AAF3-7A4E9DD061B2}" type="presParOf" srcId="{E352EA53-0A69-49B7-B682-B5C0CF453EFD}" destId="{84413FF6-A0D3-4764-A68B-175622DF51CE}" srcOrd="0" destOrd="0" presId="urn:microsoft.com/office/officeart/2008/layout/PictureStrips"/>
    <dgm:cxn modelId="{957FBBC5-81A9-4538-A1BF-EDD6E9DD5E21}" type="presParOf" srcId="{E352EA53-0A69-49B7-B682-B5C0CF453EFD}" destId="{48432567-83D8-4C2C-92F4-0929356F4594}" srcOrd="1" destOrd="0" presId="urn:microsoft.com/office/officeart/2008/layout/PictureStrips"/>
    <dgm:cxn modelId="{DA447AAA-FFA2-4B42-8549-90DE5EAD12BB}" type="presParOf" srcId="{E56F1900-67AB-414C-B993-20E46BE57774}" destId="{2E6563D2-BF64-4FFB-B725-C4E5305B342B}" srcOrd="9" destOrd="0" presId="urn:microsoft.com/office/officeart/2008/layout/PictureStrips"/>
    <dgm:cxn modelId="{E0DD79D6-5E26-49F1-8E11-62316D0F71C0}" type="presParOf" srcId="{E56F1900-67AB-414C-B993-20E46BE57774}" destId="{9A1C0F93-C78B-4C00-A31A-E62DA011ABF6}" srcOrd="10" destOrd="0" presId="urn:microsoft.com/office/officeart/2008/layout/PictureStrips"/>
    <dgm:cxn modelId="{B687AF45-40B5-428F-9249-35C958547ABE}" type="presParOf" srcId="{9A1C0F93-C78B-4C00-A31A-E62DA011ABF6}" destId="{439B3BFF-F9D4-4C4F-8851-EF7050BAA343}" srcOrd="0" destOrd="0" presId="urn:microsoft.com/office/officeart/2008/layout/PictureStrips"/>
    <dgm:cxn modelId="{FF1ABA4C-0961-4385-81BC-9359093259B3}" type="presParOf" srcId="{9A1C0F93-C78B-4C00-A31A-E62DA011ABF6}" destId="{E7643918-F2CC-448D-811A-F8E19EE2B2C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597BC-F445-4285-AB76-B7B811AD0515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4D70841-2EC7-4AD2-8643-CE4068B46BE1}">
      <dgm:prSet/>
      <dgm:spPr/>
      <dgm:t>
        <a:bodyPr/>
        <a:lstStyle/>
        <a:p>
          <a:pPr rtl="0"/>
          <a:r>
            <a:rPr lang="es-ES" dirty="0" smtClean="0"/>
            <a:t>Open Api -&gt; </a:t>
          </a:r>
          <a:r>
            <a:rPr lang="es-ES" dirty="0" smtClean="0">
              <a:hlinkClick xmlns:r="http://schemas.openxmlformats.org/officeDocument/2006/relationships" r:id="rId1"/>
            </a:rPr>
            <a:t>Especificación</a:t>
          </a:r>
          <a:endParaRPr lang="es-ES" dirty="0"/>
        </a:p>
      </dgm:t>
    </dgm:pt>
    <dgm:pt modelId="{D4B288F2-9EB3-47BD-8064-DC3460D59385}" type="parTrans" cxnId="{A3E1F6E5-BC6E-41C5-8B05-6ABB65CB9C3B}">
      <dgm:prSet/>
      <dgm:spPr/>
      <dgm:t>
        <a:bodyPr/>
        <a:lstStyle/>
        <a:p>
          <a:endParaRPr lang="es-ES"/>
        </a:p>
      </dgm:t>
    </dgm:pt>
    <dgm:pt modelId="{F305C265-B2EA-438F-9BA7-A6686254C811}" type="sibTrans" cxnId="{A3E1F6E5-BC6E-41C5-8B05-6ABB65CB9C3B}">
      <dgm:prSet/>
      <dgm:spPr/>
      <dgm:t>
        <a:bodyPr/>
        <a:lstStyle/>
        <a:p>
          <a:endParaRPr lang="es-ES"/>
        </a:p>
      </dgm:t>
    </dgm:pt>
    <dgm:pt modelId="{7FD06A0C-41CB-4B1D-BEA9-5D9EF5C8EE27}">
      <dgm:prSet/>
      <dgm:spPr/>
      <dgm:t>
        <a:bodyPr/>
        <a:lstStyle/>
        <a:p>
          <a:pPr rtl="0"/>
          <a:r>
            <a:rPr lang="es-ES" dirty="0" smtClean="0">
              <a:hlinkClick xmlns:r="http://schemas.openxmlformats.org/officeDocument/2006/relationships" r:id="rId2"/>
            </a:rPr>
            <a:t>Definición de tipos</a:t>
          </a:r>
          <a:endParaRPr lang="es-ES" dirty="0"/>
        </a:p>
      </dgm:t>
    </dgm:pt>
    <dgm:pt modelId="{166C7585-46F7-4B3D-B6FD-A1272FF98506}" type="parTrans" cxnId="{DE4A0AA0-FDAB-429A-A0CB-155031E6DE71}">
      <dgm:prSet/>
      <dgm:spPr/>
      <dgm:t>
        <a:bodyPr/>
        <a:lstStyle/>
        <a:p>
          <a:endParaRPr lang="es-ES"/>
        </a:p>
      </dgm:t>
    </dgm:pt>
    <dgm:pt modelId="{E8EDF5AA-24A5-4159-9FDA-CAAEAB1E66A3}" type="sibTrans" cxnId="{DE4A0AA0-FDAB-429A-A0CB-155031E6DE71}">
      <dgm:prSet/>
      <dgm:spPr/>
      <dgm:t>
        <a:bodyPr/>
        <a:lstStyle/>
        <a:p>
          <a:endParaRPr lang="es-ES"/>
        </a:p>
      </dgm:t>
    </dgm:pt>
    <dgm:pt modelId="{18ACC8AC-98FA-49DD-B21A-FFC530E06FF8}">
      <dgm:prSet/>
      <dgm:spPr/>
      <dgm:t>
        <a:bodyPr/>
        <a:lstStyle/>
        <a:p>
          <a:pPr rtl="0"/>
          <a:r>
            <a:rPr lang="es-ES" dirty="0" smtClean="0"/>
            <a:t>Autorización</a:t>
          </a:r>
          <a:endParaRPr lang="es-ES" dirty="0"/>
        </a:p>
      </dgm:t>
    </dgm:pt>
    <dgm:pt modelId="{FBBFDF33-83DE-471E-9606-2E249C172EB2}" type="parTrans" cxnId="{08DB985C-C516-4132-8846-A73268DC7B77}">
      <dgm:prSet/>
      <dgm:spPr/>
      <dgm:t>
        <a:bodyPr/>
        <a:lstStyle/>
        <a:p>
          <a:endParaRPr lang="es-ES"/>
        </a:p>
      </dgm:t>
    </dgm:pt>
    <dgm:pt modelId="{09E4CCF9-DBCB-452A-A54D-8A3BD677119E}" type="sibTrans" cxnId="{08DB985C-C516-4132-8846-A73268DC7B77}">
      <dgm:prSet/>
      <dgm:spPr/>
      <dgm:t>
        <a:bodyPr/>
        <a:lstStyle/>
        <a:p>
          <a:endParaRPr lang="es-ES"/>
        </a:p>
      </dgm:t>
    </dgm:pt>
    <dgm:pt modelId="{CC63AE55-9CA3-496D-8EA7-CF6858861A3C}">
      <dgm:prSet/>
      <dgm:spPr/>
      <dgm:t>
        <a:bodyPr/>
        <a:lstStyle/>
        <a:p>
          <a:pPr rtl="0"/>
          <a:r>
            <a:rPr lang="es-ES" dirty="0" smtClean="0"/>
            <a:t>Versionado</a:t>
          </a:r>
          <a:endParaRPr lang="es-ES" dirty="0"/>
        </a:p>
      </dgm:t>
    </dgm:pt>
    <dgm:pt modelId="{2BAEE10D-ED61-471D-9132-B46B5C288FD2}" type="parTrans" cxnId="{BE313BF2-5323-471B-B114-FBCFCDC011B2}">
      <dgm:prSet/>
      <dgm:spPr/>
      <dgm:t>
        <a:bodyPr/>
        <a:lstStyle/>
        <a:p>
          <a:endParaRPr lang="es-ES"/>
        </a:p>
      </dgm:t>
    </dgm:pt>
    <dgm:pt modelId="{9B474728-436E-44D2-8926-C856F16D112D}" type="sibTrans" cxnId="{BE313BF2-5323-471B-B114-FBCFCDC011B2}">
      <dgm:prSet/>
      <dgm:spPr/>
      <dgm:t>
        <a:bodyPr/>
        <a:lstStyle/>
        <a:p>
          <a:endParaRPr lang="es-ES"/>
        </a:p>
      </dgm:t>
    </dgm:pt>
    <dgm:pt modelId="{DFD54E70-8339-42CE-9FC9-D5865EE47B1F}">
      <dgm:prSet/>
      <dgm:spPr/>
      <dgm:t>
        <a:bodyPr/>
        <a:lstStyle/>
        <a:p>
          <a:pPr rtl="0"/>
          <a:r>
            <a:rPr lang="es-ES" dirty="0" smtClean="0">
              <a:hlinkClick xmlns:r="http://schemas.openxmlformats.org/officeDocument/2006/relationships" r:id="rId3"/>
            </a:rPr>
            <a:t>Integraciones</a:t>
          </a:r>
          <a:endParaRPr lang="es-ES" dirty="0"/>
        </a:p>
      </dgm:t>
    </dgm:pt>
    <dgm:pt modelId="{8C81E8B1-1FB0-456A-8530-75C56C76EBE4}" type="parTrans" cxnId="{FDB6DBE8-195D-4BCD-8723-481F3783F5E5}">
      <dgm:prSet/>
      <dgm:spPr/>
      <dgm:t>
        <a:bodyPr/>
        <a:lstStyle/>
        <a:p>
          <a:endParaRPr lang="es-ES"/>
        </a:p>
      </dgm:t>
    </dgm:pt>
    <dgm:pt modelId="{AB20461A-0FF8-4628-B5C5-B01491DC7BBF}" type="sibTrans" cxnId="{FDB6DBE8-195D-4BCD-8723-481F3783F5E5}">
      <dgm:prSet/>
      <dgm:spPr/>
      <dgm:t>
        <a:bodyPr/>
        <a:lstStyle/>
        <a:p>
          <a:endParaRPr lang="es-ES"/>
        </a:p>
      </dgm:t>
    </dgm:pt>
    <dgm:pt modelId="{F2E10E92-7FB5-4BEA-9F43-30AF0A61EDE5}">
      <dgm:prSet/>
      <dgm:spPr/>
      <dgm:t>
        <a:bodyPr/>
        <a:lstStyle/>
        <a:p>
          <a:pPr rtl="0"/>
          <a:r>
            <a:rPr lang="es-ES" dirty="0" smtClean="0">
              <a:hlinkClick xmlns:r="http://schemas.openxmlformats.org/officeDocument/2006/relationships" r:id="rId4"/>
            </a:rPr>
            <a:t>Herramientas Comerciales</a:t>
          </a:r>
          <a:endParaRPr lang="es-ES" dirty="0"/>
        </a:p>
      </dgm:t>
    </dgm:pt>
    <dgm:pt modelId="{D06C6B16-5698-4208-B409-B899CE21C24D}" type="parTrans" cxnId="{51213861-7204-4D09-9B9E-312DFD88BA49}">
      <dgm:prSet/>
      <dgm:spPr/>
      <dgm:t>
        <a:bodyPr/>
        <a:lstStyle/>
        <a:p>
          <a:endParaRPr lang="es-ES"/>
        </a:p>
      </dgm:t>
    </dgm:pt>
    <dgm:pt modelId="{4CD4BCA7-F796-4ABA-883C-90D227B52E2F}" type="sibTrans" cxnId="{51213861-7204-4D09-9B9E-312DFD88BA49}">
      <dgm:prSet/>
      <dgm:spPr/>
      <dgm:t>
        <a:bodyPr/>
        <a:lstStyle/>
        <a:p>
          <a:endParaRPr lang="es-ES"/>
        </a:p>
      </dgm:t>
    </dgm:pt>
    <dgm:pt modelId="{04B74943-9638-4493-AB9F-6FA5FC3243FE}">
      <dgm:prSet/>
      <dgm:spPr/>
      <dgm:t>
        <a:bodyPr/>
        <a:lstStyle/>
        <a:p>
          <a:pPr rtl="0"/>
          <a:r>
            <a:rPr lang="es-ES" dirty="0" err="1" smtClean="0"/>
            <a:t>Swagger</a:t>
          </a:r>
          <a:r>
            <a:rPr lang="es-ES" dirty="0" smtClean="0"/>
            <a:t> -&gt; Recursos y Operaciones / </a:t>
          </a:r>
          <a:r>
            <a:rPr lang="es-ES" dirty="0" err="1" smtClean="0"/>
            <a:t>Tooling</a:t>
          </a:r>
          <a:endParaRPr lang="es-ES" dirty="0"/>
        </a:p>
      </dgm:t>
    </dgm:pt>
    <dgm:pt modelId="{DFE15D6B-ED0F-4181-B8F8-C0C5906F5992}" type="parTrans" cxnId="{25E162FD-73EA-4467-9517-839C3C0A6461}">
      <dgm:prSet/>
      <dgm:spPr/>
      <dgm:t>
        <a:bodyPr/>
        <a:lstStyle/>
        <a:p>
          <a:endParaRPr lang="es-ES"/>
        </a:p>
      </dgm:t>
    </dgm:pt>
    <dgm:pt modelId="{6EA6A0BD-A719-49B6-8C81-185B4F97F5D7}" type="sibTrans" cxnId="{25E162FD-73EA-4467-9517-839C3C0A6461}">
      <dgm:prSet/>
      <dgm:spPr/>
      <dgm:t>
        <a:bodyPr/>
        <a:lstStyle/>
        <a:p>
          <a:endParaRPr lang="es-ES"/>
        </a:p>
      </dgm:t>
    </dgm:pt>
    <dgm:pt modelId="{EACAC33F-66D8-44AB-B140-3BC022D30A9D}">
      <dgm:prSet/>
      <dgm:spPr/>
      <dgm:t>
        <a:bodyPr/>
        <a:lstStyle/>
        <a:p>
          <a:pPr rtl="0"/>
          <a:r>
            <a:rPr lang="es-ES" dirty="0" smtClean="0"/>
            <a:t>JSON / YML</a:t>
          </a:r>
          <a:endParaRPr lang="es-ES" dirty="0"/>
        </a:p>
      </dgm:t>
    </dgm:pt>
    <dgm:pt modelId="{2B9D113F-6269-4B69-9129-480805AE683F}" type="parTrans" cxnId="{805ED09F-A142-4623-B9DD-F5EB2AAB7B14}">
      <dgm:prSet/>
      <dgm:spPr/>
      <dgm:t>
        <a:bodyPr/>
        <a:lstStyle/>
        <a:p>
          <a:endParaRPr lang="es-ES"/>
        </a:p>
      </dgm:t>
    </dgm:pt>
    <dgm:pt modelId="{8B4643AF-EA0D-4B01-A8EC-40FAB9A8DA30}" type="sibTrans" cxnId="{805ED09F-A142-4623-B9DD-F5EB2AAB7B14}">
      <dgm:prSet/>
      <dgm:spPr/>
      <dgm:t>
        <a:bodyPr/>
        <a:lstStyle/>
        <a:p>
          <a:endParaRPr lang="es-ES"/>
        </a:p>
      </dgm:t>
    </dgm:pt>
    <dgm:pt modelId="{BDADBB02-A9DD-4B8F-84D4-991EBFFB2100}" type="pres">
      <dgm:prSet presAssocID="{3D2597BC-F445-4285-AB76-B7B811AD051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744C959-99EC-4257-A597-623CE57A3598}" type="pres">
      <dgm:prSet presAssocID="{74D70841-2EC7-4AD2-8643-CE4068B46BE1}" presName="composite" presStyleCnt="0"/>
      <dgm:spPr/>
    </dgm:pt>
    <dgm:pt modelId="{886F8E7A-13A1-40A2-A855-AB1DD65AA63F}" type="pres">
      <dgm:prSet presAssocID="{74D70841-2EC7-4AD2-8643-CE4068B46BE1}" presName="imgShp" presStyleLbl="fgImgPlace1" presStyleIdx="0" presStyleCnt="8"/>
      <dgm:spPr/>
    </dgm:pt>
    <dgm:pt modelId="{F03DBC8D-D3C4-48DC-BF6B-7BD049A05179}" type="pres">
      <dgm:prSet presAssocID="{74D70841-2EC7-4AD2-8643-CE4068B46BE1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5E2506-FD7B-483E-A51E-4ADB6C55A0CC}" type="pres">
      <dgm:prSet presAssocID="{F305C265-B2EA-438F-9BA7-A6686254C811}" presName="spacing" presStyleCnt="0"/>
      <dgm:spPr/>
    </dgm:pt>
    <dgm:pt modelId="{6BC2D738-5093-4865-A825-A7F2CE6CCEC8}" type="pres">
      <dgm:prSet presAssocID="{04B74943-9638-4493-AB9F-6FA5FC3243FE}" presName="composite" presStyleCnt="0"/>
      <dgm:spPr/>
    </dgm:pt>
    <dgm:pt modelId="{CD7B560D-52A0-4AD4-B2A6-EA7AC4DC1463}" type="pres">
      <dgm:prSet presAssocID="{04B74943-9638-4493-AB9F-6FA5FC3243FE}" presName="imgShp" presStyleLbl="fgImgPlace1" presStyleIdx="1" presStyleCnt="8"/>
      <dgm:spPr/>
    </dgm:pt>
    <dgm:pt modelId="{E881A2CC-4462-4245-B6A9-38591A32D73A}" type="pres">
      <dgm:prSet presAssocID="{04B74943-9638-4493-AB9F-6FA5FC3243FE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A3AE4D-559B-4051-8D3E-22278BB1B41F}" type="pres">
      <dgm:prSet presAssocID="{6EA6A0BD-A719-49B6-8C81-185B4F97F5D7}" presName="spacing" presStyleCnt="0"/>
      <dgm:spPr/>
    </dgm:pt>
    <dgm:pt modelId="{E3EFF308-E71B-40C2-A18A-FD5C8FDDB136}" type="pres">
      <dgm:prSet presAssocID="{EACAC33F-66D8-44AB-B140-3BC022D30A9D}" presName="composite" presStyleCnt="0"/>
      <dgm:spPr/>
    </dgm:pt>
    <dgm:pt modelId="{25ABC7C9-9289-4D18-85BC-029E97A2B259}" type="pres">
      <dgm:prSet presAssocID="{EACAC33F-66D8-44AB-B140-3BC022D30A9D}" presName="imgShp" presStyleLbl="fgImgPlace1" presStyleIdx="2" presStyleCnt="8"/>
      <dgm:spPr/>
    </dgm:pt>
    <dgm:pt modelId="{822DFE81-3828-499B-927C-32B51304C511}" type="pres">
      <dgm:prSet presAssocID="{EACAC33F-66D8-44AB-B140-3BC022D30A9D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61683-4BE6-4890-A6E2-AB7A02B8C635}" type="pres">
      <dgm:prSet presAssocID="{8B4643AF-EA0D-4B01-A8EC-40FAB9A8DA30}" presName="spacing" presStyleCnt="0"/>
      <dgm:spPr/>
    </dgm:pt>
    <dgm:pt modelId="{F809E35E-D5B5-4063-8F6F-D1B4948556A4}" type="pres">
      <dgm:prSet presAssocID="{7FD06A0C-41CB-4B1D-BEA9-5D9EF5C8EE27}" presName="composite" presStyleCnt="0"/>
      <dgm:spPr/>
    </dgm:pt>
    <dgm:pt modelId="{D65BF073-2791-4BC1-9995-E2C8436A8D89}" type="pres">
      <dgm:prSet presAssocID="{7FD06A0C-41CB-4B1D-BEA9-5D9EF5C8EE27}" presName="imgShp" presStyleLbl="fgImgPlace1" presStyleIdx="3" presStyleCnt="8"/>
      <dgm:spPr/>
    </dgm:pt>
    <dgm:pt modelId="{597DE6AD-146E-4EF9-AD21-CD002249D555}" type="pres">
      <dgm:prSet presAssocID="{7FD06A0C-41CB-4B1D-BEA9-5D9EF5C8EE27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9C73EA-A08C-4497-9CD4-650E303DC976}" type="pres">
      <dgm:prSet presAssocID="{E8EDF5AA-24A5-4159-9FDA-CAAEAB1E66A3}" presName="spacing" presStyleCnt="0"/>
      <dgm:spPr/>
    </dgm:pt>
    <dgm:pt modelId="{0273BC55-F95A-41BF-B1C1-B74651AC820E}" type="pres">
      <dgm:prSet presAssocID="{CC63AE55-9CA3-496D-8EA7-CF6858861A3C}" presName="composite" presStyleCnt="0"/>
      <dgm:spPr/>
    </dgm:pt>
    <dgm:pt modelId="{125C1413-47BB-4E33-BF92-6F7D53F56C06}" type="pres">
      <dgm:prSet presAssocID="{CC63AE55-9CA3-496D-8EA7-CF6858861A3C}" presName="imgShp" presStyleLbl="fgImgPlace1" presStyleIdx="4" presStyleCnt="8"/>
      <dgm:spPr/>
    </dgm:pt>
    <dgm:pt modelId="{3DC1566E-4FF4-4520-AB45-E93AEB88D9E3}" type="pres">
      <dgm:prSet presAssocID="{CC63AE55-9CA3-496D-8EA7-CF6858861A3C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640E69-8A58-4C74-A056-FBA2E68468B1}" type="pres">
      <dgm:prSet presAssocID="{9B474728-436E-44D2-8926-C856F16D112D}" presName="spacing" presStyleCnt="0"/>
      <dgm:spPr/>
    </dgm:pt>
    <dgm:pt modelId="{C9C366C1-3EA1-4632-A55A-A52AE97A7ECE}" type="pres">
      <dgm:prSet presAssocID="{18ACC8AC-98FA-49DD-B21A-FFC530E06FF8}" presName="composite" presStyleCnt="0"/>
      <dgm:spPr/>
    </dgm:pt>
    <dgm:pt modelId="{FF287676-ED4C-4110-8762-15F72262ED7F}" type="pres">
      <dgm:prSet presAssocID="{18ACC8AC-98FA-49DD-B21A-FFC530E06FF8}" presName="imgShp" presStyleLbl="fgImgPlace1" presStyleIdx="5" presStyleCnt="8"/>
      <dgm:spPr/>
    </dgm:pt>
    <dgm:pt modelId="{9795ED0C-9A46-49DE-940D-8AD5D2EFE63B}" type="pres">
      <dgm:prSet presAssocID="{18ACC8AC-98FA-49DD-B21A-FFC530E06FF8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564DD9-4A38-4314-B871-7F9D138165BD}" type="pres">
      <dgm:prSet presAssocID="{09E4CCF9-DBCB-452A-A54D-8A3BD677119E}" presName="spacing" presStyleCnt="0"/>
      <dgm:spPr/>
    </dgm:pt>
    <dgm:pt modelId="{1F76A891-7C2B-433C-93D9-A42AD5F785AB}" type="pres">
      <dgm:prSet presAssocID="{F2E10E92-7FB5-4BEA-9F43-30AF0A61EDE5}" presName="composite" presStyleCnt="0"/>
      <dgm:spPr/>
    </dgm:pt>
    <dgm:pt modelId="{365DF017-079A-4AAD-97EB-F13049AC49DF}" type="pres">
      <dgm:prSet presAssocID="{F2E10E92-7FB5-4BEA-9F43-30AF0A61EDE5}" presName="imgShp" presStyleLbl="fgImgPlace1" presStyleIdx="6" presStyleCnt="8"/>
      <dgm:spPr/>
    </dgm:pt>
    <dgm:pt modelId="{F922CDA1-3C2D-4816-A40D-CE3E67431B45}" type="pres">
      <dgm:prSet presAssocID="{F2E10E92-7FB5-4BEA-9F43-30AF0A61EDE5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B89369-DD07-4B79-8734-EBEAB395AE9B}" type="pres">
      <dgm:prSet presAssocID="{4CD4BCA7-F796-4ABA-883C-90D227B52E2F}" presName="spacing" presStyleCnt="0"/>
      <dgm:spPr/>
    </dgm:pt>
    <dgm:pt modelId="{C6DDA05A-C37C-452A-B5AE-B0CE068DE457}" type="pres">
      <dgm:prSet presAssocID="{DFD54E70-8339-42CE-9FC9-D5865EE47B1F}" presName="composite" presStyleCnt="0"/>
      <dgm:spPr/>
    </dgm:pt>
    <dgm:pt modelId="{36B5CFFE-CEE9-4C89-A3C5-0C2D736BCF22}" type="pres">
      <dgm:prSet presAssocID="{DFD54E70-8339-42CE-9FC9-D5865EE47B1F}" presName="imgShp" presStyleLbl="fgImgPlace1" presStyleIdx="7" presStyleCnt="8"/>
      <dgm:spPr/>
    </dgm:pt>
    <dgm:pt modelId="{83F8E5E1-3E7E-40D9-B901-D2739E4F3275}" type="pres">
      <dgm:prSet presAssocID="{DFD54E70-8339-42CE-9FC9-D5865EE47B1F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6357970-E7C6-4B98-8F96-EFD7DA7FC66C}" type="presOf" srcId="{74D70841-2EC7-4AD2-8643-CE4068B46BE1}" destId="{F03DBC8D-D3C4-48DC-BF6B-7BD049A05179}" srcOrd="0" destOrd="0" presId="urn:microsoft.com/office/officeart/2005/8/layout/vList3"/>
    <dgm:cxn modelId="{FF2F602E-25E5-444E-B68D-BD09D5F745D6}" type="presOf" srcId="{3D2597BC-F445-4285-AB76-B7B811AD0515}" destId="{BDADBB02-A9DD-4B8F-84D4-991EBFFB2100}" srcOrd="0" destOrd="0" presId="urn:microsoft.com/office/officeart/2005/8/layout/vList3"/>
    <dgm:cxn modelId="{17B375D0-6A57-4D21-A139-C7610FE683E5}" type="presOf" srcId="{F2E10E92-7FB5-4BEA-9F43-30AF0A61EDE5}" destId="{F922CDA1-3C2D-4816-A40D-CE3E67431B45}" srcOrd="0" destOrd="0" presId="urn:microsoft.com/office/officeart/2005/8/layout/vList3"/>
    <dgm:cxn modelId="{08DB985C-C516-4132-8846-A73268DC7B77}" srcId="{3D2597BC-F445-4285-AB76-B7B811AD0515}" destId="{18ACC8AC-98FA-49DD-B21A-FFC530E06FF8}" srcOrd="5" destOrd="0" parTransId="{FBBFDF33-83DE-471E-9606-2E249C172EB2}" sibTransId="{09E4CCF9-DBCB-452A-A54D-8A3BD677119E}"/>
    <dgm:cxn modelId="{FDB6DBE8-195D-4BCD-8723-481F3783F5E5}" srcId="{3D2597BC-F445-4285-AB76-B7B811AD0515}" destId="{DFD54E70-8339-42CE-9FC9-D5865EE47B1F}" srcOrd="7" destOrd="0" parTransId="{8C81E8B1-1FB0-456A-8530-75C56C76EBE4}" sibTransId="{AB20461A-0FF8-4628-B5C5-B01491DC7BBF}"/>
    <dgm:cxn modelId="{BE313BF2-5323-471B-B114-FBCFCDC011B2}" srcId="{3D2597BC-F445-4285-AB76-B7B811AD0515}" destId="{CC63AE55-9CA3-496D-8EA7-CF6858861A3C}" srcOrd="4" destOrd="0" parTransId="{2BAEE10D-ED61-471D-9132-B46B5C288FD2}" sibTransId="{9B474728-436E-44D2-8926-C856F16D112D}"/>
    <dgm:cxn modelId="{DE2006DC-9EFD-4AFE-B70F-7EE449B6A65F}" type="presOf" srcId="{CC63AE55-9CA3-496D-8EA7-CF6858861A3C}" destId="{3DC1566E-4FF4-4520-AB45-E93AEB88D9E3}" srcOrd="0" destOrd="0" presId="urn:microsoft.com/office/officeart/2005/8/layout/vList3"/>
    <dgm:cxn modelId="{B0454239-5C8C-4CF7-B793-1BE834402AF1}" type="presOf" srcId="{18ACC8AC-98FA-49DD-B21A-FFC530E06FF8}" destId="{9795ED0C-9A46-49DE-940D-8AD5D2EFE63B}" srcOrd="0" destOrd="0" presId="urn:microsoft.com/office/officeart/2005/8/layout/vList3"/>
    <dgm:cxn modelId="{05EB3371-F0AD-444F-90FD-C4F7BDBA8E41}" type="presOf" srcId="{7FD06A0C-41CB-4B1D-BEA9-5D9EF5C8EE27}" destId="{597DE6AD-146E-4EF9-AD21-CD002249D555}" srcOrd="0" destOrd="0" presId="urn:microsoft.com/office/officeart/2005/8/layout/vList3"/>
    <dgm:cxn modelId="{25E162FD-73EA-4467-9517-839C3C0A6461}" srcId="{3D2597BC-F445-4285-AB76-B7B811AD0515}" destId="{04B74943-9638-4493-AB9F-6FA5FC3243FE}" srcOrd="1" destOrd="0" parTransId="{DFE15D6B-ED0F-4181-B8F8-C0C5906F5992}" sibTransId="{6EA6A0BD-A719-49B6-8C81-185B4F97F5D7}"/>
    <dgm:cxn modelId="{559F8DE2-E999-4E02-8D92-790C38AD196D}" type="presOf" srcId="{04B74943-9638-4493-AB9F-6FA5FC3243FE}" destId="{E881A2CC-4462-4245-B6A9-38591A32D73A}" srcOrd="0" destOrd="0" presId="urn:microsoft.com/office/officeart/2005/8/layout/vList3"/>
    <dgm:cxn modelId="{805ED09F-A142-4623-B9DD-F5EB2AAB7B14}" srcId="{3D2597BC-F445-4285-AB76-B7B811AD0515}" destId="{EACAC33F-66D8-44AB-B140-3BC022D30A9D}" srcOrd="2" destOrd="0" parTransId="{2B9D113F-6269-4B69-9129-480805AE683F}" sibTransId="{8B4643AF-EA0D-4B01-A8EC-40FAB9A8DA30}"/>
    <dgm:cxn modelId="{4A6AF712-290A-4D92-AFC5-4999AA0C627C}" type="presOf" srcId="{EACAC33F-66D8-44AB-B140-3BC022D30A9D}" destId="{822DFE81-3828-499B-927C-32B51304C511}" srcOrd="0" destOrd="0" presId="urn:microsoft.com/office/officeart/2005/8/layout/vList3"/>
    <dgm:cxn modelId="{DE4A0AA0-FDAB-429A-A0CB-155031E6DE71}" srcId="{3D2597BC-F445-4285-AB76-B7B811AD0515}" destId="{7FD06A0C-41CB-4B1D-BEA9-5D9EF5C8EE27}" srcOrd="3" destOrd="0" parTransId="{166C7585-46F7-4B3D-B6FD-A1272FF98506}" sibTransId="{E8EDF5AA-24A5-4159-9FDA-CAAEAB1E66A3}"/>
    <dgm:cxn modelId="{CBC8469A-75BE-498A-BB8E-38FE4E10CC8A}" type="presOf" srcId="{DFD54E70-8339-42CE-9FC9-D5865EE47B1F}" destId="{83F8E5E1-3E7E-40D9-B901-D2739E4F3275}" srcOrd="0" destOrd="0" presId="urn:microsoft.com/office/officeart/2005/8/layout/vList3"/>
    <dgm:cxn modelId="{51213861-7204-4D09-9B9E-312DFD88BA49}" srcId="{3D2597BC-F445-4285-AB76-B7B811AD0515}" destId="{F2E10E92-7FB5-4BEA-9F43-30AF0A61EDE5}" srcOrd="6" destOrd="0" parTransId="{D06C6B16-5698-4208-B409-B899CE21C24D}" sibTransId="{4CD4BCA7-F796-4ABA-883C-90D227B52E2F}"/>
    <dgm:cxn modelId="{A3E1F6E5-BC6E-41C5-8B05-6ABB65CB9C3B}" srcId="{3D2597BC-F445-4285-AB76-B7B811AD0515}" destId="{74D70841-2EC7-4AD2-8643-CE4068B46BE1}" srcOrd="0" destOrd="0" parTransId="{D4B288F2-9EB3-47BD-8064-DC3460D59385}" sibTransId="{F305C265-B2EA-438F-9BA7-A6686254C811}"/>
    <dgm:cxn modelId="{7CB671C0-EED0-4477-B722-45231D7D04EF}" type="presParOf" srcId="{BDADBB02-A9DD-4B8F-84D4-991EBFFB2100}" destId="{6744C959-99EC-4257-A597-623CE57A3598}" srcOrd="0" destOrd="0" presId="urn:microsoft.com/office/officeart/2005/8/layout/vList3"/>
    <dgm:cxn modelId="{6331CEB6-07B8-489A-8581-2F44CE678A56}" type="presParOf" srcId="{6744C959-99EC-4257-A597-623CE57A3598}" destId="{886F8E7A-13A1-40A2-A855-AB1DD65AA63F}" srcOrd="0" destOrd="0" presId="urn:microsoft.com/office/officeart/2005/8/layout/vList3"/>
    <dgm:cxn modelId="{B29CA3C6-C4D3-408A-A63C-9EF03CE00489}" type="presParOf" srcId="{6744C959-99EC-4257-A597-623CE57A3598}" destId="{F03DBC8D-D3C4-48DC-BF6B-7BD049A05179}" srcOrd="1" destOrd="0" presId="urn:microsoft.com/office/officeart/2005/8/layout/vList3"/>
    <dgm:cxn modelId="{4B22ED14-F286-46FA-9533-DF382DC3584A}" type="presParOf" srcId="{BDADBB02-A9DD-4B8F-84D4-991EBFFB2100}" destId="{AD5E2506-FD7B-483E-A51E-4ADB6C55A0CC}" srcOrd="1" destOrd="0" presId="urn:microsoft.com/office/officeart/2005/8/layout/vList3"/>
    <dgm:cxn modelId="{E22B698A-4AF5-4F1D-9E7A-C9C9E476E0C0}" type="presParOf" srcId="{BDADBB02-A9DD-4B8F-84D4-991EBFFB2100}" destId="{6BC2D738-5093-4865-A825-A7F2CE6CCEC8}" srcOrd="2" destOrd="0" presId="urn:microsoft.com/office/officeart/2005/8/layout/vList3"/>
    <dgm:cxn modelId="{03F180FD-1000-49E3-819F-C71443665CEB}" type="presParOf" srcId="{6BC2D738-5093-4865-A825-A7F2CE6CCEC8}" destId="{CD7B560D-52A0-4AD4-B2A6-EA7AC4DC1463}" srcOrd="0" destOrd="0" presId="urn:microsoft.com/office/officeart/2005/8/layout/vList3"/>
    <dgm:cxn modelId="{A1C6A887-3FA1-4F06-A195-9B0F4D60EA2D}" type="presParOf" srcId="{6BC2D738-5093-4865-A825-A7F2CE6CCEC8}" destId="{E881A2CC-4462-4245-B6A9-38591A32D73A}" srcOrd="1" destOrd="0" presId="urn:microsoft.com/office/officeart/2005/8/layout/vList3"/>
    <dgm:cxn modelId="{C35A4C7B-5B6C-417B-90A8-E58BADC04519}" type="presParOf" srcId="{BDADBB02-A9DD-4B8F-84D4-991EBFFB2100}" destId="{D1A3AE4D-559B-4051-8D3E-22278BB1B41F}" srcOrd="3" destOrd="0" presId="urn:microsoft.com/office/officeart/2005/8/layout/vList3"/>
    <dgm:cxn modelId="{E7BF8803-DEA9-4ED7-969C-C652F1F62ED3}" type="presParOf" srcId="{BDADBB02-A9DD-4B8F-84D4-991EBFFB2100}" destId="{E3EFF308-E71B-40C2-A18A-FD5C8FDDB136}" srcOrd="4" destOrd="0" presId="urn:microsoft.com/office/officeart/2005/8/layout/vList3"/>
    <dgm:cxn modelId="{9F1B03FC-0206-4AE6-8C20-9122242C5E43}" type="presParOf" srcId="{E3EFF308-E71B-40C2-A18A-FD5C8FDDB136}" destId="{25ABC7C9-9289-4D18-85BC-029E97A2B259}" srcOrd="0" destOrd="0" presId="urn:microsoft.com/office/officeart/2005/8/layout/vList3"/>
    <dgm:cxn modelId="{45C336B0-359D-4782-A804-716C6A41098F}" type="presParOf" srcId="{E3EFF308-E71B-40C2-A18A-FD5C8FDDB136}" destId="{822DFE81-3828-499B-927C-32B51304C511}" srcOrd="1" destOrd="0" presId="urn:microsoft.com/office/officeart/2005/8/layout/vList3"/>
    <dgm:cxn modelId="{E90CCB53-C762-4D58-BC7B-F7FB11E60F5A}" type="presParOf" srcId="{BDADBB02-A9DD-4B8F-84D4-991EBFFB2100}" destId="{86661683-4BE6-4890-A6E2-AB7A02B8C635}" srcOrd="5" destOrd="0" presId="urn:microsoft.com/office/officeart/2005/8/layout/vList3"/>
    <dgm:cxn modelId="{F03B487D-CB51-4266-A05A-79C50BDD1168}" type="presParOf" srcId="{BDADBB02-A9DD-4B8F-84D4-991EBFFB2100}" destId="{F809E35E-D5B5-4063-8F6F-D1B4948556A4}" srcOrd="6" destOrd="0" presId="urn:microsoft.com/office/officeart/2005/8/layout/vList3"/>
    <dgm:cxn modelId="{64CA643A-936D-4378-9976-560DEE368695}" type="presParOf" srcId="{F809E35E-D5B5-4063-8F6F-D1B4948556A4}" destId="{D65BF073-2791-4BC1-9995-E2C8436A8D89}" srcOrd="0" destOrd="0" presId="urn:microsoft.com/office/officeart/2005/8/layout/vList3"/>
    <dgm:cxn modelId="{C0F26AFB-5F69-4868-8606-24B6ABB41F9B}" type="presParOf" srcId="{F809E35E-D5B5-4063-8F6F-D1B4948556A4}" destId="{597DE6AD-146E-4EF9-AD21-CD002249D555}" srcOrd="1" destOrd="0" presId="urn:microsoft.com/office/officeart/2005/8/layout/vList3"/>
    <dgm:cxn modelId="{78ECE86F-5F8D-4541-8958-34B470D76DA8}" type="presParOf" srcId="{BDADBB02-A9DD-4B8F-84D4-991EBFFB2100}" destId="{9E9C73EA-A08C-4497-9CD4-650E303DC976}" srcOrd="7" destOrd="0" presId="urn:microsoft.com/office/officeart/2005/8/layout/vList3"/>
    <dgm:cxn modelId="{DC38A449-F2AB-4ED2-B261-69D048A8AF8B}" type="presParOf" srcId="{BDADBB02-A9DD-4B8F-84D4-991EBFFB2100}" destId="{0273BC55-F95A-41BF-B1C1-B74651AC820E}" srcOrd="8" destOrd="0" presId="urn:microsoft.com/office/officeart/2005/8/layout/vList3"/>
    <dgm:cxn modelId="{3D0EB01E-EC9F-477C-83AE-51C303755BF8}" type="presParOf" srcId="{0273BC55-F95A-41BF-B1C1-B74651AC820E}" destId="{125C1413-47BB-4E33-BF92-6F7D53F56C06}" srcOrd="0" destOrd="0" presId="urn:microsoft.com/office/officeart/2005/8/layout/vList3"/>
    <dgm:cxn modelId="{9B7822BF-B8DC-4B31-BEBC-2A46E81D3082}" type="presParOf" srcId="{0273BC55-F95A-41BF-B1C1-B74651AC820E}" destId="{3DC1566E-4FF4-4520-AB45-E93AEB88D9E3}" srcOrd="1" destOrd="0" presId="urn:microsoft.com/office/officeart/2005/8/layout/vList3"/>
    <dgm:cxn modelId="{931B781F-91BD-4AAF-8EBA-44029D81BB1F}" type="presParOf" srcId="{BDADBB02-A9DD-4B8F-84D4-991EBFFB2100}" destId="{7B640E69-8A58-4C74-A056-FBA2E68468B1}" srcOrd="9" destOrd="0" presId="urn:microsoft.com/office/officeart/2005/8/layout/vList3"/>
    <dgm:cxn modelId="{08FC3CA8-92BC-4B6A-9CF1-303CBC4C26D7}" type="presParOf" srcId="{BDADBB02-A9DD-4B8F-84D4-991EBFFB2100}" destId="{C9C366C1-3EA1-4632-A55A-A52AE97A7ECE}" srcOrd="10" destOrd="0" presId="urn:microsoft.com/office/officeart/2005/8/layout/vList3"/>
    <dgm:cxn modelId="{770587A5-8481-496E-B485-B39538D76793}" type="presParOf" srcId="{C9C366C1-3EA1-4632-A55A-A52AE97A7ECE}" destId="{FF287676-ED4C-4110-8762-15F72262ED7F}" srcOrd="0" destOrd="0" presId="urn:microsoft.com/office/officeart/2005/8/layout/vList3"/>
    <dgm:cxn modelId="{233FAAD5-2E64-4461-8EF3-3EAE27EFAA52}" type="presParOf" srcId="{C9C366C1-3EA1-4632-A55A-A52AE97A7ECE}" destId="{9795ED0C-9A46-49DE-940D-8AD5D2EFE63B}" srcOrd="1" destOrd="0" presId="urn:microsoft.com/office/officeart/2005/8/layout/vList3"/>
    <dgm:cxn modelId="{3FB923B9-E227-4AE2-880A-660600B842FF}" type="presParOf" srcId="{BDADBB02-A9DD-4B8F-84D4-991EBFFB2100}" destId="{2A564DD9-4A38-4314-B871-7F9D138165BD}" srcOrd="11" destOrd="0" presId="urn:microsoft.com/office/officeart/2005/8/layout/vList3"/>
    <dgm:cxn modelId="{FC559841-B706-454B-8456-B542B12D0AAB}" type="presParOf" srcId="{BDADBB02-A9DD-4B8F-84D4-991EBFFB2100}" destId="{1F76A891-7C2B-433C-93D9-A42AD5F785AB}" srcOrd="12" destOrd="0" presId="urn:microsoft.com/office/officeart/2005/8/layout/vList3"/>
    <dgm:cxn modelId="{190F511D-6405-4D71-87D8-59F60714717B}" type="presParOf" srcId="{1F76A891-7C2B-433C-93D9-A42AD5F785AB}" destId="{365DF017-079A-4AAD-97EB-F13049AC49DF}" srcOrd="0" destOrd="0" presId="urn:microsoft.com/office/officeart/2005/8/layout/vList3"/>
    <dgm:cxn modelId="{67D8B4A4-A372-4A00-B49C-017934BD28BD}" type="presParOf" srcId="{1F76A891-7C2B-433C-93D9-A42AD5F785AB}" destId="{F922CDA1-3C2D-4816-A40D-CE3E67431B45}" srcOrd="1" destOrd="0" presId="urn:microsoft.com/office/officeart/2005/8/layout/vList3"/>
    <dgm:cxn modelId="{6834B4CA-F8C9-4A18-82A2-5B368BF57BB7}" type="presParOf" srcId="{BDADBB02-A9DD-4B8F-84D4-991EBFFB2100}" destId="{DDB89369-DD07-4B79-8734-EBEAB395AE9B}" srcOrd="13" destOrd="0" presId="urn:microsoft.com/office/officeart/2005/8/layout/vList3"/>
    <dgm:cxn modelId="{FA902AB8-18B5-4348-B1E9-7C6F5F7DA341}" type="presParOf" srcId="{BDADBB02-A9DD-4B8F-84D4-991EBFFB2100}" destId="{C6DDA05A-C37C-452A-B5AE-B0CE068DE457}" srcOrd="14" destOrd="0" presId="urn:microsoft.com/office/officeart/2005/8/layout/vList3"/>
    <dgm:cxn modelId="{D3AAB1A2-7AA0-4639-BDA6-96B58710418C}" type="presParOf" srcId="{C6DDA05A-C37C-452A-B5AE-B0CE068DE457}" destId="{36B5CFFE-CEE9-4C89-A3C5-0C2D736BCF22}" srcOrd="0" destOrd="0" presId="urn:microsoft.com/office/officeart/2005/8/layout/vList3"/>
    <dgm:cxn modelId="{8AEA7CAE-94B8-4C38-B691-0AA28FA1B2A3}" type="presParOf" srcId="{C6DDA05A-C37C-452A-B5AE-B0CE068DE457}" destId="{83F8E5E1-3E7E-40D9-B901-D2739E4F32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3B885-14BB-42C4-9041-BE883B85B9C3}">
      <dsp:nvSpPr>
        <dsp:cNvPr id="0" name=""/>
        <dsp:cNvSpPr/>
      </dsp:nvSpPr>
      <dsp:spPr>
        <a:xfrm>
          <a:off x="0" y="74914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Repositorio/SQL/EF/EF Core</a:t>
          </a:r>
          <a:endParaRPr lang="es-ES" sz="1900" kern="1200" dirty="0"/>
        </a:p>
      </dsp:txBody>
      <dsp:txXfrm>
        <a:off x="22246" y="97160"/>
        <a:ext cx="6459826" cy="411223"/>
      </dsp:txXfrm>
    </dsp:sp>
    <dsp:sp modelId="{4891D9D9-69E1-4E81-A89D-8A25002B12DB}">
      <dsp:nvSpPr>
        <dsp:cNvPr id="0" name=""/>
        <dsp:cNvSpPr/>
      </dsp:nvSpPr>
      <dsp:spPr>
        <a:xfrm>
          <a:off x="0" y="585349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smtClean="0"/>
            <a:t>.NET Core Web Api + Swagger / OpenApi</a:t>
          </a:r>
          <a:endParaRPr lang="es-ES" sz="1900" kern="1200"/>
        </a:p>
      </dsp:txBody>
      <dsp:txXfrm>
        <a:off x="22246" y="607595"/>
        <a:ext cx="6459826" cy="411223"/>
      </dsp:txXfrm>
    </dsp:sp>
    <dsp:sp modelId="{FEA6E35C-C67D-48D4-9CF3-0325915CB15E}">
      <dsp:nvSpPr>
        <dsp:cNvPr id="0" name=""/>
        <dsp:cNvSpPr/>
      </dsp:nvSpPr>
      <dsp:spPr>
        <a:xfrm>
          <a:off x="0" y="1095784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smtClean="0"/>
            <a:t>Deploy: Azure / Docker</a:t>
          </a:r>
          <a:endParaRPr lang="es-ES" sz="1900" kern="1200"/>
        </a:p>
      </dsp:txBody>
      <dsp:txXfrm>
        <a:off x="22246" y="1118030"/>
        <a:ext cx="6459826" cy="411223"/>
      </dsp:txXfrm>
    </dsp:sp>
    <dsp:sp modelId="{A06F3839-947E-4C26-B9C1-5AD26FAA434B}">
      <dsp:nvSpPr>
        <dsp:cNvPr id="0" name=""/>
        <dsp:cNvSpPr/>
      </dsp:nvSpPr>
      <dsp:spPr>
        <a:xfrm>
          <a:off x="0" y="1606219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smtClean="0"/>
            <a:t>xUnit / Sonar / StyleCop  + Builds e Integración continua</a:t>
          </a:r>
          <a:endParaRPr lang="es-ES" sz="1900" kern="1200"/>
        </a:p>
      </dsp:txBody>
      <dsp:txXfrm>
        <a:off x="22246" y="1628465"/>
        <a:ext cx="6459826" cy="411223"/>
      </dsp:txXfrm>
    </dsp:sp>
    <dsp:sp modelId="{08C81DF7-3D8B-4767-9213-1964106507DB}">
      <dsp:nvSpPr>
        <dsp:cNvPr id="0" name=""/>
        <dsp:cNvSpPr/>
      </dsp:nvSpPr>
      <dsp:spPr>
        <a:xfrm>
          <a:off x="0" y="2116654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smtClean="0"/>
            <a:t>ASP.NET Core +/&amp; Angular</a:t>
          </a:r>
          <a:endParaRPr lang="es-ES" sz="1900" kern="1200"/>
        </a:p>
      </dsp:txBody>
      <dsp:txXfrm>
        <a:off x="22246" y="2138900"/>
        <a:ext cx="6459826" cy="411223"/>
      </dsp:txXfrm>
    </dsp:sp>
    <dsp:sp modelId="{3EA05F00-4105-4228-A4A0-971B938BD0AF}">
      <dsp:nvSpPr>
        <dsp:cNvPr id="0" name=""/>
        <dsp:cNvSpPr/>
      </dsp:nvSpPr>
      <dsp:spPr>
        <a:xfrm>
          <a:off x="0" y="2627089"/>
          <a:ext cx="6504318" cy="45571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smtClean="0"/>
            <a:t>Xamarin</a:t>
          </a:r>
          <a:endParaRPr lang="es-ES" sz="1900" kern="1200"/>
        </a:p>
      </dsp:txBody>
      <dsp:txXfrm>
        <a:off x="22246" y="2649335"/>
        <a:ext cx="6459826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CC5D7-CA2A-4604-A03E-626666182F0D}">
      <dsp:nvSpPr>
        <dsp:cNvPr id="0" name=""/>
        <dsp:cNvSpPr/>
      </dsp:nvSpPr>
      <dsp:spPr>
        <a:xfrm>
          <a:off x="755770" y="220746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Antes de </a:t>
          </a:r>
          <a:r>
            <a:rPr lang="es-ES" sz="1400" kern="1200" dirty="0" err="1" smtClean="0"/>
            <a:t>Swagger</a:t>
          </a:r>
          <a:endParaRPr lang="es-ES" sz="1400" kern="1200" dirty="0"/>
        </a:p>
      </dsp:txBody>
      <dsp:txXfrm>
        <a:off x="755770" y="220746"/>
        <a:ext cx="3704508" cy="1157658"/>
      </dsp:txXfrm>
    </dsp:sp>
    <dsp:sp modelId="{C7FC558F-BBCC-43EC-8EDF-7524F80CB77F}">
      <dsp:nvSpPr>
        <dsp:cNvPr id="0" name=""/>
        <dsp:cNvSpPr/>
      </dsp:nvSpPr>
      <dsp:spPr>
        <a:xfrm>
          <a:off x="601416" y="53529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FC29-2484-4BD4-A442-035C4C6BBEE8}">
      <dsp:nvSpPr>
        <dsp:cNvPr id="0" name=""/>
        <dsp:cNvSpPr/>
      </dsp:nvSpPr>
      <dsp:spPr>
        <a:xfrm>
          <a:off x="4798857" y="220746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Definición de servicios</a:t>
          </a:r>
          <a:endParaRPr lang="es-E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Open/API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Swagger</a:t>
          </a:r>
          <a:endParaRPr lang="es-ES" sz="1200" kern="1200" dirty="0"/>
        </a:p>
      </dsp:txBody>
      <dsp:txXfrm>
        <a:off x="4798857" y="220746"/>
        <a:ext cx="3704508" cy="1157658"/>
      </dsp:txXfrm>
    </dsp:sp>
    <dsp:sp modelId="{632EB959-8F65-4F04-92E9-E381EC869B79}">
      <dsp:nvSpPr>
        <dsp:cNvPr id="0" name=""/>
        <dsp:cNvSpPr/>
      </dsp:nvSpPr>
      <dsp:spPr>
        <a:xfrm>
          <a:off x="4644502" y="53529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2CC9C-4DA7-4CA6-AA1B-4956571FF0D2}">
      <dsp:nvSpPr>
        <dsp:cNvPr id="0" name=""/>
        <dsp:cNvSpPr/>
      </dsp:nvSpPr>
      <dsp:spPr>
        <a:xfrm>
          <a:off x="755770" y="1678110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Generando Clientes y Servicios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 </a:t>
          </a:r>
          <a:r>
            <a:rPr lang="es-ES" sz="1400" kern="1200" dirty="0" err="1" smtClean="0"/>
            <a:t>Swagger</a:t>
          </a:r>
          <a:r>
            <a:rPr lang="es-ES" sz="1400" kern="1200" dirty="0" smtClean="0"/>
            <a:t> IO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 </a:t>
          </a:r>
          <a:r>
            <a:rPr lang="es-ES" sz="1400" kern="1200" dirty="0" err="1" smtClean="0"/>
            <a:t>Nswag</a:t>
          </a:r>
          <a:r>
            <a:rPr lang="es-ES" sz="1400" kern="1200" dirty="0" smtClean="0"/>
            <a:t> Studio</a:t>
          </a:r>
          <a:endParaRPr lang="es-ES" sz="1400" kern="1200" dirty="0"/>
        </a:p>
      </dsp:txBody>
      <dsp:txXfrm>
        <a:off x="755770" y="1678110"/>
        <a:ext cx="3704508" cy="1157658"/>
      </dsp:txXfrm>
    </dsp:sp>
    <dsp:sp modelId="{EE746758-260E-4D13-AC66-3B086192E929}">
      <dsp:nvSpPr>
        <dsp:cNvPr id="0" name=""/>
        <dsp:cNvSpPr/>
      </dsp:nvSpPr>
      <dsp:spPr>
        <a:xfrm>
          <a:off x="601416" y="1510893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0966-A2FF-4582-9024-51AB534F21FB}">
      <dsp:nvSpPr>
        <dsp:cNvPr id="0" name=""/>
        <dsp:cNvSpPr/>
      </dsp:nvSpPr>
      <dsp:spPr>
        <a:xfrm>
          <a:off x="4798857" y="1678110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Creando un API ASP.NET Core</a:t>
          </a:r>
          <a:endParaRPr lang="es-E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Nuget</a:t>
          </a:r>
          <a:r>
            <a:rPr lang="es-ES" sz="1200" kern="1200" dirty="0" smtClean="0"/>
            <a:t>: </a:t>
          </a:r>
          <a:r>
            <a:rPr lang="es-ES" sz="1200" kern="1200" dirty="0" err="1" smtClean="0"/>
            <a:t>Swashbuckle.AspNetCore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Testing</a:t>
          </a:r>
          <a:r>
            <a:rPr lang="es-ES" sz="1200" kern="1200" dirty="0" smtClean="0"/>
            <a:t>: Postman/AdvancedRestClient (Chrome)</a:t>
          </a:r>
          <a:endParaRPr lang="es-ES" sz="1200" kern="1200" dirty="0"/>
        </a:p>
      </dsp:txBody>
      <dsp:txXfrm>
        <a:off x="4798857" y="1678110"/>
        <a:ext cx="3704508" cy="1157658"/>
      </dsp:txXfrm>
    </dsp:sp>
    <dsp:sp modelId="{815BE4A1-D613-4176-934A-6EC43B30DA5C}">
      <dsp:nvSpPr>
        <dsp:cNvPr id="0" name=""/>
        <dsp:cNvSpPr/>
      </dsp:nvSpPr>
      <dsp:spPr>
        <a:xfrm>
          <a:off x="4644502" y="1510893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13FF6-A0D3-4764-A68B-175622DF51CE}">
      <dsp:nvSpPr>
        <dsp:cNvPr id="0" name=""/>
        <dsp:cNvSpPr/>
      </dsp:nvSpPr>
      <dsp:spPr>
        <a:xfrm>
          <a:off x="755770" y="3135474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Deploy</a:t>
          </a:r>
          <a:endParaRPr lang="es-E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Docker</a:t>
          </a:r>
          <a:endParaRPr lang="es-ES" sz="1200" kern="1200" dirty="0"/>
        </a:p>
      </dsp:txBody>
      <dsp:txXfrm>
        <a:off x="755770" y="3135474"/>
        <a:ext cx="3704508" cy="1157658"/>
      </dsp:txXfrm>
    </dsp:sp>
    <dsp:sp modelId="{48432567-83D8-4C2C-92F4-0929356F4594}">
      <dsp:nvSpPr>
        <dsp:cNvPr id="0" name=""/>
        <dsp:cNvSpPr/>
      </dsp:nvSpPr>
      <dsp:spPr>
        <a:xfrm>
          <a:off x="601416" y="2968257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B3BFF-F9D4-4C4F-8851-EF7050BAA343}">
      <dsp:nvSpPr>
        <dsp:cNvPr id="0" name=""/>
        <dsp:cNvSpPr/>
      </dsp:nvSpPr>
      <dsp:spPr>
        <a:xfrm>
          <a:off x="4798857" y="3135474"/>
          <a:ext cx="3704508" cy="115765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121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Jugando con </a:t>
          </a:r>
          <a:r>
            <a:rPr lang="es-ES" sz="1400" kern="1200" dirty="0" err="1" smtClean="0"/>
            <a:t>Rasperry</a:t>
          </a:r>
          <a:r>
            <a:rPr lang="es-ES" sz="1400" kern="1200" dirty="0" smtClean="0"/>
            <a:t> PI</a:t>
          </a:r>
          <a:endParaRPr lang="es-ES" sz="1400" kern="1200" dirty="0"/>
        </a:p>
      </dsp:txBody>
      <dsp:txXfrm>
        <a:off x="4798857" y="3135474"/>
        <a:ext cx="3704508" cy="1157658"/>
      </dsp:txXfrm>
    </dsp:sp>
    <dsp:sp modelId="{E7643918-F2CC-448D-811A-F8E19EE2B2C2}">
      <dsp:nvSpPr>
        <dsp:cNvPr id="0" name=""/>
        <dsp:cNvSpPr/>
      </dsp:nvSpPr>
      <dsp:spPr>
        <a:xfrm>
          <a:off x="4644502" y="2968257"/>
          <a:ext cx="810361" cy="12155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DBC8D-D3C4-48DC-BF6B-7BD049A05179}">
      <dsp:nvSpPr>
        <dsp:cNvPr id="0" name=""/>
        <dsp:cNvSpPr/>
      </dsp:nvSpPr>
      <dsp:spPr>
        <a:xfrm rot="10800000">
          <a:off x="1534394" y="1614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Open Api -&gt; </a:t>
          </a:r>
          <a:r>
            <a:rPr lang="es-ES" sz="1800" kern="1200" dirty="0" smtClean="0">
              <a:hlinkClick xmlns:r="http://schemas.openxmlformats.org/officeDocument/2006/relationships" r:id="rId1"/>
            </a:rPr>
            <a:t>Especificación</a:t>
          </a:r>
          <a:endParaRPr lang="es-ES" sz="1800" kern="1200" dirty="0"/>
        </a:p>
      </dsp:txBody>
      <dsp:txXfrm rot="10800000">
        <a:off x="1633884" y="1614"/>
        <a:ext cx="5597293" cy="397961"/>
      </dsp:txXfrm>
    </dsp:sp>
    <dsp:sp modelId="{886F8E7A-13A1-40A2-A855-AB1DD65AA63F}">
      <dsp:nvSpPr>
        <dsp:cNvPr id="0" name=""/>
        <dsp:cNvSpPr/>
      </dsp:nvSpPr>
      <dsp:spPr>
        <a:xfrm>
          <a:off x="1335413" y="1614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1A2CC-4462-4245-B6A9-38591A32D73A}">
      <dsp:nvSpPr>
        <dsp:cNvPr id="0" name=""/>
        <dsp:cNvSpPr/>
      </dsp:nvSpPr>
      <dsp:spPr>
        <a:xfrm rot="10800000">
          <a:off x="1534394" y="518371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Swagger</a:t>
          </a:r>
          <a:r>
            <a:rPr lang="es-ES" sz="1800" kern="1200" dirty="0" smtClean="0"/>
            <a:t> -&gt; Recursos y Operaciones / </a:t>
          </a:r>
          <a:r>
            <a:rPr lang="es-ES" sz="1800" kern="1200" dirty="0" err="1" smtClean="0"/>
            <a:t>Tooling</a:t>
          </a:r>
          <a:endParaRPr lang="es-ES" sz="1800" kern="1200" dirty="0"/>
        </a:p>
      </dsp:txBody>
      <dsp:txXfrm rot="10800000">
        <a:off x="1633884" y="518371"/>
        <a:ext cx="5597293" cy="397961"/>
      </dsp:txXfrm>
    </dsp:sp>
    <dsp:sp modelId="{CD7B560D-52A0-4AD4-B2A6-EA7AC4DC1463}">
      <dsp:nvSpPr>
        <dsp:cNvPr id="0" name=""/>
        <dsp:cNvSpPr/>
      </dsp:nvSpPr>
      <dsp:spPr>
        <a:xfrm>
          <a:off x="1335413" y="518371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DFE81-3828-499B-927C-32B51304C511}">
      <dsp:nvSpPr>
        <dsp:cNvPr id="0" name=""/>
        <dsp:cNvSpPr/>
      </dsp:nvSpPr>
      <dsp:spPr>
        <a:xfrm rot="10800000">
          <a:off x="1534394" y="1035127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JSON / YML</a:t>
          </a:r>
          <a:endParaRPr lang="es-ES" sz="1800" kern="1200" dirty="0"/>
        </a:p>
      </dsp:txBody>
      <dsp:txXfrm rot="10800000">
        <a:off x="1633884" y="1035127"/>
        <a:ext cx="5597293" cy="397961"/>
      </dsp:txXfrm>
    </dsp:sp>
    <dsp:sp modelId="{25ABC7C9-9289-4D18-85BC-029E97A2B259}">
      <dsp:nvSpPr>
        <dsp:cNvPr id="0" name=""/>
        <dsp:cNvSpPr/>
      </dsp:nvSpPr>
      <dsp:spPr>
        <a:xfrm>
          <a:off x="1335413" y="1035127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DE6AD-146E-4EF9-AD21-CD002249D555}">
      <dsp:nvSpPr>
        <dsp:cNvPr id="0" name=""/>
        <dsp:cNvSpPr/>
      </dsp:nvSpPr>
      <dsp:spPr>
        <a:xfrm rot="10800000">
          <a:off x="1534394" y="1551883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hlinkClick xmlns:r="http://schemas.openxmlformats.org/officeDocument/2006/relationships" r:id="rId2"/>
            </a:rPr>
            <a:t>Definición de tipos</a:t>
          </a:r>
          <a:endParaRPr lang="es-ES" sz="1800" kern="1200" dirty="0"/>
        </a:p>
      </dsp:txBody>
      <dsp:txXfrm rot="10800000">
        <a:off x="1633884" y="1551883"/>
        <a:ext cx="5597293" cy="397961"/>
      </dsp:txXfrm>
    </dsp:sp>
    <dsp:sp modelId="{D65BF073-2791-4BC1-9995-E2C8436A8D89}">
      <dsp:nvSpPr>
        <dsp:cNvPr id="0" name=""/>
        <dsp:cNvSpPr/>
      </dsp:nvSpPr>
      <dsp:spPr>
        <a:xfrm>
          <a:off x="1335413" y="1551883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1566E-4FF4-4520-AB45-E93AEB88D9E3}">
      <dsp:nvSpPr>
        <dsp:cNvPr id="0" name=""/>
        <dsp:cNvSpPr/>
      </dsp:nvSpPr>
      <dsp:spPr>
        <a:xfrm rot="10800000">
          <a:off x="1534394" y="2068639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Versionado</a:t>
          </a:r>
          <a:endParaRPr lang="es-ES" sz="1800" kern="1200" dirty="0"/>
        </a:p>
      </dsp:txBody>
      <dsp:txXfrm rot="10800000">
        <a:off x="1633884" y="2068639"/>
        <a:ext cx="5597293" cy="397961"/>
      </dsp:txXfrm>
    </dsp:sp>
    <dsp:sp modelId="{125C1413-47BB-4E33-BF92-6F7D53F56C06}">
      <dsp:nvSpPr>
        <dsp:cNvPr id="0" name=""/>
        <dsp:cNvSpPr/>
      </dsp:nvSpPr>
      <dsp:spPr>
        <a:xfrm>
          <a:off x="1335413" y="2068639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5ED0C-9A46-49DE-940D-8AD5D2EFE63B}">
      <dsp:nvSpPr>
        <dsp:cNvPr id="0" name=""/>
        <dsp:cNvSpPr/>
      </dsp:nvSpPr>
      <dsp:spPr>
        <a:xfrm rot="10800000">
          <a:off x="1534394" y="2585396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Autorización</a:t>
          </a:r>
          <a:endParaRPr lang="es-ES" sz="1800" kern="1200" dirty="0"/>
        </a:p>
      </dsp:txBody>
      <dsp:txXfrm rot="10800000">
        <a:off x="1633884" y="2585396"/>
        <a:ext cx="5597293" cy="397961"/>
      </dsp:txXfrm>
    </dsp:sp>
    <dsp:sp modelId="{FF287676-ED4C-4110-8762-15F72262ED7F}">
      <dsp:nvSpPr>
        <dsp:cNvPr id="0" name=""/>
        <dsp:cNvSpPr/>
      </dsp:nvSpPr>
      <dsp:spPr>
        <a:xfrm>
          <a:off x="1335413" y="2585396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2CDA1-3C2D-4816-A40D-CE3E67431B45}">
      <dsp:nvSpPr>
        <dsp:cNvPr id="0" name=""/>
        <dsp:cNvSpPr/>
      </dsp:nvSpPr>
      <dsp:spPr>
        <a:xfrm rot="10800000">
          <a:off x="1534394" y="3102152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hlinkClick xmlns:r="http://schemas.openxmlformats.org/officeDocument/2006/relationships" r:id="rId3"/>
            </a:rPr>
            <a:t>Herramientas Comerciales</a:t>
          </a:r>
          <a:endParaRPr lang="es-ES" sz="1800" kern="1200" dirty="0"/>
        </a:p>
      </dsp:txBody>
      <dsp:txXfrm rot="10800000">
        <a:off x="1633884" y="3102152"/>
        <a:ext cx="5597293" cy="397961"/>
      </dsp:txXfrm>
    </dsp:sp>
    <dsp:sp modelId="{365DF017-079A-4AAD-97EB-F13049AC49DF}">
      <dsp:nvSpPr>
        <dsp:cNvPr id="0" name=""/>
        <dsp:cNvSpPr/>
      </dsp:nvSpPr>
      <dsp:spPr>
        <a:xfrm>
          <a:off x="1335413" y="3102152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8E5E1-3E7E-40D9-B901-D2739E4F3275}">
      <dsp:nvSpPr>
        <dsp:cNvPr id="0" name=""/>
        <dsp:cNvSpPr/>
      </dsp:nvSpPr>
      <dsp:spPr>
        <a:xfrm rot="10800000">
          <a:off x="1534394" y="3618908"/>
          <a:ext cx="5696783" cy="3979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90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hlinkClick xmlns:r="http://schemas.openxmlformats.org/officeDocument/2006/relationships" r:id="rId4"/>
            </a:rPr>
            <a:t>Integraciones</a:t>
          </a:r>
          <a:endParaRPr lang="es-ES" sz="1800" kern="1200" dirty="0"/>
        </a:p>
      </dsp:txBody>
      <dsp:txXfrm rot="10800000">
        <a:off x="1633884" y="3618908"/>
        <a:ext cx="5597293" cy="397961"/>
      </dsp:txXfrm>
    </dsp:sp>
    <dsp:sp modelId="{36B5CFFE-CEE9-4C89-A3C5-0C2D736BCF22}">
      <dsp:nvSpPr>
        <dsp:cNvPr id="0" name=""/>
        <dsp:cNvSpPr/>
      </dsp:nvSpPr>
      <dsp:spPr>
        <a:xfrm>
          <a:off x="1335413" y="3618908"/>
          <a:ext cx="397961" cy="3979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4:03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3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1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Posman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(Chrome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Fiddler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Otros</a:t>
            </a:r>
          </a:p>
          <a:p>
            <a:pPr marL="0" indent="0">
              <a:buFontTx/>
              <a:buNone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08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OAS (Open Api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especificación abierta para definir API REST. Un documento </a:t>
            </a:r>
            <a:r>
              <a:rPr lang="es-E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el equivalente de API REST de un documento WSDL para un servicio web basado en SOAP. El documento </a:t>
            </a:r>
            <a:r>
              <a:rPr lang="es-E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especifica la lista de recursos disponibles en la API REST y las operaciones a las que se puede llamar en estos recursos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5:02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64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Definición de tipos:</a:t>
            </a:r>
          </a:p>
          <a:p>
            <a:pPr marL="171450" indent="-171450">
              <a:buFontTx/>
              <a:buChar char="-"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https://github.com/OAI/OpenAPI-Specification/blob/master/versions/2.0.md#data-types</a:t>
            </a:r>
          </a:p>
          <a:p>
            <a:pPr marL="171450" indent="-171450">
              <a:buFontTx/>
              <a:buChar char="-"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0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DEMO:</a:t>
            </a:r>
            <a:r>
              <a:rPr lang="es-ES" baseline="0" dirty="0" smtClean="0"/>
              <a:t> </a:t>
            </a:r>
            <a:r>
              <a:rPr lang="es-ES" dirty="0" smtClean="0"/>
              <a:t>Cliente y Servidor con </a:t>
            </a:r>
            <a:r>
              <a:rPr lang="es-ES" dirty="0" err="1" smtClean="0"/>
              <a:t>NSWAGsTUDIO</a:t>
            </a:r>
            <a:endParaRPr lang="es-ES" dirty="0" smtClean="0"/>
          </a:p>
          <a:p>
            <a:pPr marL="0" indent="0">
              <a:buFontTx/>
              <a:buNone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clientes y servicios con el portal antiguo. </a:t>
            </a:r>
            <a:r>
              <a:rPr lang="es-E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¡El nuevo Portal no permite descargar el código!</a:t>
            </a:r>
          </a:p>
          <a:p>
            <a:pPr marL="0" indent="0">
              <a:buFontTx/>
              <a:buNone/>
            </a:pPr>
            <a:endParaRPr lang="es-E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E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 el código generado e incluso el  “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NotImplementedException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();”</a:t>
            </a:r>
            <a:endParaRPr lang="es-E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D70A-6E20-41D7-BFF2-98CB12FEDB4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6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DEMO:</a:t>
            </a:r>
            <a:r>
              <a:rPr lang="es-ES" baseline="0" dirty="0" smtClean="0"/>
              <a:t> </a:t>
            </a:r>
            <a:r>
              <a:rPr lang="es-ES" dirty="0" smtClean="0"/>
              <a:t>Cliente y Servidor con </a:t>
            </a:r>
            <a:r>
              <a:rPr lang="es-ES" dirty="0" err="1" smtClean="0"/>
              <a:t>NSWAGsTUDIO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D70A-6E20-41D7-BFF2-98CB12FEDB4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19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2/20/2018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16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uan.Luis.Guerrero.Minero@everis.com" TargetMode="External"/><Relationship Id="rId7" Type="http://schemas.openxmlformats.org/officeDocument/2006/relationships/hyperlink" Target="http://svqdot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oseantoniobeltran.com/" TargetMode="External"/><Relationship Id="rId5" Type="http://schemas.openxmlformats.org/officeDocument/2006/relationships/hyperlink" Target="mailto:Jose.Antonio.Beltran.Marquez@everis.com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elguerre.com/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github.com/RSuter/NSwag/wiki/NSwagStudio" TargetMode="Externa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://svqdot.net/" TargetMode="Externa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vqdot.net/" TargetMode="Externa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svqdotnet/EBooksSho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svqdotnet/EBooksSho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2.emf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hyperlink" Target="http://swagger.io/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14.emf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hyperlink" Target="http://swagger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 txBox="1">
            <a:spLocks/>
          </p:cNvSpPr>
          <p:nvPr/>
        </p:nvSpPr>
        <p:spPr>
          <a:xfrm>
            <a:off x="767408" y="5589240"/>
            <a:ext cx="4064657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Juan.Luis.Guerrero.Minero@everis.com</a:t>
            </a:r>
            <a:endParaRPr lang="es-E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elGuerre.com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1904" y="3413046"/>
            <a:ext cx="6423523" cy="1444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es-ES" sz="44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es-ES" sz="4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44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r>
              <a:rPr lang="es-ES" sz="44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44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OpenApi</a:t>
            </a:r>
            <a:r>
              <a:rPr lang="es-ES" sz="44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algo de juego con </a:t>
            </a:r>
            <a:r>
              <a:rPr lang="es-ES" sz="4400" b="1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Raspberry</a:t>
            </a:r>
            <a:r>
              <a:rPr lang="es-ES" sz="4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PI</a:t>
            </a:r>
            <a:endParaRPr lang="en-US" sz="44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80176" y="5445224"/>
            <a:ext cx="4357793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Jose.Antonio.Beltran.Marquez@everis.com</a:t>
            </a:r>
            <a:r>
              <a:rPr lang="es-E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1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http://JoseAntonioBeltran.com</a:t>
            </a:r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6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bjabinn</a:t>
            </a:r>
            <a:endParaRPr lang="es-ES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Resultado de imagen de raspberry 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" name="Imagen 19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76" y="332656"/>
            <a:ext cx="2025051" cy="2025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9878926" y="2280665"/>
            <a:ext cx="1567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hlinkClick r:id="rId7"/>
              </a:rPr>
              <a:t>SvqDot.net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44114"/>
            <a:ext cx="5829300" cy="2143125"/>
          </a:xfrm>
          <a:prstGeom prst="rect">
            <a:avLst/>
          </a:prstGeom>
        </p:spPr>
      </p:pic>
      <p:pic>
        <p:nvPicPr>
          <p:cNvPr id="1032" name="Picture 8" descr="Resultado de imagen de raspberry p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64" y="2933273"/>
            <a:ext cx="1152128" cy="144748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799736" y="177417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s-E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3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126776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swag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340768"/>
            <a:ext cx="4591050" cy="26384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54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042787" y="2827795"/>
            <a:ext cx="358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NSwagStudio</a:t>
            </a:r>
            <a:endParaRPr lang="es-ES" sz="4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329" y="116632"/>
            <a:ext cx="5067047" cy="29806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920" y="2697487"/>
            <a:ext cx="6399682" cy="3550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5707190" y="4250638"/>
            <a:ext cx="2405034" cy="22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7398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126776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28" y="1124744"/>
            <a:ext cx="2844316" cy="2844316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739278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912546" y="2593593"/>
            <a:ext cx="3308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077" y="1364223"/>
            <a:ext cx="4178920" cy="272649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332838" y="5408118"/>
            <a:ext cx="5893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s-ES" sz="2400" dirty="0" err="1" smtClean="0">
                <a:solidFill>
                  <a:schemeClr val="tx2"/>
                </a:solidFill>
              </a:rPr>
              <a:t>Nuget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dirty="0" err="1">
                <a:solidFill>
                  <a:schemeClr val="tx2"/>
                </a:solidFill>
              </a:rPr>
              <a:t>package</a:t>
            </a:r>
            <a:r>
              <a:rPr lang="es-ES" sz="2400" dirty="0">
                <a:solidFill>
                  <a:schemeClr val="tx2"/>
                </a:solidFill>
              </a:rPr>
              <a:t>: </a:t>
            </a:r>
            <a:r>
              <a:rPr lang="es-ES" sz="2400" dirty="0" err="1" smtClean="0">
                <a:solidFill>
                  <a:schemeClr val="tx2"/>
                </a:solidFill>
              </a:rPr>
              <a:t>Swashbuckle.AspNetCore</a:t>
            </a:r>
            <a:r>
              <a:rPr lang="es-ES" sz="2400" dirty="0" smtClean="0">
                <a:solidFill>
                  <a:schemeClr val="tx2"/>
                </a:solidFill>
              </a:rPr>
              <a:t>.</a:t>
            </a:r>
            <a:endParaRPr lang="es-ES" sz="2400" dirty="0">
              <a:solidFill>
                <a:schemeClr val="tx2"/>
              </a:solidFill>
            </a:endParaRPr>
          </a:p>
          <a:p>
            <a:pPr marL="457200" indent="-457200">
              <a:buAutoNum type="arabicPeriod" startAt="3"/>
            </a:pPr>
            <a:r>
              <a:rPr lang="es-ES" sz="2400" dirty="0" smtClean="0">
                <a:solidFill>
                  <a:schemeClr val="tx2"/>
                </a:solidFill>
              </a:rPr>
              <a:t>Modificar </a:t>
            </a:r>
            <a:r>
              <a:rPr lang="es-ES" sz="2400" dirty="0" err="1" smtClean="0">
                <a:solidFill>
                  <a:schemeClr val="tx2"/>
                </a:solidFill>
              </a:rPr>
              <a:t>Startup.cs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 startAt="3"/>
            </a:pPr>
            <a:r>
              <a:rPr lang="es-ES" sz="2400" dirty="0" err="1" smtClean="0">
                <a:solidFill>
                  <a:schemeClr val="tx2"/>
                </a:solidFill>
              </a:rPr>
              <a:t>Authenticación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+ </a:t>
            </a:r>
            <a:r>
              <a:rPr lang="es-ES" sz="2400" dirty="0" err="1" smtClean="0">
                <a:solidFill>
                  <a:schemeClr val="tx2"/>
                </a:solidFill>
              </a:rPr>
              <a:t>Swagger</a:t>
            </a:r>
            <a:endParaRPr lang="es-ES" sz="2400" dirty="0" smtClean="0">
              <a:solidFill>
                <a:schemeClr val="tx2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95540" y="13348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1.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497" y="3707417"/>
            <a:ext cx="4261960" cy="148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CuadroTexto 29"/>
          <p:cNvSpPr txBox="1"/>
          <p:nvPr/>
        </p:nvSpPr>
        <p:spPr>
          <a:xfrm>
            <a:off x="6775718" y="44235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2.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5663952" y="404664"/>
            <a:ext cx="624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Creando ASP.NET Core…</a:t>
            </a:r>
            <a:endParaRPr lang="es-ES" sz="4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99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aspnet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484784"/>
            <a:ext cx="4254798" cy="2591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>
            <a:hlinkClick r:id="rId5"/>
          </p:cNvPr>
          <p:cNvSpPr txBox="1"/>
          <p:nvPr/>
        </p:nvSpPr>
        <p:spPr>
          <a:xfrm>
            <a:off x="1188679" y="2844953"/>
            <a:ext cx="2800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19" y="1965047"/>
            <a:ext cx="5360503" cy="3048129"/>
          </a:xfrm>
          <a:prstGeom prst="rect">
            <a:avLst/>
          </a:prstGeom>
        </p:spPr>
      </p:pic>
      <p:sp>
        <p:nvSpPr>
          <p:cNvPr id="29" name="8 CuadroTexto"/>
          <p:cNvSpPr txBox="1"/>
          <p:nvPr/>
        </p:nvSpPr>
        <p:spPr>
          <a:xfrm>
            <a:off x="5951984" y="404664"/>
            <a:ext cx="595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Desplegando…</a:t>
            </a:r>
            <a:endParaRPr lang="es-ES" sz="4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2621" b="14286"/>
          <a:stretch/>
        </p:blipFill>
        <p:spPr>
          <a:xfrm>
            <a:off x="-168697" y="-27384"/>
            <a:ext cx="12385377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>
            <a:hlinkClick r:id="rId5"/>
          </p:cNvPr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SvqDot.Net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Gracias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9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 </a:t>
            </a:r>
            <a:r>
              <a:rPr lang="es-ES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es-E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Inicial !</a:t>
            </a:r>
            <a:endParaRPr lang="es-E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>
            <a:off x="0" y="1828801"/>
            <a:ext cx="8324491" cy="509821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69" y="365125"/>
            <a:ext cx="2025051" cy="2025051"/>
          </a:xfrm>
          <a:prstGeom prst="rect">
            <a:avLst/>
          </a:prstGeom>
        </p:spPr>
      </p:pic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/>
          </p:nvPr>
        </p:nvGraphicFramePr>
        <p:xfrm>
          <a:off x="552090" y="3252069"/>
          <a:ext cx="6504318" cy="31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n 3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67" y="5546785"/>
            <a:ext cx="1191882" cy="11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4" y="1548352"/>
            <a:ext cx="10765253" cy="447288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79938" y="773577"/>
            <a:ext cx="336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hlinkClick r:id="rId3"/>
              </a:rPr>
              <a:t>https://dotnet.github.io/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2" name="CuadroTexto 1"/>
          <p:cNvSpPr txBox="1"/>
          <p:nvPr/>
        </p:nvSpPr>
        <p:spPr>
          <a:xfrm rot="2921527">
            <a:off x="8736360" y="1465010"/>
            <a:ext cx="270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¡ Recordemos !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159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90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3" y="3114829"/>
            <a:ext cx="3997625" cy="17464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947" y="3127982"/>
            <a:ext cx="5698128" cy="35723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2" y="5279364"/>
            <a:ext cx="3715648" cy="13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131" y="0"/>
            <a:ext cx="13795131" cy="68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623915481"/>
              </p:ext>
            </p:extLst>
          </p:nvPr>
        </p:nvGraphicFramePr>
        <p:xfrm>
          <a:off x="2477618" y="1565205"/>
          <a:ext cx="9104782" cy="43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vamos a ver?</a:t>
            </a:r>
            <a:endParaRPr lang="es-ES" sz="40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0080">
            <a:off x="9666864" y="1813982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0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Resultado de imagen de post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60" y="1161448"/>
            <a:ext cx="4369010" cy="43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s-ES" sz="40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endParaRPr lang="es-ES" sz="4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280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swagger.io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68962761"/>
              </p:ext>
            </p:extLst>
          </p:nvPr>
        </p:nvGraphicFramePr>
        <p:xfrm>
          <a:off x="3967135" y="1522613"/>
          <a:ext cx="8566592" cy="40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9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¿”</a:t>
            </a:r>
            <a:r>
              <a:rPr lang="es-ES" sz="40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s-ES" sz="4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WSDL”?</a:t>
            </a:r>
            <a:endParaRPr lang="es-ES" sz="4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70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0301314" y="633783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svqdotnet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708" y="585013"/>
            <a:ext cx="7402821" cy="4193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703" y="2710323"/>
            <a:ext cx="2321275" cy="3627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8 CuadroTexto"/>
          <p:cNvSpPr txBox="1"/>
          <p:nvPr/>
        </p:nvSpPr>
        <p:spPr>
          <a:xfrm>
            <a:off x="1188678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swagger.io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25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571</Words>
  <Application>Microsoft Office PowerPoint</Application>
  <PresentationFormat>Panorámica</PresentationFormat>
  <Paragraphs>118</Paragraphs>
  <Slides>18</Slides>
  <Notes>11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Presentación de PowerPoint</vt:lpstr>
      <vt:lpstr>Nuestro Roadmap Inicial 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503</cp:revision>
  <dcterms:created xsi:type="dcterms:W3CDTF">2017-02-22T16:11:00Z</dcterms:created>
  <dcterms:modified xsi:type="dcterms:W3CDTF">2018-02-20T16:05:27Z</dcterms:modified>
</cp:coreProperties>
</file>