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6" r:id="rId10"/>
    <p:sldId id="279" r:id="rId11"/>
  </p:sldIdLst>
  <p:sldSz cx="9144000" cy="5143500" type="screen16x9"/>
  <p:notesSz cx="6858000" cy="9144000"/>
  <p:embeddedFontLst>
    <p:embeddedFont>
      <p:font typeface="Lato Light" panose="020B0604020202020204" charset="0"/>
      <p:regular r:id="rId13"/>
      <p:italic r:id="rId14"/>
    </p:embeddedFont>
    <p:embeddedFont>
      <p:font typeface="Lato Hairline" panose="020B0604020202020204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5B311C-1BD9-4478-9AF7-2D703AB10718}">
  <a:tblStyle styleId="{B85B311C-1BD9-4478-9AF7-2D703AB10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412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48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86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7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89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47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77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22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02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48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1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‹Nº›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‹Nº›</a:t>
            </a:fld>
            <a:endParaRPr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avid/2017/07/20/setting_up_raspian_and_dotnet_core_2_0_on_a_raspberry_p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microsoft.com/es-es/aspnet/core/host-and-deploy/linux-nginx?tabs=aspnetcore2x" TargetMode="External"/><Relationship Id="rId4" Type="http://schemas.openxmlformats.org/officeDocument/2006/relationships/hyperlink" Target="https://www.microsoft.com/net/learn/get-started/linuxdebia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.NET CORE &amp;</a:t>
            </a:r>
            <a:br>
              <a:rPr lang="en" dirty="0" smtClean="0"/>
            </a:br>
            <a:r>
              <a:rPr lang="en" dirty="0" smtClean="0"/>
              <a:t>ON LINUX &amp;</a:t>
            </a:r>
            <a:br>
              <a:rPr lang="en" dirty="0" smtClean="0"/>
            </a:br>
            <a:r>
              <a:rPr lang="en" dirty="0" smtClean="0"/>
              <a:t>BING MAPS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</a:rPr>
              <a:t>You can find me at: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FFFFFF"/>
                </a:solidFill>
              </a:rPr>
              <a:t>@bjabinn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 smtClean="0">
                <a:solidFill>
                  <a:srgbClr val="FFFFFF"/>
                </a:solidFill>
              </a:rPr>
              <a:t>J</a:t>
            </a:r>
            <a:r>
              <a:rPr lang="en" sz="1400" dirty="0" smtClean="0">
                <a:solidFill>
                  <a:srgbClr val="FFFFFF"/>
                </a:solidFill>
              </a:rPr>
              <a:t>oseantoniobeltran.com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I’m Jose Ant. Beltran</a:t>
            </a:r>
            <a:endParaRPr sz="14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rgbClr val="FFFFFF"/>
                </a:solidFill>
              </a:rPr>
              <a:t>Father, husband &amp; Tech lover</a:t>
            </a:r>
            <a:r>
              <a:rPr lang="en" sz="1400" dirty="0" smtClean="0">
                <a:solidFill>
                  <a:srgbClr val="FFFFFF"/>
                </a:solidFill>
              </a:rPr>
              <a:t>. 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You can find me at </a:t>
            </a:r>
            <a:r>
              <a:rPr lang="en" sz="1400" dirty="0" smtClean="0">
                <a:solidFill>
                  <a:srgbClr val="FFFFFF"/>
                </a:solidFill>
              </a:rPr>
              <a:t>@</a:t>
            </a:r>
            <a:r>
              <a:rPr lang="en" sz="1400" dirty="0" smtClean="0">
                <a:solidFill>
                  <a:srgbClr val="FFFFFF"/>
                </a:solidFill>
              </a:rPr>
              <a:t>bjabinn</a:t>
            </a: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www.joseantoniobeltran.com</a:t>
            </a: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685800" y="1049867"/>
            <a:ext cx="3914700" cy="298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s-ES" dirty="0" smtClean="0">
                <a:solidFill>
                  <a:srgbClr val="1155CC"/>
                </a:solidFill>
              </a:rPr>
              <a:t>1.</a:t>
            </a:r>
          </a:p>
          <a:p>
            <a:r>
              <a:rPr lang="es-ES" dirty="0" err="1" smtClean="0"/>
              <a:t>What</a:t>
            </a:r>
            <a:r>
              <a:rPr lang="es-ES" dirty="0" smtClean="0"/>
              <a:t> I </a:t>
            </a:r>
            <a:r>
              <a:rPr lang="es-ES" dirty="0" err="1" smtClean="0"/>
              <a:t>wanted</a:t>
            </a:r>
            <a:r>
              <a:rPr lang="es-ES" dirty="0" smtClean="0"/>
              <a:t> to show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“Microsoft Application,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C#,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Razor,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Rest Services,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… in a Linux Distribution</a:t>
            </a:r>
            <a:r>
              <a:rPr lang="en" dirty="0" smtClean="0"/>
              <a:t>”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45" y="1486502"/>
            <a:ext cx="3257127" cy="17848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67" y="93601"/>
            <a:ext cx="1590529" cy="15372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5" y="237957"/>
            <a:ext cx="1477847" cy="14046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55" y="3483892"/>
            <a:ext cx="1676612" cy="11177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67" y="3416257"/>
            <a:ext cx="1471507" cy="11036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83" y="3271342"/>
            <a:ext cx="1769533" cy="17695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237957"/>
            <a:ext cx="1595120" cy="32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18160" y="672987"/>
            <a:ext cx="5511300" cy="3397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s-ES" dirty="0" smtClean="0"/>
              <a:t>1. Publicamos la </a:t>
            </a:r>
            <a:r>
              <a:rPr lang="es-ES" dirty="0" err="1" smtClean="0"/>
              <a:t>solucion</a:t>
            </a:r>
            <a:endParaRPr lang="es-ES" dirty="0" smtClean="0"/>
          </a:p>
          <a:p>
            <a:pPr marL="114300" lvl="0" indent="0">
              <a:buNone/>
            </a:pPr>
            <a:r>
              <a:rPr lang="es-ES" dirty="0" smtClean="0"/>
              <a:t>      </a:t>
            </a:r>
            <a:r>
              <a:rPr lang="es-ES" sz="1200" dirty="0" err="1" smtClean="0"/>
              <a:t>dotnet</a:t>
            </a:r>
            <a:r>
              <a:rPr lang="es-ES" sz="1200" dirty="0" smtClean="0"/>
              <a:t> </a:t>
            </a:r>
            <a:r>
              <a:rPr lang="es-ES" sz="1200" dirty="0" err="1"/>
              <a:t>publish</a:t>
            </a:r>
            <a:r>
              <a:rPr lang="es-ES" sz="1200" dirty="0"/>
              <a:t> -r </a:t>
            </a:r>
            <a:r>
              <a:rPr lang="es-ES" sz="1200" dirty="0" err="1" smtClean="0"/>
              <a:t>linux-arm</a:t>
            </a:r>
            <a:endParaRPr lang="es-ES" sz="1200" dirty="0" smtClean="0"/>
          </a:p>
          <a:p>
            <a:pPr marL="114300" lvl="0" indent="0">
              <a:buNone/>
            </a:pPr>
            <a:r>
              <a:rPr lang="es-ES" dirty="0" smtClean="0"/>
              <a:t>2. Instalamos </a:t>
            </a:r>
            <a:r>
              <a:rPr lang="es-ES" dirty="0" err="1" smtClean="0"/>
              <a:t>dotnet</a:t>
            </a:r>
            <a:r>
              <a:rPr lang="es-ES" dirty="0" smtClean="0"/>
              <a:t> SDK </a:t>
            </a:r>
          </a:p>
          <a:p>
            <a:pPr marL="114300" lvl="0" indent="0">
              <a:buNone/>
            </a:pPr>
            <a:r>
              <a:rPr lang="es-ES" sz="1200" dirty="0" smtClean="0"/>
              <a:t>      </a:t>
            </a:r>
            <a:r>
              <a:rPr lang="es-ES" sz="1200" dirty="0" smtClean="0">
                <a:hlinkClick r:id="rId3"/>
              </a:rPr>
              <a:t>https</a:t>
            </a:r>
            <a:r>
              <a:rPr lang="es-ES" sz="1200" dirty="0">
                <a:hlinkClick r:id="rId3"/>
              </a:rPr>
              <a:t>://</a:t>
            </a:r>
            <a:r>
              <a:rPr lang="es-ES" sz="1200" dirty="0" smtClean="0">
                <a:hlinkClick r:id="rId3"/>
              </a:rPr>
              <a:t>blogs.msdn.microsoft.com/david/2017/07/20/setting-up-raspian-and-dotnet-core-2-0-on-a-raspberry-pi</a:t>
            </a:r>
            <a:r>
              <a:rPr lang="es-ES" sz="1200" dirty="0">
                <a:hlinkClick r:id="rId3"/>
              </a:rPr>
              <a:t>/</a:t>
            </a:r>
            <a:endParaRPr lang="es-ES" sz="1200" dirty="0" smtClean="0"/>
          </a:p>
          <a:p>
            <a:pPr marL="114300" lvl="0" indent="0">
              <a:buNone/>
            </a:pPr>
            <a:r>
              <a:rPr lang="es-ES" sz="1200" dirty="0" smtClean="0"/>
              <a:t>       </a:t>
            </a:r>
            <a:r>
              <a:rPr lang="es-ES" sz="1200" dirty="0" smtClean="0">
                <a:hlinkClick r:id="rId4"/>
              </a:rPr>
              <a:t>https</a:t>
            </a:r>
            <a:r>
              <a:rPr lang="es-ES" sz="1200" dirty="0">
                <a:hlinkClick r:id="rId4"/>
              </a:rPr>
              <a:t>://www.microsoft.com/net/learn/get-started/linuxdebian</a:t>
            </a:r>
            <a:endParaRPr lang="es-ES" sz="1200" dirty="0" smtClean="0"/>
          </a:p>
          <a:p>
            <a:pPr marL="114300" lvl="0" indent="0">
              <a:buNone/>
            </a:pPr>
            <a:r>
              <a:rPr lang="es-ES" dirty="0" smtClean="0"/>
              <a:t>3. Configuramos la </a:t>
            </a:r>
            <a:r>
              <a:rPr lang="es-ES" dirty="0" err="1" smtClean="0"/>
              <a:t>Raspberry</a:t>
            </a:r>
            <a:endParaRPr lang="es-ES" dirty="0" smtClean="0"/>
          </a:p>
          <a:p>
            <a:pPr marL="114300" lvl="0" indent="0">
              <a:buNone/>
            </a:pPr>
            <a:r>
              <a:rPr lang="es-ES" dirty="0" smtClean="0"/>
              <a:t>      </a:t>
            </a:r>
            <a:r>
              <a:rPr lang="es-ES" sz="1200" dirty="0">
                <a:hlinkClick r:id="rId5"/>
              </a:rPr>
              <a:t>https://</a:t>
            </a:r>
            <a:r>
              <a:rPr lang="es-ES" sz="1200" dirty="0" smtClean="0">
                <a:hlinkClick r:id="rId5"/>
              </a:rPr>
              <a:t>docs.microsoft.com/es-es/aspnet/core/host-and-deploy/linux-nginx?tabs=aspnetcore2x</a:t>
            </a:r>
            <a:endParaRPr lang="es-ES" sz="1200" dirty="0" smtClean="0"/>
          </a:p>
          <a:p>
            <a:pPr lvl="0"/>
            <a:endParaRPr lang="es-ES" dirty="0" smtClean="0"/>
          </a:p>
          <a:p>
            <a:pPr lvl="0"/>
            <a:endParaRPr lang="es-ES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445196" y="1585152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rgbClr val="FFFFFF"/>
                </a:solidFill>
              </a:rPr>
              <a:t>Concept Review</a:t>
            </a:r>
            <a:endParaRPr sz="6000" b="1" dirty="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456108" y="225222"/>
            <a:ext cx="642411" cy="650964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2772392" y="462474"/>
            <a:ext cx="506362" cy="493253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08" y="2967323"/>
            <a:ext cx="643890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03013" y="816517"/>
            <a:ext cx="6173894" cy="366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s-ES" dirty="0"/>
              <a:t>4.   Coloca una aplicación existente de </a:t>
            </a:r>
            <a:r>
              <a:rPr lang="es-ES" dirty="0" smtClean="0"/>
              <a:t>ASP.NET </a:t>
            </a:r>
            <a:r>
              <a:rPr lang="es-ES" dirty="0" err="1" smtClean="0"/>
              <a:t>Core</a:t>
            </a:r>
            <a:r>
              <a:rPr lang="es-ES" dirty="0" smtClean="0"/>
              <a:t> </a:t>
            </a:r>
            <a:r>
              <a:rPr lang="es-ES" dirty="0"/>
              <a:t>detrás de un servidor proxy inverso.</a:t>
            </a:r>
          </a:p>
          <a:p>
            <a:pPr marL="114300" indent="0">
              <a:buNone/>
            </a:pPr>
            <a:r>
              <a:rPr lang="es-ES" dirty="0"/>
              <a:t>      </a:t>
            </a:r>
            <a:r>
              <a:rPr lang="es-ES" sz="1100" dirty="0" err="1"/>
              <a:t>Ssh</a:t>
            </a:r>
            <a:r>
              <a:rPr lang="es-ES" sz="1100" dirty="0"/>
              <a:t>, </a:t>
            </a:r>
            <a:r>
              <a:rPr lang="es-ES" sz="1100" dirty="0" err="1"/>
              <a:t>sftp</a:t>
            </a:r>
            <a:r>
              <a:rPr lang="es-ES" sz="1100" dirty="0"/>
              <a:t> para transmitir a la </a:t>
            </a:r>
            <a:r>
              <a:rPr lang="es-ES" sz="1100" dirty="0" err="1"/>
              <a:t>raspberry</a:t>
            </a:r>
            <a:r>
              <a:rPr lang="es-ES" sz="1100" dirty="0"/>
              <a:t> PI </a:t>
            </a:r>
            <a:r>
              <a:rPr lang="es-ES" sz="1100" dirty="0" smtClean="0"/>
              <a:t>3</a:t>
            </a:r>
          </a:p>
          <a:p>
            <a:pPr marL="114300" indent="0">
              <a:buNone/>
            </a:pPr>
            <a:endParaRPr lang="es-ES" sz="1100" dirty="0"/>
          </a:p>
          <a:p>
            <a:pPr marL="534988" indent="-420688">
              <a:buAutoNum type="arabicPeriod" startAt="5"/>
            </a:pPr>
            <a:r>
              <a:rPr lang="es-ES" dirty="0" smtClean="0"/>
              <a:t>Configura </a:t>
            </a:r>
            <a:r>
              <a:rPr lang="es-ES" dirty="0"/>
              <a:t>el servidor proxy inverso para reenviar las solicitudes al servidor web </a:t>
            </a:r>
            <a:r>
              <a:rPr lang="es-ES" dirty="0" err="1"/>
              <a:t>Kestrel</a:t>
            </a:r>
            <a:r>
              <a:rPr lang="es-ES" dirty="0" smtClean="0"/>
              <a:t>.</a:t>
            </a:r>
          </a:p>
          <a:p>
            <a:pPr marL="534988" indent="-420688">
              <a:buAutoNum type="arabicPeriod" startAt="5"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6.   </a:t>
            </a:r>
            <a:r>
              <a:rPr lang="es-ES" dirty="0"/>
              <a:t>Ejecutamos la aplicación</a:t>
            </a:r>
            <a:endParaRPr lang="es-ES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9</a:t>
            </a:fld>
            <a:endParaRPr>
              <a:solidFill>
                <a:srgbClr val="999999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1" y="362591"/>
            <a:ext cx="8520852" cy="4390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156</Words>
  <Application>Microsoft Office PowerPoint</Application>
  <PresentationFormat>Presentación en pantalla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Lato Light</vt:lpstr>
      <vt:lpstr>Lato Hairline</vt:lpstr>
      <vt:lpstr>Arial</vt:lpstr>
      <vt:lpstr>Eglamour template</vt:lpstr>
      <vt:lpstr>.NET CORE &amp; ON LINUX &amp; BING MAPS</vt:lpstr>
      <vt:lpstr>Hello!</vt:lpstr>
      <vt:lpstr>Presentación de PowerPoint</vt:lpstr>
      <vt:lpstr>Presentación de PowerPoint</vt:lpstr>
      <vt:lpstr>Presentación de PowerPoint</vt:lpstr>
      <vt:lpstr>Presentación de PowerPoint</vt:lpstr>
      <vt:lpstr>Concept Review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&amp; ON LINUX &amp; BING MAPS</dc:title>
  <dc:creator>Jose Antonio Beltran Marquez</dc:creator>
  <cp:lastModifiedBy>Jose Antonio Beltran Marquez</cp:lastModifiedBy>
  <cp:revision>9</cp:revision>
  <dcterms:modified xsi:type="dcterms:W3CDTF">2018-02-20T15:37:57Z</dcterms:modified>
</cp:coreProperties>
</file>