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61" r:id="rId5"/>
    <p:sldId id="258" r:id="rId6"/>
    <p:sldId id="257" r:id="rId7"/>
    <p:sldId id="260" r:id="rId8"/>
    <p:sldId id="259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613-E039-43D6-B173-0D5DC4D9BA5D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19B-4402-4D60-AA1D-29EFC72749F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0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613-E039-43D6-B173-0D5DC4D9BA5D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19B-4402-4D60-AA1D-29EFC7274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42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613-E039-43D6-B173-0D5DC4D9BA5D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19B-4402-4D60-AA1D-29EFC7274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254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613-E039-43D6-B173-0D5DC4D9BA5D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19B-4402-4D60-AA1D-29EFC72749F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78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613-E039-43D6-B173-0D5DC4D9BA5D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19B-4402-4D60-AA1D-29EFC7274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507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613-E039-43D6-B173-0D5DC4D9BA5D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19B-4402-4D60-AA1D-29EFC72749F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5070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613-E039-43D6-B173-0D5DC4D9BA5D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19B-4402-4D60-AA1D-29EFC7274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22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613-E039-43D6-B173-0D5DC4D9BA5D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19B-4402-4D60-AA1D-29EFC7274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95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613-E039-43D6-B173-0D5DC4D9BA5D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19B-4402-4D60-AA1D-29EFC7274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31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613-E039-43D6-B173-0D5DC4D9BA5D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19B-4402-4D60-AA1D-29EFC7274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97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613-E039-43D6-B173-0D5DC4D9BA5D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19B-4402-4D60-AA1D-29EFC7274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29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613-E039-43D6-B173-0D5DC4D9BA5D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19B-4402-4D60-AA1D-29EFC7274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9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613-E039-43D6-B173-0D5DC4D9BA5D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19B-4402-4D60-AA1D-29EFC7274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99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613-E039-43D6-B173-0D5DC4D9BA5D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19B-4402-4D60-AA1D-29EFC7274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31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613-E039-43D6-B173-0D5DC4D9BA5D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19B-4402-4D60-AA1D-29EFC7274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613-E039-43D6-B173-0D5DC4D9BA5D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19B-4402-4D60-AA1D-29EFC7274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93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613-E039-43D6-B173-0D5DC4D9BA5D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219B-4402-4D60-AA1D-29EFC7274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6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88B2613-E039-43D6-B173-0D5DC4D9BA5D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218219B-4402-4D60-AA1D-29EFC7274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030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7EBF3A4-99DF-4325-A614-36F5BC70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767" y="1096010"/>
            <a:ext cx="5000625" cy="3771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14292B-E353-4F92-B15B-25DA7C748B7F}"/>
              </a:ext>
            </a:extLst>
          </p:cNvPr>
          <p:cNvSpPr txBox="1"/>
          <p:nvPr/>
        </p:nvSpPr>
        <p:spPr>
          <a:xfrm>
            <a:off x="142240" y="1442720"/>
            <a:ext cx="616711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Learn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What is classification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Know about the case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Know about regression metrics in industry used for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Know about the python modules to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Know about the Test Set and Training data set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46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31FD4E-C867-455E-AB7A-6E47EA808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232898"/>
            <a:ext cx="9550794" cy="639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48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680385-6188-44CA-B848-E9892BEC1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9" y="0"/>
            <a:ext cx="11616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9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D0F46D-825B-437A-AEE6-1A8BD797BCEF}"/>
              </a:ext>
            </a:extLst>
          </p:cNvPr>
          <p:cNvSpPr txBox="1"/>
          <p:nvPr/>
        </p:nvSpPr>
        <p:spPr>
          <a:xfrm>
            <a:off x="660400" y="309880"/>
            <a:ext cx="501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Fix the Outlier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77BE2-9299-4A01-9C54-C4D89FD82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15" y="810822"/>
            <a:ext cx="9293025" cy="57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82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D0F46D-825B-437A-AEE6-1A8BD797BCEF}"/>
              </a:ext>
            </a:extLst>
          </p:cNvPr>
          <p:cNvSpPr txBox="1"/>
          <p:nvPr/>
        </p:nvSpPr>
        <p:spPr>
          <a:xfrm>
            <a:off x="660400" y="345440"/>
            <a:ext cx="5019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Rest you can see in the code the flow of things and what I have used here in the </a:t>
            </a:r>
            <a:r>
              <a:rPr lang="en-GB" dirty="0" err="1"/>
              <a:t>github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IN"/>
              <a:t>https://github.com/svrajeshkumar/ML_Regression_Modeling_Projects/tree/main/restraunt_revenue_prediction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29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5BC026-DE44-4F39-B4FA-C75096EA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62" y="243840"/>
            <a:ext cx="10532738" cy="617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9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E68EA7-625E-42B7-974C-DB6A7F671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9" y="542290"/>
            <a:ext cx="11887802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0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DED0E-B820-4DED-9172-ECD201E3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38" y="462280"/>
            <a:ext cx="7852016" cy="510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54EC6D-7AC2-4324-8773-F48614645FFF}"/>
              </a:ext>
            </a:extLst>
          </p:cNvPr>
          <p:cNvSpPr txBox="1"/>
          <p:nvPr/>
        </p:nvSpPr>
        <p:spPr>
          <a:xfrm>
            <a:off x="330200" y="717262"/>
            <a:ext cx="3865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Supervised Learning Model </a:t>
            </a:r>
          </a:p>
          <a:p>
            <a:endParaRPr lang="en-GB" dirty="0"/>
          </a:p>
          <a:p>
            <a:r>
              <a:rPr lang="en-GB" dirty="0"/>
              <a:t>Used in both regression and Classification models</a:t>
            </a:r>
          </a:p>
          <a:p>
            <a:endParaRPr lang="en-GB" dirty="0"/>
          </a:p>
          <a:p>
            <a:r>
              <a:rPr lang="en-GB" b="0" i="0" dirty="0">
                <a:effectLst/>
                <a:latin typeface="Arial" panose="020B0604020202020204" pitchFamily="34" charset="0"/>
              </a:rPr>
              <a:t>provide both input and desired output data, which are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labeled</a:t>
            </a:r>
            <a:r>
              <a:rPr lang="en-GB" b="0" i="0" dirty="0">
                <a:effectLst/>
                <a:latin typeface="Arial" panose="020B0604020202020204" pitchFamily="34" charset="0"/>
              </a:rPr>
              <a:t> for classification. The classification provides a learning basis for future data processing. </a:t>
            </a:r>
          </a:p>
          <a:p>
            <a:endParaRPr lang="en-GB" dirty="0">
              <a:latin typeface="Arial" panose="020B0604020202020204" pitchFamily="34" charset="0"/>
            </a:endParaRPr>
          </a:p>
          <a:p>
            <a:r>
              <a:rPr lang="en-GB" b="0" i="0" dirty="0">
                <a:effectLst/>
                <a:latin typeface="Arial" panose="020B0604020202020204" pitchFamily="34" charset="0"/>
              </a:rPr>
              <a:t>Support vector machines are used to sort two data groups by like classification. The algorithms draw lines (hyperplanes) to separate the groups according to patterns.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89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7F1083-2F0F-4089-83CA-04C8486B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70" y="50800"/>
            <a:ext cx="9739396" cy="64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6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84543E-70E0-4910-99F1-DCCE0002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12" y="736600"/>
            <a:ext cx="11559988" cy="56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3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950FA6-A626-4E5B-B717-A557DD158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64" y="96520"/>
            <a:ext cx="8937779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7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46CE5-FC0E-4D61-B460-E880544B5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97" y="517529"/>
            <a:ext cx="11030805" cy="550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9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61252E-19FB-4F6F-B618-F9079A28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58" y="208280"/>
            <a:ext cx="9972402" cy="614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4691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153</TotalTime>
  <Words>150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Kumar</dc:creator>
  <cp:lastModifiedBy>Rajesh Kumar</cp:lastModifiedBy>
  <cp:revision>1</cp:revision>
  <dcterms:created xsi:type="dcterms:W3CDTF">2022-03-18T17:18:55Z</dcterms:created>
  <dcterms:modified xsi:type="dcterms:W3CDTF">2022-03-18T19:52:16Z</dcterms:modified>
</cp:coreProperties>
</file>