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57" r:id="rId5"/>
    <p:sldId id="261" r:id="rId6"/>
    <p:sldId id="263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0"/>
    <p:restoredTop sz="94682"/>
  </p:normalViewPr>
  <p:slideViewPr>
    <p:cSldViewPr snapToGrid="0" snapToObjects="1">
      <p:cViewPr varScale="1">
        <p:scale>
          <a:sx n="90" d="100"/>
          <a:sy n="90" d="100"/>
        </p:scale>
        <p:origin x="22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85B94-96DF-AF48-B171-2AAD66CF2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9"/>
            <a:ext cx="7315200" cy="914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Node </a:t>
            </a:r>
            <a:r>
              <a:rPr lang="en-US" dirty="0" err="1">
                <a:solidFill>
                  <a:schemeClr val="tx1"/>
                </a:solidFill>
              </a:rPr>
              <a:t>Js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5B0DB-0946-3F40-895F-FE2D2EB6A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			</a:t>
            </a:r>
            <a:r>
              <a:rPr lang="en-US" dirty="0">
                <a:solidFill>
                  <a:schemeClr val="tx1"/>
                </a:solidFill>
              </a:rPr>
              <a:t>Swetha Vijaya Raghavan</a:t>
            </a:r>
          </a:p>
          <a:p>
            <a:r>
              <a:rPr lang="en-US" dirty="0">
                <a:solidFill>
                  <a:schemeClr val="tx1"/>
                </a:solidFill>
              </a:rPr>
              <a:t>				1001551229</a:t>
            </a:r>
          </a:p>
        </p:txBody>
      </p:sp>
    </p:spTree>
    <p:extLst>
      <p:ext uri="{BB962C8B-B14F-4D97-AF65-F5344CB8AC3E}">
        <p14:creationId xmlns:p14="http://schemas.microsoft.com/office/powerpoint/2010/main" val="11427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44AE0-F827-584E-A784-F719FED5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Login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9CB851-C935-B74A-9BDE-BB842C03E0A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5" y="700088"/>
            <a:ext cx="79724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7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0C1B1-2075-4C45-B1A7-532FF90B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>
                <a:solidFill>
                  <a:schemeClr val="tx1"/>
                </a:solidFill>
              </a:rPr>
              <a:t>Users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39B8BC-823B-9543-822F-2E4E3EF8CCEF}"/>
              </a:ext>
            </a:extLst>
          </p:cNvPr>
          <p:cNvPicPr/>
          <p:nvPr/>
        </p:nvPicPr>
        <p:blipFill rotWithShape="1">
          <a:blip r:embed="rId2"/>
          <a:srcRect l="9476" r="23336" b="1"/>
          <a:stretch/>
        </p:blipFill>
        <p:spPr bwMode="auto">
          <a:xfrm>
            <a:off x="5120640" y="759599"/>
            <a:ext cx="6367271" cy="533065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Rectangle 16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739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0E008-4F9D-CD42-AC44-7107C2DF3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019" y="1084029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4E20A-BE5A-8D4F-98B9-174FB8427095}"/>
              </a:ext>
            </a:extLst>
          </p:cNvPr>
          <p:cNvSpPr txBox="1"/>
          <p:nvPr/>
        </p:nvSpPr>
        <p:spPr>
          <a:xfrm>
            <a:off x="1289905" y="2526526"/>
            <a:ext cx="96269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dirty="0"/>
              <a:t>  For the </a:t>
            </a:r>
            <a:r>
              <a:rPr lang="en-US" dirty="0" err="1"/>
              <a:t>Login.html</a:t>
            </a:r>
            <a:r>
              <a:rPr lang="en-US" dirty="0"/>
              <a:t>, we can authenticate the email id  and store the password for the client or service in a secure manner.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dirty="0"/>
              <a:t>All passwords must be secure – We can use hashing the password and generating a JSON Web token through which the user is authenticated the next time he logs in. 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32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159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E06438C1-19CE-514B-BE65-465E6CA0A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805" y="1286933"/>
            <a:ext cx="10602391" cy="424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0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159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47466A-A312-524D-9CB5-47572CE0C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555" y="771434"/>
            <a:ext cx="10596891" cy="52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43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EBE589-50BC-E340-8042-17FB89DD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Why Node </a:t>
            </a:r>
            <a:r>
              <a:rPr lang="en-US" dirty="0" err="1"/>
              <a:t>Js</a:t>
            </a:r>
            <a:r>
              <a:rPr lang="en-US" dirty="0"/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DA8DA4-191A-114B-BD7E-F90570B9607F}"/>
              </a:ext>
            </a:extLst>
          </p:cNvPr>
          <p:cNvSpPr txBox="1"/>
          <p:nvPr/>
        </p:nvSpPr>
        <p:spPr>
          <a:xfrm>
            <a:off x="1415143" y="2656114"/>
            <a:ext cx="9501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Lightweight.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Single Page Application.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Express-sanitizer or </a:t>
            </a:r>
            <a:r>
              <a:rPr lang="en-US" dirty="0" err="1"/>
              <a:t>DOMpurify</a:t>
            </a:r>
            <a:r>
              <a:rPr lang="en-US" dirty="0"/>
              <a:t> or any other modules that promises you to prevent </a:t>
            </a:r>
            <a:r>
              <a:rPr lang="en-US" dirty="0" err="1"/>
              <a:t>xss</a:t>
            </a:r>
            <a:r>
              <a:rPr lang="en-US" dirty="0"/>
              <a:t> attacks 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10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159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82563-9622-134E-968D-A3A45872FA34}"/>
              </a:ext>
            </a:extLst>
          </p:cNvPr>
          <p:cNvSpPr txBox="1"/>
          <p:nvPr/>
        </p:nvSpPr>
        <p:spPr>
          <a:xfrm>
            <a:off x="2828925" y="2214563"/>
            <a:ext cx="69580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 you </a:t>
            </a:r>
            <a:r>
              <a:rPr lang="en-US" sz="6000" dirty="0">
                <a:sym typeface="Wingdings" pitchFamily="2" charset="2"/>
              </a:rPr>
              <a:t>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2485212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93</Words>
  <Application>Microsoft Macintosh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Corbel</vt:lpstr>
      <vt:lpstr>Wingdings</vt:lpstr>
      <vt:lpstr>Wingdings 2</vt:lpstr>
      <vt:lpstr>Frame</vt:lpstr>
      <vt:lpstr>Node Js </vt:lpstr>
      <vt:lpstr>Login Page</vt:lpstr>
      <vt:lpstr>Users Table</vt:lpstr>
      <vt:lpstr>Objective</vt:lpstr>
      <vt:lpstr>PowerPoint Presentation</vt:lpstr>
      <vt:lpstr>PowerPoint Presentation</vt:lpstr>
      <vt:lpstr>Why Node Js?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 </dc:title>
  <dc:creator>Microsoft Office User</dc:creator>
  <cp:lastModifiedBy>Microsoft Office User</cp:lastModifiedBy>
  <cp:revision>4</cp:revision>
  <dcterms:created xsi:type="dcterms:W3CDTF">2018-11-20T21:35:48Z</dcterms:created>
  <dcterms:modified xsi:type="dcterms:W3CDTF">2018-11-20T21:37:44Z</dcterms:modified>
</cp:coreProperties>
</file>