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7" r:id="rId3"/>
    <p:sldId id="257" r:id="rId4"/>
    <p:sldId id="268" r:id="rId5"/>
    <p:sldId id="263" r:id="rId6"/>
    <p:sldId id="269" r:id="rId7"/>
    <p:sldId id="25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5" autoAdjust="0"/>
  </p:normalViewPr>
  <p:slideViewPr>
    <p:cSldViewPr>
      <p:cViewPr varScale="1">
        <p:scale>
          <a:sx n="63" d="100"/>
          <a:sy n="63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98642-1D28-4DE1-BE7E-DED607FD3994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712E-AB6A-48F7-9BD6-17EEEDA3D6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Fases</a:t>
            </a:r>
            <a:r>
              <a:rPr lang="es-ES" baseline="0" dirty="0" smtClean="0"/>
              <a:t> generales de la integración continua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j.com/articles/2012/09/24/better-unit-testing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cc667391(v=vs.10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206" y="1988840"/>
            <a:ext cx="8062912" cy="2592288"/>
          </a:xfrm>
        </p:spPr>
        <p:txBody>
          <a:bodyPr>
            <a:noAutofit/>
          </a:bodyPr>
          <a:lstStyle/>
          <a:p>
            <a:pPr marL="85725" algn="ctr">
              <a:lnSpc>
                <a:spcPct val="150000"/>
              </a:lnSpc>
            </a:pPr>
            <a: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  <a:t>T.D.D.</a:t>
            </a:r>
            <a:b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600" dirty="0" smtClean="0">
                <a:solidFill>
                  <a:schemeClr val="accent2">
                    <a:lumMod val="75000"/>
                  </a:schemeClr>
                </a:solidFill>
              </a:rPr>
              <a:t>Test Driven Development</a:t>
            </a:r>
            <a:endParaRPr lang="es-ES" sz="3600" dirty="0"/>
          </a:p>
        </p:txBody>
      </p:sp>
      <p:pic>
        <p:nvPicPr>
          <p:cNvPr id="1026" name="Picture 2" descr="C:\Users\EdsonBryan\Downloads\logogran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7" y="6078402"/>
            <a:ext cx="1109360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nedo.com/den/logos/TeamCity-lar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5" t="11251" r="20258" b="10639"/>
          <a:stretch/>
        </p:blipFill>
        <p:spPr bwMode="auto">
          <a:xfrm>
            <a:off x="5164681" y="44624"/>
            <a:ext cx="1639567" cy="13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84585"/>
            <a:ext cx="3197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Edson Castañeda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edsonbryan@gmail.com</a:t>
            </a:r>
            <a:endParaRPr lang="es-E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http://20tvni1sjxyh352kld2lslvc.wpengine.netdna-cdn.com/wp-content/uploads/2016/10/software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09" y="145316"/>
            <a:ext cx="1580763" cy="11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xlsoft.com/en/products/jetbrains/images/logo_dotCove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r="1529" b="23303"/>
          <a:stretch/>
        </p:blipFill>
        <p:spPr bwMode="auto">
          <a:xfrm>
            <a:off x="110917" y="267700"/>
            <a:ext cx="4607687" cy="100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Code Coverage</a:t>
            </a:r>
            <a:endParaRPr lang="es-ES" dirty="0"/>
          </a:p>
        </p:txBody>
      </p:sp>
      <p:pic>
        <p:nvPicPr>
          <p:cNvPr id="3074" name="Picture 2" descr="http://www.softwareasia.com/media/catalog/product/cache/1/image/9df78eab33525d08d6e5fb8d27136e95/l/o/logo_dotcov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7205"/>
            <a:ext cx="2160240" cy="4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jetbrains.com/dotcover/features/img/dotcover-html-report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904"/>
            <a:ext cx="7817608" cy="39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Automation</a:t>
            </a:r>
            <a:endParaRPr lang="es-ES" dirty="0"/>
          </a:p>
        </p:txBody>
      </p:sp>
      <p:pic>
        <p:nvPicPr>
          <p:cNvPr id="4098" name="Picture 2" descr="http://blog.aspiresys.com/wp-content/uploads/2016/08/shutterstock_121739974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6051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Automation</a:t>
            </a:r>
            <a:endParaRPr lang="es-ES" dirty="0"/>
          </a:p>
        </p:txBody>
      </p:sp>
      <p:pic>
        <p:nvPicPr>
          <p:cNvPr id="6146" name="Picture 2" descr="http://completetri.com/wp-content/uploads/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6"/>
            <a:ext cx="7416825" cy="49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inedo.com/den/logos/TeamCity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5" t="11251" r="20258" b="10639"/>
          <a:stretch/>
        </p:blipFill>
        <p:spPr bwMode="auto">
          <a:xfrm>
            <a:off x="0" y="5373216"/>
            <a:ext cx="1639567" cy="13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77032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Unit Tests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Automation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Code Coverage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-images-1.medium.com/max/1029/1*aZX8gXnI-Mt5jzfKszIB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5" y="980728"/>
            <a:ext cx="510729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T.D.D.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s://wakeupcode.files.wordpress.com/2017/02/tdd.jpeg?w=507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2" y="1556792"/>
            <a:ext cx="6206370" cy="3672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Driven Development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26627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El Desarrollo Dirigido por Tests, es una técnica de diseño e implementación de software incluida dentro de la metodología XP.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Diseño Ágil con TDD. Carlos Ble.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Driven Development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824"/>
            <a:ext cx="8229600" cy="2698320"/>
          </a:xfrm>
        </p:spPr>
        <p:txBody>
          <a:bodyPr>
            <a:normAutofit fontScale="70000" lnSpcReduction="20000"/>
          </a:bodyPr>
          <a:lstStyle/>
          <a:p>
            <a:pPr marL="64008" indent="0" algn="just">
              <a:buNone/>
            </a:pP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TDD se centra en tres pilares fundamentales</a:t>
            </a: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64008" indent="0" algn="just">
              <a:buNone/>
            </a:pPr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Implementar sólo las funciones necesarias.</a:t>
            </a:r>
          </a:p>
          <a:p>
            <a:pPr algn="just"/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Minimizar del número de defectos en producción.</a:t>
            </a:r>
          </a:p>
          <a:p>
            <a:pPr algn="just"/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Implementar software altamente reutilizable y preparado para el cambio.</a:t>
            </a:r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Diseño Ágil con TDD. Carlos Ble.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Unit Test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762216"/>
          </a:xfrm>
        </p:spPr>
        <p:txBody>
          <a:bodyPr/>
          <a:lstStyle/>
          <a:p>
            <a:pPr algn="just"/>
            <a:r>
              <a:rPr lang="es-ES" dirty="0" smtClean="0">
                <a:solidFill>
                  <a:schemeClr val="bg1"/>
                </a:solidFill>
              </a:rPr>
              <a:t>Una prueba unitaria es una forma de comprobar el correcto funcionamiento de una unidad de código.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Unit Test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762216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Las pruebas unitarias son pruebas </a:t>
            </a:r>
            <a:r>
              <a:rPr lang="es-ES" b="1" dirty="0">
                <a:solidFill>
                  <a:schemeClr val="bg1"/>
                </a:solidFill>
              </a:rPr>
              <a:t>cortas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b="1" dirty="0">
                <a:solidFill>
                  <a:schemeClr val="bg1"/>
                </a:solidFill>
              </a:rPr>
              <a:t>rápidas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b="1" dirty="0">
                <a:solidFill>
                  <a:schemeClr val="bg1"/>
                </a:solidFill>
              </a:rPr>
              <a:t>automáticas</a:t>
            </a:r>
            <a:r>
              <a:rPr lang="es-ES" dirty="0">
                <a:solidFill>
                  <a:schemeClr val="bg1"/>
                </a:solidFill>
              </a:rPr>
              <a:t> que aseguran que una parte específica de su programa funcione</a:t>
            </a:r>
            <a:endParaRPr lang="es-ES" dirty="0" smtClean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  <a:hlinkClick r:id="rId3"/>
              </a:rPr>
              <a:t>esj.com/articles/2012/09/24/better-unit-testing.aspx</a:t>
            </a:r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Code Coverage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520280"/>
          </a:xfrm>
        </p:spPr>
        <p:txBody>
          <a:bodyPr>
            <a:normAutofit fontScale="77500" lnSpcReduction="20000"/>
          </a:bodyPr>
          <a:lstStyle/>
          <a:p>
            <a:pPr marL="64008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Los datos de </a:t>
            </a:r>
            <a:r>
              <a:rPr lang="es-ES" b="1" dirty="0">
                <a:solidFill>
                  <a:schemeClr val="bg1"/>
                </a:solidFill>
              </a:rPr>
              <a:t>cobertura de código </a:t>
            </a:r>
            <a:r>
              <a:rPr lang="es-ES" dirty="0">
                <a:solidFill>
                  <a:schemeClr val="bg1"/>
                </a:solidFill>
              </a:rPr>
              <a:t>proporcionan una importante visión de la efectividad de las pruebas al ejecutar el código. </a:t>
            </a:r>
            <a:endParaRPr lang="es-ES" dirty="0" smtClean="0">
              <a:solidFill>
                <a:schemeClr val="bg1"/>
              </a:solidFill>
            </a:endParaRPr>
          </a:p>
          <a:p>
            <a:pPr marL="64008" indent="0" algn="just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64008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Estos </a:t>
            </a:r>
            <a:r>
              <a:rPr lang="es-ES" dirty="0">
                <a:solidFill>
                  <a:schemeClr val="bg1"/>
                </a:solidFill>
              </a:rPr>
              <a:t>datos se pueden utilizar para determinar la cantidad de código que se ha ejecutado en las pruebas y para localizar las áreas concretas que no se han ejecutado.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>
                <a:solidFill>
                  <a:schemeClr val="bg1"/>
                </a:solidFill>
                <a:hlinkClick r:id="rId3"/>
              </a:rPr>
              <a:t>https://msdn.microsoft.com/es-es/library/cc667391(v=vs.100).</a:t>
            </a:r>
            <a:r>
              <a:rPr lang="es-ES" sz="2400" dirty="0" smtClean="0">
                <a:solidFill>
                  <a:schemeClr val="bg1"/>
                </a:solidFill>
                <a:hlinkClick r:id="rId3"/>
              </a:rPr>
              <a:t>aspx</a:t>
            </a:r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6">
      <a:dk1>
        <a:srgbClr val="000000"/>
      </a:dk1>
      <a:lt1>
        <a:sysClr val="window" lastClr="FFFFFF"/>
      </a:lt1>
      <a:dk2>
        <a:srgbClr val="F2F2F2"/>
      </a:dk2>
      <a:lt2>
        <a:srgbClr val="BFBFBF"/>
      </a:lt2>
      <a:accent1>
        <a:srgbClr val="0070C0"/>
      </a:accent1>
      <a:accent2>
        <a:srgbClr val="4C4C4C"/>
      </a:accent2>
      <a:accent3>
        <a:srgbClr val="A3A3A3"/>
      </a:accent3>
      <a:accent4>
        <a:srgbClr val="333333"/>
      </a:accent4>
      <a:accent5>
        <a:srgbClr val="005BD3"/>
      </a:accent5>
      <a:accent6>
        <a:srgbClr val="00349E"/>
      </a:accent6>
      <a:hlink>
        <a:srgbClr val="17BBFD"/>
      </a:hlink>
      <a:folHlink>
        <a:srgbClr val="A3A3A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681</TotalTime>
  <Words>237</Words>
  <Application>Microsoft Office PowerPoint</Application>
  <PresentationFormat>On-screen Show (4:3)</PresentationFormat>
  <Paragraphs>47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T.D.D. Test Driven Development</vt:lpstr>
      <vt:lpstr>Agenda </vt:lpstr>
      <vt:lpstr>PowerPoint Presentation</vt:lpstr>
      <vt:lpstr>T.D.D.</vt:lpstr>
      <vt:lpstr>Test Driven Development</vt:lpstr>
      <vt:lpstr>Test Driven Development</vt:lpstr>
      <vt:lpstr>Unit Test</vt:lpstr>
      <vt:lpstr>Unit Test</vt:lpstr>
      <vt:lpstr>Code Coverage</vt:lpstr>
      <vt:lpstr>Code Coverage</vt:lpstr>
      <vt:lpstr>Test Automation</vt:lpstr>
      <vt:lpstr>Test Automation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Continua</dc:title>
  <dc:creator>edson_bryan@hotmail.com</dc:creator>
  <cp:lastModifiedBy>edson_bryan@hotmail.com</cp:lastModifiedBy>
  <cp:revision>23</cp:revision>
  <dcterms:created xsi:type="dcterms:W3CDTF">2017-10-21T03:50:51Z</dcterms:created>
  <dcterms:modified xsi:type="dcterms:W3CDTF">2017-10-27T23:30:16Z</dcterms:modified>
</cp:coreProperties>
</file>