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67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25" autoAdjust="0"/>
  </p:normalViewPr>
  <p:slideViewPr>
    <p:cSldViewPr>
      <p:cViewPr varScale="1">
        <p:scale>
          <a:sx n="63" d="100"/>
          <a:sy n="63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98642-1D28-4DE1-BE7E-DED607FD3994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712E-AB6A-48F7-9BD6-17EEEDA3D6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57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Fases</a:t>
            </a:r>
            <a:r>
              <a:rPr lang="es-ES" baseline="0" dirty="0" smtClean="0"/>
              <a:t> generales de la integración continua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3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Fases</a:t>
            </a:r>
            <a:r>
              <a:rPr lang="es-ES" baseline="0" dirty="0" smtClean="0"/>
              <a:t> de la integración continua, vista detallada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48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blame</a:t>
            </a:r>
            <a:r>
              <a:rPr lang="es-ES" dirty="0" smtClean="0"/>
              <a:t> culture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91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Trabajo</a:t>
            </a:r>
            <a:r>
              <a:rPr lang="es-ES" baseline="0" dirty="0" smtClean="0"/>
              <a:t> en equipo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14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visibilidad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9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1FC84FA-2341-4B9D-BE3C-4FF50178BB8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206" y="1988840"/>
            <a:ext cx="8062912" cy="2592288"/>
          </a:xfrm>
        </p:spPr>
        <p:txBody>
          <a:bodyPr>
            <a:noAutofit/>
          </a:bodyPr>
          <a:lstStyle/>
          <a:p>
            <a:pPr marL="85725" algn="ctr">
              <a:lnSpc>
                <a:spcPct val="150000"/>
              </a:lnSpc>
            </a:pPr>
            <a:r>
              <a:rPr lang="es-ES" sz="6000" dirty="0" smtClean="0">
                <a:solidFill>
                  <a:schemeClr val="accent2">
                    <a:lumMod val="75000"/>
                  </a:schemeClr>
                </a:solidFill>
              </a:rPr>
              <a:t>Integración </a:t>
            </a:r>
            <a:br>
              <a:rPr lang="es-E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6000" dirty="0" smtClean="0">
                <a:solidFill>
                  <a:schemeClr val="accent2">
                    <a:lumMod val="75000"/>
                  </a:schemeClr>
                </a:solidFill>
              </a:rPr>
              <a:t>Continua</a:t>
            </a:r>
            <a:endParaRPr lang="es-ES" sz="6000" dirty="0"/>
          </a:p>
        </p:txBody>
      </p:sp>
      <p:pic>
        <p:nvPicPr>
          <p:cNvPr id="1026" name="Picture 2" descr="C:\Users\EdsonBryan\Downloads\logogran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7" y="6078402"/>
            <a:ext cx="1109360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nedo.com/den/logos/TeamCity-lar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5" t="11251" r="13215" b="10639"/>
          <a:stretch/>
        </p:blipFill>
        <p:spPr bwMode="auto">
          <a:xfrm>
            <a:off x="1691680" y="387193"/>
            <a:ext cx="1297260" cy="9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76" r="5385" b="30449"/>
          <a:stretch/>
        </p:blipFill>
        <p:spPr bwMode="auto">
          <a:xfrm>
            <a:off x="3142516" y="512326"/>
            <a:ext cx="2053676" cy="7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6084585"/>
            <a:ext cx="3197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Edson Castañeda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edsonbryan@gmail.com</a:t>
            </a:r>
            <a:endParaRPr lang="es-E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40" name="Picture 16" descr="https://media.licdn.com/mpr/mpr/AAEAAQAAAAAAAAgfAAAAJGZiNTE3NmZmLWU3OGQtNGUzZi1hMjU3LTE5NzE5YzE4ZTU4Z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t="29844" r="9953" b="25748"/>
          <a:stretch/>
        </p:blipFill>
        <p:spPr bwMode="auto">
          <a:xfrm>
            <a:off x="5436096" y="545617"/>
            <a:ext cx="3262004" cy="66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cloudbees.com/sites/default/files/Jenkins_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7" y="379545"/>
            <a:ext cx="698648" cy="96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3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https://gcn.com/~/media/GIG/GCN/Redesign/Articles/2015/February/networkvisibi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4" y="1309119"/>
            <a:ext cx="8482541" cy="4104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suse.com/assets/img/devops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748464" cy="45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vandeel.com/wp-content/uploads/The-DevOps-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6632"/>
            <a:ext cx="9144000" cy="64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77032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Continuous Integration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Continuous Delivery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DevOps</a:t>
            </a:r>
          </a:p>
          <a:p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1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-images-1.medium.com/max/1029/1*aZX8gXnI-Mt5jzfKszIB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5" y="980728"/>
            <a:ext cx="510729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Continua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266272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La integración continua es una práctica de desarrollo de software mediante la cual los desarrolladores 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combinan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 los cambios en el 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código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 en un 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repositorio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 central de forma 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periódica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, tras lo cual se ejecutan versiones y pruebas 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automáticas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733256"/>
            <a:ext cx="8229600" cy="70025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Fuente: Amazon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tegración y entrega continu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690"/>
            <a:ext cx="9144000" cy="1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.juliopari.com/wp-content/uploads/2012/12/integracion-continua-sw-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639484" cy="62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http://noticias.universia.com.ar/net/images/consejos-profesionales/c/co/com/como-lidiar-companeros-no-saben-trabajar-equip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" r="14639"/>
          <a:stretch/>
        </p:blipFill>
        <p:spPr bwMode="auto">
          <a:xfrm>
            <a:off x="1015400" y="1089876"/>
            <a:ext cx="7411482" cy="43924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 descr="https://eesleyblog.files.wordpress.com/2014/06/blame-culture.jpg?w=4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6120680" cy="53229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 descr="http://www.advertisingweek.com/images/userfiles/images/360/awsc/2014/10/te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704856" cy="5136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6">
      <a:dk1>
        <a:srgbClr val="000000"/>
      </a:dk1>
      <a:lt1>
        <a:sysClr val="window" lastClr="FFFFFF"/>
      </a:lt1>
      <a:dk2>
        <a:srgbClr val="F2F2F2"/>
      </a:dk2>
      <a:lt2>
        <a:srgbClr val="BFBFBF"/>
      </a:lt2>
      <a:accent1>
        <a:srgbClr val="0070C0"/>
      </a:accent1>
      <a:accent2>
        <a:srgbClr val="4C4C4C"/>
      </a:accent2>
      <a:accent3>
        <a:srgbClr val="A3A3A3"/>
      </a:accent3>
      <a:accent4>
        <a:srgbClr val="333333"/>
      </a:accent4>
      <a:accent5>
        <a:srgbClr val="005BD3"/>
      </a:accent5>
      <a:accent6>
        <a:srgbClr val="00349E"/>
      </a:accent6>
      <a:hlink>
        <a:srgbClr val="17BBFD"/>
      </a:hlink>
      <a:folHlink>
        <a:srgbClr val="A3A3A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603</TotalTime>
  <Words>83</Words>
  <Application>Microsoft Office PowerPoint</Application>
  <PresentationFormat>On-screen Show (4:3)</PresentationFormat>
  <Paragraphs>22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Integración  Continua</vt:lpstr>
      <vt:lpstr>Agenda </vt:lpstr>
      <vt:lpstr>PowerPoint Presentation</vt:lpstr>
      <vt:lpstr>Integración Continua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Continua</dc:title>
  <dc:creator>edson_bryan@hotmail.com</dc:creator>
  <cp:lastModifiedBy>edson_bryan@hotmail.com</cp:lastModifiedBy>
  <cp:revision>10</cp:revision>
  <dcterms:created xsi:type="dcterms:W3CDTF">2017-10-21T03:50:51Z</dcterms:created>
  <dcterms:modified xsi:type="dcterms:W3CDTF">2017-10-21T13:53:53Z</dcterms:modified>
</cp:coreProperties>
</file>