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35a5e34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35a5e34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5b3092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85b3092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5b3092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5b3092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8b358e27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8b358e27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35a5e345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35a5e345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75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			    SpringSecurity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643050" y="218795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