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35a5e34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35a5e34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85b3092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85b3092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5b3092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5b3092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5a5e345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5a5e345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075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			  Display Feedback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643050" y="2187950"/>
            <a:ext cx="18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