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a5e34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a5e3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5b309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5b309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5b3092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5b3092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 SpringUpdate&amp;search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14045"/>
          <a:stretch/>
        </p:blipFill>
        <p:spPr>
          <a:xfrm>
            <a:off x="152400" y="767875"/>
            <a:ext cx="8873276" cy="3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5767"/>
          <a:stretch/>
        </p:blipFill>
        <p:spPr>
          <a:xfrm>
            <a:off x="2682675" y="0"/>
            <a:ext cx="3608000" cy="50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17369"/>
          <a:stretch/>
        </p:blipFill>
        <p:spPr>
          <a:xfrm>
            <a:off x="152400" y="804425"/>
            <a:ext cx="8732925" cy="31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