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1E090102-4824-42F8-8A0E-451F5607C141}"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31CF3CF1-0557-4B1A-8690-C6A6890B9959}"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1"/>
          </p:nvPr>
        </p:nvSpPr>
        <p:spPr/>
        <p:txBody>
          <a:bodyPr/>
          <a:p>
            <a:fld id="{9C92CFCD-C13A-4CB1-827E-3E647190828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1"/>
          </p:nvPr>
        </p:nvSpPr>
        <p:spPr/>
        <p:txBody>
          <a:bodyPr/>
          <a:p>
            <a:fld id="{828F3A6C-BE8F-4171-8E1F-2D55F938D114}"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5D45378D-4192-4600-A427-F7E686B3CF9D}"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4"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0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2"/>
          </p:nvPr>
        </p:nvSpPr>
        <p:spPr/>
        <p:txBody>
          <a:bodyPr/>
          <a:p>
            <a:fld id="{F6D3C909-218C-474E-9BC9-4850FEE9AAC9}"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0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2"/>
          </p:nvPr>
        </p:nvSpPr>
        <p:spPr/>
        <p:txBody>
          <a:bodyPr/>
          <a:p>
            <a:fld id="{6BCB3C30-CF5C-435D-8C0A-E632E70211FA}"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0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567D91E7-0573-4876-802C-45904C03F5B1}"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1"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2"/>
          </p:nvPr>
        </p:nvSpPr>
        <p:spPr/>
        <p:txBody>
          <a:bodyPr/>
          <a:p>
            <a:fld id="{0CADE2B3-4044-4C77-BE19-5A07042C0140}"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2" name="PlaceHolder 1"/>
          <p:cNvSpPr>
            <a:spLocks noGrp="1"/>
          </p:cNvSpPr>
          <p:nvPr>
            <p:ph type="subTitle"/>
          </p:nvPr>
        </p:nvSpPr>
        <p:spPr>
          <a:xfrm>
            <a:off x="824040" y="1613880"/>
            <a:ext cx="4255200" cy="8682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2"/>
          </p:nvPr>
        </p:nvSpPr>
        <p:spPr/>
        <p:txBody>
          <a:bodyPr/>
          <a:p>
            <a:fld id="{0768CEA8-9C74-44A6-8A5E-235DA5878701}"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1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7218627F-998B-4FBF-9170-5DDB46EE890F}"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F6628A92-6CB9-4C32-B4EF-C5E3D740CB52}"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8C43C7B2-8AE6-49B4-BA22-290DDBD56A9A}"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AF94D14D-E656-4EAB-9855-333CD19C5C3A}"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66C20DF9-ABD3-4D1A-871F-6ECC68B7C7E2}"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2"/>
          </p:nvPr>
        </p:nvSpPr>
        <p:spPr/>
        <p:txBody>
          <a:bodyPr/>
          <a:p>
            <a:fld id="{4A9B7925-EA0F-49A8-A884-DB4CD73AA86C}"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3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2"/>
          </p:nvPr>
        </p:nvSpPr>
        <p:spPr/>
        <p:txBody>
          <a:bodyPr/>
          <a:p>
            <a:fld id="{59D9250C-464D-47E5-B40A-0A5D690B3B2D}"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602A7C87-9DC1-414B-BB9B-1235AB1D5A93}"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6"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4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3"/>
          </p:nvPr>
        </p:nvSpPr>
        <p:spPr/>
        <p:txBody>
          <a:bodyPr/>
          <a:p>
            <a:fld id="{847CD099-256D-4D86-9C3C-FAB81DE26D70}"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4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3"/>
          </p:nvPr>
        </p:nvSpPr>
        <p:spPr/>
        <p:txBody>
          <a:bodyPr/>
          <a:p>
            <a:fld id="{E219504F-3505-4B13-A021-FE1EC07FE1CF}"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3"/>
          </p:nvPr>
        </p:nvSpPr>
        <p:spPr/>
        <p:txBody>
          <a:bodyPr/>
          <a:p>
            <a:fld id="{7677854F-DCB7-4B4E-A1B4-B4F6C3C48856}"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3"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3"/>
          </p:nvPr>
        </p:nvSpPr>
        <p:spPr/>
        <p:txBody>
          <a:bodyPr/>
          <a:p>
            <a:fld id="{27907711-28DB-4CFA-A448-763AB3A68304}"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1"/>
          </p:nvPr>
        </p:nvSpPr>
        <p:spPr/>
        <p:txBody>
          <a:bodyPr/>
          <a:p>
            <a:fld id="{D96F2272-1F67-4274-9020-8A95CFCF2274}"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4" name="PlaceHolder 1"/>
          <p:cNvSpPr>
            <a:spLocks noGrp="1"/>
          </p:cNvSpPr>
          <p:nvPr>
            <p:ph type="subTitle"/>
          </p:nvPr>
        </p:nvSpPr>
        <p:spPr>
          <a:xfrm>
            <a:off x="824040" y="1613880"/>
            <a:ext cx="4255200" cy="8682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3"/>
          </p:nvPr>
        </p:nvSpPr>
        <p:spPr/>
        <p:txBody>
          <a:bodyPr/>
          <a:p>
            <a:fld id="{4C48DB36-8978-490F-B83B-B0531DA922C4}"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3"/>
          </p:nvPr>
        </p:nvSpPr>
        <p:spPr/>
        <p:txBody>
          <a:bodyPr/>
          <a:p>
            <a:fld id="{2F36EF54-B741-4C45-B17A-B4DC1BFD3D8E}"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3"/>
          </p:nvPr>
        </p:nvSpPr>
        <p:spPr/>
        <p:txBody>
          <a:bodyPr/>
          <a:p>
            <a:fld id="{9F0BFE35-6F53-41DC-B250-DC53F9678D95}"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3"/>
          </p:nvPr>
        </p:nvSpPr>
        <p:spPr/>
        <p:txBody>
          <a:bodyPr/>
          <a:p>
            <a:fld id="{99B15F71-1090-47C2-BD28-5AE8D4EB41F9}"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3"/>
          </p:nvPr>
        </p:nvSpPr>
        <p:spPr/>
        <p:txBody>
          <a:bodyPr/>
          <a:p>
            <a:fld id="{E55F928A-1FB1-45CD-869C-AD13ABC93532}"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3"/>
          </p:nvPr>
        </p:nvSpPr>
        <p:spPr/>
        <p:txBody>
          <a:bodyPr/>
          <a:p>
            <a:fld id="{55C4DDA2-047F-49E4-9BC2-4E004ED59468}"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7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8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8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3"/>
          </p:nvPr>
        </p:nvSpPr>
        <p:spPr/>
        <p:txBody>
          <a:bodyPr/>
          <a:p>
            <a:fld id="{39B3297C-359B-4E13-8310-594ECEB2D300}"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1F52E2F4-53D0-4CE0-BDDF-06F14255DB33}"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7"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1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4"/>
          </p:nvPr>
        </p:nvSpPr>
        <p:spPr/>
        <p:txBody>
          <a:bodyPr/>
          <a:p>
            <a:fld id="{9FEA79F2-2887-4ACD-8853-86197CA725B0}"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2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4"/>
          </p:nvPr>
        </p:nvSpPr>
        <p:spPr/>
        <p:txBody>
          <a:bodyPr/>
          <a:p>
            <a:fld id="{FCCC711B-5281-40AF-9EE5-F95D02EE02D0}"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2029EDC9-D92F-4B47-AB03-A4386D4CEB26}"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2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2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4"/>
          </p:nvPr>
        </p:nvSpPr>
        <p:spPr/>
        <p:txBody>
          <a:bodyPr/>
          <a:p>
            <a:fld id="{C8601153-507E-425C-A6AE-6E42CB046EC4}"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4"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4"/>
          </p:nvPr>
        </p:nvSpPr>
        <p:spPr/>
        <p:txBody>
          <a:bodyPr/>
          <a:p>
            <a:fld id="{800B0836-EE74-4A9F-B251-4AF0B9D77BC6}"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5" name="PlaceHolder 1"/>
          <p:cNvSpPr>
            <a:spLocks noGrp="1"/>
          </p:cNvSpPr>
          <p:nvPr>
            <p:ph type="subTitle"/>
          </p:nvPr>
        </p:nvSpPr>
        <p:spPr>
          <a:xfrm>
            <a:off x="824040" y="1613880"/>
            <a:ext cx="4255200" cy="8682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4"/>
          </p:nvPr>
        </p:nvSpPr>
        <p:spPr/>
        <p:txBody>
          <a:bodyPr/>
          <a:p>
            <a:fld id="{DF213BA8-F0BC-4CC1-8902-62BFDF373830}"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2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2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4"/>
          </p:nvPr>
        </p:nvSpPr>
        <p:spPr/>
        <p:txBody>
          <a:bodyPr/>
          <a:p>
            <a:fld id="{562EAE55-8537-416D-B607-AAD2CA86E4EC}"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3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3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4"/>
          </p:nvPr>
        </p:nvSpPr>
        <p:spPr/>
        <p:txBody>
          <a:bodyPr/>
          <a:p>
            <a:fld id="{DCD1A581-786F-4F08-8F0D-391B536D3220}"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3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3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3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4"/>
          </p:nvPr>
        </p:nvSpPr>
        <p:spPr/>
        <p:txBody>
          <a:bodyPr/>
          <a:p>
            <a:fld id="{01864B21-1D58-4AEF-A8BB-3B083C72E962}"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3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4"/>
          </p:nvPr>
        </p:nvSpPr>
        <p:spPr/>
        <p:txBody>
          <a:bodyPr/>
          <a:p>
            <a:fld id="{B942F457-0F7B-42F7-8283-D8C0CD56FD8F}"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4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4"/>
          </p:nvPr>
        </p:nvSpPr>
        <p:spPr/>
        <p:txBody>
          <a:bodyPr/>
          <a:p>
            <a:fld id="{EAB46217-7006-4B24-92E7-09F441E77094}"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4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4"/>
          </p:nvPr>
        </p:nvSpPr>
        <p:spPr/>
        <p:txBody>
          <a:bodyPr/>
          <a:p>
            <a:fld id="{0F7B9E1C-03DA-4049-BEF6-602E806E32AC}"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18056054-4380-4104-B4AC-3B589FC89512}"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1"/>
          </p:nvPr>
        </p:nvSpPr>
        <p:spPr/>
        <p:txBody>
          <a:bodyPr/>
          <a:p>
            <a:fld id="{D64B0BEE-C688-4B1F-BB0C-3CC4DD9637B8}"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8"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6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5"/>
          </p:nvPr>
        </p:nvSpPr>
        <p:spPr/>
        <p:txBody>
          <a:bodyPr/>
          <a:p>
            <a:fld id="{61D18FDD-C122-4507-BBE4-AD1B27D80E0A}"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7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5"/>
          </p:nvPr>
        </p:nvSpPr>
        <p:spPr/>
        <p:txBody>
          <a:bodyPr/>
          <a:p>
            <a:fld id="{CBEA5C91-9C80-43A9-8EDF-33ACB27A4140}"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7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5"/>
          </p:nvPr>
        </p:nvSpPr>
        <p:spPr/>
        <p:txBody>
          <a:bodyPr/>
          <a:p>
            <a:fld id="{E87C2049-42F5-4027-A780-1E83E6C76657}"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5"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5"/>
          </p:nvPr>
        </p:nvSpPr>
        <p:spPr/>
        <p:txBody>
          <a:bodyPr/>
          <a:p>
            <a:fld id="{D7997741-C97B-4901-AF73-3F0F7EFB3403}"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6" name="PlaceHolder 1"/>
          <p:cNvSpPr>
            <a:spLocks noGrp="1"/>
          </p:cNvSpPr>
          <p:nvPr>
            <p:ph type="subTitle"/>
          </p:nvPr>
        </p:nvSpPr>
        <p:spPr>
          <a:xfrm>
            <a:off x="824040" y="1613880"/>
            <a:ext cx="4255200" cy="8682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5"/>
          </p:nvPr>
        </p:nvSpPr>
        <p:spPr/>
        <p:txBody>
          <a:bodyPr/>
          <a:p>
            <a:fld id="{DDDC6F3E-C725-447C-8361-199D44DEAB28}"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5"/>
          </p:nvPr>
        </p:nvSpPr>
        <p:spPr/>
        <p:txBody>
          <a:bodyPr/>
          <a:p>
            <a:fld id="{FFDC8539-FA44-42A0-A581-507AA4F107C4}"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8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5"/>
          </p:nvPr>
        </p:nvSpPr>
        <p:spPr/>
        <p:txBody>
          <a:bodyPr/>
          <a:p>
            <a:fld id="{E40311CA-026E-4D99-B6BA-C27CB41FD154}"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5"/>
          </p:nvPr>
        </p:nvSpPr>
        <p:spPr/>
        <p:txBody>
          <a:bodyPr/>
          <a:p>
            <a:fld id="{E77361A3-1EE2-42EB-91E4-5976721FA0CB}"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9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5"/>
          </p:nvPr>
        </p:nvSpPr>
        <p:spPr/>
        <p:txBody>
          <a:bodyPr/>
          <a:p>
            <a:fld id="{59D7C2DD-565F-4D82-9B3A-08EB91B5B2CE}"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5"/>
          </p:nvPr>
        </p:nvSpPr>
        <p:spPr/>
        <p:txBody>
          <a:bodyPr/>
          <a:p>
            <a:fld id="{52797D25-A6C3-4ABB-9A5C-B66F974E6E56}"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824040" y="1613880"/>
            <a:ext cx="4255200" cy="8682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AD976727-EC28-4B6A-88A3-6D7060FD7EB8}" type="slidenum">
              <a:t>&lt;#&gt;</a:t>
            </a:fld>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9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0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0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0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0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5"/>
          </p:nvPr>
        </p:nvSpPr>
        <p:spPr/>
        <p:txBody>
          <a:bodyPr/>
          <a:p>
            <a:fld id="{3B1FD49A-4509-4C18-8B11-BA757C80EEF1}"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905EDC04-A9FE-430C-92C8-43ABB46890FE}"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0"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1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6"/>
          </p:nvPr>
        </p:nvSpPr>
        <p:spPr/>
        <p:txBody>
          <a:bodyPr/>
          <a:p>
            <a:fld id="{B14C3125-CBCF-45AA-B412-50819ADCBAC9}"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1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6"/>
          </p:nvPr>
        </p:nvSpPr>
        <p:spPr/>
        <p:txBody>
          <a:bodyPr/>
          <a:p>
            <a:fld id="{357D9533-342D-439B-B30F-F5184473E61F}"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1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6"/>
          </p:nvPr>
        </p:nvSpPr>
        <p:spPr/>
        <p:txBody>
          <a:bodyPr/>
          <a:p>
            <a:fld id="{C573137C-93C2-40EC-9402-BC6B68AAB8E1}"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7"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6"/>
          </p:nvPr>
        </p:nvSpPr>
        <p:spPr/>
        <p:txBody>
          <a:bodyPr/>
          <a:p>
            <a:fld id="{68EE816E-8FA3-4FB9-8B69-6F09A87A6E56}"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8" name="PlaceHolder 1"/>
          <p:cNvSpPr>
            <a:spLocks noGrp="1"/>
          </p:cNvSpPr>
          <p:nvPr>
            <p:ph type="subTitle"/>
          </p:nvPr>
        </p:nvSpPr>
        <p:spPr>
          <a:xfrm>
            <a:off x="824040" y="1613880"/>
            <a:ext cx="4255200" cy="8682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6"/>
          </p:nvPr>
        </p:nvSpPr>
        <p:spPr/>
        <p:txBody>
          <a:bodyPr/>
          <a:p>
            <a:fld id="{4D5DBEA8-3A10-4DDF-9FF3-121A8642DE5F}"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2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2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2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6"/>
          </p:nvPr>
        </p:nvSpPr>
        <p:spPr/>
        <p:txBody>
          <a:bodyPr/>
          <a:p>
            <a:fld id="{D72805A7-A015-4017-8F17-2B748FB0D577}"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2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2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6"/>
          </p:nvPr>
        </p:nvSpPr>
        <p:spPr/>
        <p:txBody>
          <a:bodyPr/>
          <a:p>
            <a:fld id="{0DB3B8FD-F249-4CD1-ADCB-65BFA2B1A245}"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3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6"/>
          </p:nvPr>
        </p:nvSpPr>
        <p:spPr/>
        <p:txBody>
          <a:bodyPr/>
          <a:p>
            <a:fld id="{31A9D90E-A7ED-4AA0-A25B-4B9AB74BAD89}"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F837F369-55BC-4112-A860-B0E06CF4BBBC}" type="slidenum">
              <a:t>&lt;#&gt;</a:t>
            </a:fld>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3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3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6"/>
          </p:nvPr>
        </p:nvSpPr>
        <p:spPr/>
        <p:txBody>
          <a:bodyPr/>
          <a:p>
            <a:fld id="{F1F61BEA-7DA5-4407-A893-0C97A6E7302C}"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3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3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3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3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6"/>
          </p:nvPr>
        </p:nvSpPr>
        <p:spPr/>
        <p:txBody>
          <a:bodyPr/>
          <a:p>
            <a:fld id="{BD07E14B-714F-4113-AB4D-B7C66E82185A}"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4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4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4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4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4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4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6"/>
          </p:nvPr>
        </p:nvSpPr>
        <p:spPr/>
        <p:txBody>
          <a:bodyPr/>
          <a:p>
            <a:fld id="{988EAE2B-AA1C-45AF-A421-649EEE5BF5EA}"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p>
            <a:fld id="{EF3CF2A9-8994-492E-89A5-7380DF42F0AA}" type="slidenum">
              <a:t>&lt;#&gt;</a:t>
            </a:fld>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3"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5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7"/>
          </p:nvPr>
        </p:nvSpPr>
        <p:spPr/>
        <p:txBody>
          <a:bodyPr/>
          <a:p>
            <a:fld id="{80D527F2-C013-4763-A5A8-31E600A72ACB}" type="slidenum">
              <a:t>&lt;#&gt;</a:t>
            </a:fld>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5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7"/>
          </p:nvPr>
        </p:nvSpPr>
        <p:spPr/>
        <p:txBody>
          <a:bodyPr/>
          <a:p>
            <a:fld id="{8004B4B0-7E4B-402A-8235-E66445620399}" type="slidenum">
              <a:t>&lt;#&gt;</a:t>
            </a:fld>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5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7"/>
          </p:nvPr>
        </p:nvSpPr>
        <p:spPr/>
        <p:txBody>
          <a:bodyPr/>
          <a:p>
            <a:fld id="{95AED05B-B915-4C26-9111-EB6C2512799C}" type="slidenum">
              <a:t>&lt;#&gt;</a:t>
            </a:fld>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0"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7"/>
          </p:nvPr>
        </p:nvSpPr>
        <p:spPr/>
        <p:txBody>
          <a:bodyPr/>
          <a:p>
            <a:fld id="{AC0FBF9A-764F-48BF-918D-D60C73E54967}" type="slidenum">
              <a:t>&lt;#&gt;</a:t>
            </a:fld>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1" name="PlaceHolder 1"/>
          <p:cNvSpPr>
            <a:spLocks noGrp="1"/>
          </p:cNvSpPr>
          <p:nvPr>
            <p:ph type="subTitle"/>
          </p:nvPr>
        </p:nvSpPr>
        <p:spPr>
          <a:xfrm>
            <a:off x="824040" y="1613880"/>
            <a:ext cx="4255200" cy="8682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7"/>
          </p:nvPr>
        </p:nvSpPr>
        <p:spPr/>
        <p:txBody>
          <a:bodyPr/>
          <a:p>
            <a:fld id="{389EB9DE-5780-4C14-9563-8E28BDD416B1}" type="slidenum">
              <a:t>&lt;#&gt;</a:t>
            </a:fld>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6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6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7"/>
          </p:nvPr>
        </p:nvSpPr>
        <p:spPr/>
        <p:txBody>
          <a:bodyPr/>
          <a:p>
            <a:fld id="{F6C5EEC3-B987-4903-BDA9-E4F67E3E6535}"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8B149AC4-4817-4512-8974-5EEC07B6DF91}" type="slidenum">
              <a:t>&lt;#&gt;</a:t>
            </a:fld>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6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6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7"/>
          </p:nvPr>
        </p:nvSpPr>
        <p:spPr/>
        <p:txBody>
          <a:bodyPr/>
          <a:p>
            <a:fld id="{54594A0F-92DF-4C77-AFB0-43A51B537372}" type="slidenum">
              <a:t>&lt;#&gt;</a:t>
            </a:fld>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7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7"/>
          </p:nvPr>
        </p:nvSpPr>
        <p:spPr/>
        <p:txBody>
          <a:bodyPr/>
          <a:p>
            <a:fld id="{00882C54-F256-4DCD-B820-598205487BEB}" type="slidenum">
              <a:t>&lt;#&gt;</a:t>
            </a:fld>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7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7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7"/>
          </p:nvPr>
        </p:nvSpPr>
        <p:spPr/>
        <p:txBody>
          <a:bodyPr/>
          <a:p>
            <a:fld id="{17B30E0A-9366-4ADA-B319-9CC428805C82}" type="slidenum">
              <a:t>&lt;#&gt;</a:t>
            </a:fld>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8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8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7"/>
          </p:nvPr>
        </p:nvSpPr>
        <p:spPr/>
        <p:txBody>
          <a:bodyPr/>
          <a:p>
            <a:fld id="{8BBEE70F-FE88-46CC-90C3-CF18F33E2E9B}" type="slidenum">
              <a:t>&lt;#&gt;</a:t>
            </a:fld>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8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8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8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8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8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8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7"/>
          </p:nvPr>
        </p:nvSpPr>
        <p:spPr/>
        <p:txBody>
          <a:bodyPr/>
          <a:p>
            <a:fld id="{2F79EF4B-1558-4A1D-ACCA-3457A3216786}"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7E94D999-ABCF-4A5E-902D-5B8285550CAF}"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9191"/>
        </a:solidFill>
      </p:bgPr>
    </p:bg>
    <p:spTree>
      <p:nvGrpSpPr>
        <p:cNvPr id="1" name=""/>
        <p:cNvGrpSpPr/>
        <p:nvPr/>
      </p:nvGrpSpPr>
      <p:grpSpPr>
        <a:xfrm>
          <a:off x="0" y="0"/>
          <a:ext cx="0" cy="0"/>
          <a:chOff x="0" y="0"/>
          <a:chExt cx="0" cy="0"/>
        </a:xfrm>
      </p:grpSpPr>
      <p:grpSp>
        <p:nvGrpSpPr>
          <p:cNvPr id="0" name="Google Shape;10;p2"/>
          <p:cNvGrpSpPr/>
          <p:nvPr/>
        </p:nvGrpSpPr>
        <p:grpSpPr>
          <a:xfrm>
            <a:off x="7342920" y="3409560"/>
            <a:ext cx="1691280" cy="1732320"/>
            <a:chOff x="7342920" y="3409560"/>
            <a:chExt cx="1691280" cy="1732320"/>
          </a:xfrm>
        </p:grpSpPr>
        <p:grpSp>
          <p:nvGrpSpPr>
            <p:cNvPr id="1" name="Google Shape;11;p2"/>
            <p:cNvGrpSpPr/>
            <p:nvPr/>
          </p:nvGrpSpPr>
          <p:grpSpPr>
            <a:xfrm>
              <a:off x="7342920" y="4453560"/>
              <a:ext cx="316440" cy="688320"/>
              <a:chOff x="7342920" y="4453560"/>
              <a:chExt cx="316440" cy="688320"/>
            </a:xfrm>
          </p:grpSpPr>
          <p:sp>
            <p:nvSpPr>
              <p:cNvPr id="2" name="Google Shape;12;p2"/>
              <p:cNvSpPr/>
              <p:nvPr/>
            </p:nvSpPr>
            <p:spPr>
              <a:xfrm>
                <a:off x="734292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3" name="Google Shape;13;p2"/>
              <p:cNvSpPr/>
              <p:nvPr/>
            </p:nvSpPr>
            <p:spPr>
              <a:xfrm>
                <a:off x="734292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4" name="Google Shape;14;p2"/>
            <p:cNvGrpSpPr/>
            <p:nvPr/>
          </p:nvGrpSpPr>
          <p:grpSpPr>
            <a:xfrm>
              <a:off x="7801200" y="4105800"/>
              <a:ext cx="316440" cy="1036080"/>
              <a:chOff x="7801200" y="4105800"/>
              <a:chExt cx="316440" cy="1036080"/>
            </a:xfrm>
          </p:grpSpPr>
          <p:sp>
            <p:nvSpPr>
              <p:cNvPr id="5" name="Google Shape;15;p2"/>
              <p:cNvSpPr/>
              <p:nvPr/>
            </p:nvSpPr>
            <p:spPr>
              <a:xfrm>
                <a:off x="780120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6" name="Google Shape;16;p2"/>
              <p:cNvSpPr/>
              <p:nvPr/>
            </p:nvSpPr>
            <p:spPr>
              <a:xfrm>
                <a:off x="7801200" y="410580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7" name="Google Shape;17;p2"/>
              <p:cNvSpPr/>
              <p:nvPr/>
            </p:nvSpPr>
            <p:spPr>
              <a:xfrm>
                <a:off x="780120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8" name="Google Shape;18;p2"/>
            <p:cNvGrpSpPr/>
            <p:nvPr/>
          </p:nvGrpSpPr>
          <p:grpSpPr>
            <a:xfrm>
              <a:off x="8259480" y="3757680"/>
              <a:ext cx="316440" cy="1384200"/>
              <a:chOff x="8259480" y="3757680"/>
              <a:chExt cx="316440" cy="1384200"/>
            </a:xfrm>
          </p:grpSpPr>
          <p:sp>
            <p:nvSpPr>
              <p:cNvPr id="9" name="Google Shape;19;p2"/>
              <p:cNvSpPr/>
              <p:nvPr/>
            </p:nvSpPr>
            <p:spPr>
              <a:xfrm>
                <a:off x="825948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0" name="Google Shape;20;p2"/>
              <p:cNvSpPr/>
              <p:nvPr/>
            </p:nvSpPr>
            <p:spPr>
              <a:xfrm>
                <a:off x="8259480" y="3757680"/>
                <a:ext cx="316440" cy="1384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1" name="Google Shape;21;p2"/>
              <p:cNvSpPr/>
              <p:nvPr/>
            </p:nvSpPr>
            <p:spPr>
              <a:xfrm>
                <a:off x="8259480" y="410580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2" name="Google Shape;22;p2"/>
              <p:cNvSpPr/>
              <p:nvPr/>
            </p:nvSpPr>
            <p:spPr>
              <a:xfrm>
                <a:off x="825948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3" name="Google Shape;23;p2"/>
            <p:cNvGrpSpPr/>
            <p:nvPr/>
          </p:nvGrpSpPr>
          <p:grpSpPr>
            <a:xfrm>
              <a:off x="8717760" y="3409560"/>
              <a:ext cx="316440" cy="1732320"/>
              <a:chOff x="8717760" y="3409560"/>
              <a:chExt cx="316440" cy="1732320"/>
            </a:xfrm>
          </p:grpSpPr>
          <p:sp>
            <p:nvSpPr>
              <p:cNvPr id="14" name="Google Shape;24;p2"/>
              <p:cNvSpPr/>
              <p:nvPr/>
            </p:nvSpPr>
            <p:spPr>
              <a:xfrm>
                <a:off x="871776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5" name="Google Shape;25;p2"/>
              <p:cNvSpPr/>
              <p:nvPr/>
            </p:nvSpPr>
            <p:spPr>
              <a:xfrm>
                <a:off x="8717760" y="3757680"/>
                <a:ext cx="316440" cy="1384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6" name="Google Shape;26;p2"/>
              <p:cNvSpPr/>
              <p:nvPr/>
            </p:nvSpPr>
            <p:spPr>
              <a:xfrm>
                <a:off x="8717760" y="410580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7" name="Google Shape;27;p2"/>
              <p:cNvSpPr/>
              <p:nvPr/>
            </p:nvSpPr>
            <p:spPr>
              <a:xfrm>
                <a:off x="8717760" y="3409560"/>
                <a:ext cx="316440" cy="17323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8" name="Google Shape;28;p2"/>
              <p:cNvSpPr/>
              <p:nvPr/>
            </p:nvSpPr>
            <p:spPr>
              <a:xfrm>
                <a:off x="871776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grpSp>
        <p:nvGrpSpPr>
          <p:cNvPr id="19" name="Google Shape;29;p2"/>
          <p:cNvGrpSpPr/>
          <p:nvPr/>
        </p:nvGrpSpPr>
        <p:grpSpPr>
          <a:xfrm>
            <a:off x="5043600" y="0"/>
            <a:ext cx="3813840" cy="3839040"/>
            <a:chOff x="5043600" y="0"/>
            <a:chExt cx="3813840" cy="3839040"/>
          </a:xfrm>
        </p:grpSpPr>
        <p:sp>
          <p:nvSpPr>
            <p:cNvPr id="20" name="Google Shape;30;p2"/>
            <p:cNvSpPr/>
            <p:nvPr/>
          </p:nvSpPr>
          <p:spPr>
            <a:xfrm>
              <a:off x="8461080" y="1817640"/>
              <a:ext cx="396360" cy="396360"/>
            </a:xfrm>
            <a:prstGeom prst="ellipse">
              <a:avLst/>
            </a:prstGeom>
            <a:solidFill>
              <a:schemeClr val="lt1">
                <a:alpha val="9000"/>
              </a:schemeClr>
            </a:solidFill>
            <a:ln w="0">
              <a:noFill/>
            </a:ln>
          </p:spPr>
          <p:style>
            <a:lnRef idx="0"/>
            <a:fillRef idx="0"/>
            <a:effectRef idx="0"/>
            <a:fontRef idx="minor"/>
          </p:style>
        </p:sp>
        <p:sp>
          <p:nvSpPr>
            <p:cNvPr id="21" name="Google Shape;31;p2"/>
            <p:cNvSpPr/>
            <p:nvPr/>
          </p:nvSpPr>
          <p:spPr>
            <a:xfrm rot="11769600">
              <a:off x="6470280" y="3480840"/>
              <a:ext cx="319680" cy="319680"/>
            </a:xfrm>
            <a:prstGeom prst="ellipse">
              <a:avLst/>
            </a:prstGeom>
            <a:solidFill>
              <a:schemeClr val="lt1">
                <a:alpha val="9000"/>
              </a:schemeClr>
            </a:solidFill>
            <a:ln w="0">
              <a:noFill/>
            </a:ln>
          </p:spPr>
          <p:style>
            <a:lnRef idx="0"/>
            <a:fillRef idx="0"/>
            <a:effectRef idx="0"/>
            <a:fontRef idx="minor"/>
          </p:style>
        </p:sp>
        <p:grpSp>
          <p:nvGrpSpPr>
            <p:cNvPr id="22" name="Google Shape;32;p2"/>
            <p:cNvGrpSpPr/>
            <p:nvPr/>
          </p:nvGrpSpPr>
          <p:grpSpPr>
            <a:xfrm>
              <a:off x="7648200" y="2704320"/>
              <a:ext cx="634680" cy="634680"/>
              <a:chOff x="7648200" y="2704320"/>
              <a:chExt cx="634680" cy="634680"/>
            </a:xfrm>
          </p:grpSpPr>
          <p:sp>
            <p:nvSpPr>
              <p:cNvPr id="23" name="Google Shape;33;p2"/>
              <p:cNvSpPr/>
              <p:nvPr/>
            </p:nvSpPr>
            <p:spPr>
              <a:xfrm rot="5400000">
                <a:off x="7648200" y="2704320"/>
                <a:ext cx="634680" cy="634680"/>
              </a:xfrm>
              <a:prstGeom prst="ellipse">
                <a:avLst/>
              </a:prstGeom>
              <a:solidFill>
                <a:schemeClr val="lt1">
                  <a:alpha val="9000"/>
                </a:schemeClr>
              </a:solidFill>
              <a:ln w="0">
                <a:noFill/>
              </a:ln>
            </p:spPr>
            <p:style>
              <a:lnRef idx="0"/>
              <a:fillRef idx="0"/>
              <a:effectRef idx="0"/>
              <a:fontRef idx="minor"/>
            </p:style>
          </p:sp>
          <p:sp>
            <p:nvSpPr>
              <p:cNvPr id="24" name="Google Shape;34;p2"/>
              <p:cNvSpPr/>
              <p:nvPr/>
            </p:nvSpPr>
            <p:spPr>
              <a:xfrm rot="5400000">
                <a:off x="7648200" y="2704320"/>
                <a:ext cx="634680" cy="634680"/>
              </a:xfrm>
              <a:prstGeom prst="pie">
                <a:avLst>
                  <a:gd name="adj1" fmla="val 8244818"/>
                  <a:gd name="adj2" fmla="val 16246175"/>
                </a:avLst>
              </a:prstGeom>
              <a:solidFill>
                <a:schemeClr val="lt1">
                  <a:alpha val="9000"/>
                </a:schemeClr>
              </a:solidFill>
              <a:ln w="0">
                <a:noFill/>
              </a:ln>
            </p:spPr>
            <p:style>
              <a:lnRef idx="0"/>
              <a:fillRef idx="0"/>
              <a:effectRef idx="0"/>
              <a:fontRef idx="minor"/>
            </p:style>
          </p:sp>
          <p:sp>
            <p:nvSpPr>
              <p:cNvPr id="25" name="Google Shape;35;p2"/>
              <p:cNvSpPr/>
              <p:nvPr/>
            </p:nvSpPr>
            <p:spPr>
              <a:xfrm rot="5400000">
                <a:off x="7768800" y="2824920"/>
                <a:ext cx="393840" cy="393840"/>
              </a:xfrm>
              <a:prstGeom prst="ellipse">
                <a:avLst/>
              </a:prstGeom>
              <a:solidFill>
                <a:schemeClr val="lt1">
                  <a:alpha val="9000"/>
                </a:schemeClr>
              </a:solidFill>
              <a:ln w="0">
                <a:noFill/>
              </a:ln>
            </p:spPr>
            <p:style>
              <a:lnRef idx="0"/>
              <a:fillRef idx="0"/>
              <a:effectRef idx="0"/>
              <a:fontRef idx="minor"/>
            </p:style>
          </p:sp>
        </p:grpSp>
        <p:sp>
          <p:nvSpPr>
            <p:cNvPr id="26" name="Google Shape;36;p2"/>
            <p:cNvSpPr/>
            <p:nvPr/>
          </p:nvSpPr>
          <p:spPr>
            <a:xfrm>
              <a:off x="8461080" y="1817640"/>
              <a:ext cx="396360" cy="396360"/>
            </a:xfrm>
            <a:prstGeom prst="pie">
              <a:avLst>
                <a:gd name="adj1" fmla="val 19376841"/>
                <a:gd name="adj2" fmla="val 16200000"/>
              </a:avLst>
            </a:prstGeom>
            <a:solidFill>
              <a:schemeClr val="lt1">
                <a:alpha val="9000"/>
              </a:schemeClr>
            </a:solidFill>
            <a:ln w="0">
              <a:noFill/>
            </a:ln>
          </p:spPr>
          <p:style>
            <a:lnRef idx="0"/>
            <a:fillRef idx="0"/>
            <a:effectRef idx="0"/>
            <a:fontRef idx="minor"/>
          </p:style>
        </p:sp>
        <p:grpSp>
          <p:nvGrpSpPr>
            <p:cNvPr id="27" name="Google Shape;37;p2"/>
            <p:cNvGrpSpPr/>
            <p:nvPr/>
          </p:nvGrpSpPr>
          <p:grpSpPr>
            <a:xfrm>
              <a:off x="7952760" y="179640"/>
              <a:ext cx="872640" cy="872640"/>
              <a:chOff x="7952760" y="179640"/>
              <a:chExt cx="872640" cy="872640"/>
            </a:xfrm>
          </p:grpSpPr>
          <p:sp>
            <p:nvSpPr>
              <p:cNvPr id="28" name="Google Shape;38;p2"/>
              <p:cNvSpPr/>
              <p:nvPr/>
            </p:nvSpPr>
            <p:spPr>
              <a:xfrm rot="12952800">
                <a:off x="8076600" y="303120"/>
                <a:ext cx="624960" cy="624960"/>
              </a:xfrm>
              <a:prstGeom prst="ellipse">
                <a:avLst/>
              </a:prstGeom>
              <a:solidFill>
                <a:schemeClr val="lt1">
                  <a:alpha val="9000"/>
                </a:schemeClr>
              </a:solidFill>
              <a:ln w="0">
                <a:noFill/>
              </a:ln>
            </p:spPr>
            <p:style>
              <a:lnRef idx="0"/>
              <a:fillRef idx="0"/>
              <a:effectRef idx="0"/>
              <a:fontRef idx="minor"/>
            </p:style>
          </p:sp>
          <p:sp>
            <p:nvSpPr>
              <p:cNvPr id="29" name="Google Shape;39;p2"/>
              <p:cNvSpPr/>
              <p:nvPr/>
            </p:nvSpPr>
            <p:spPr>
              <a:xfrm rot="12952800">
                <a:off x="8076600" y="303120"/>
                <a:ext cx="624960" cy="624960"/>
              </a:xfrm>
              <a:prstGeom prst="pie">
                <a:avLst>
                  <a:gd name="adj1" fmla="val 19376841"/>
                  <a:gd name="adj2" fmla="val 12313574"/>
                </a:avLst>
              </a:prstGeom>
              <a:solidFill>
                <a:schemeClr val="lt1">
                  <a:alpha val="9000"/>
                </a:schemeClr>
              </a:solidFill>
              <a:ln w="0">
                <a:noFill/>
              </a:ln>
            </p:spPr>
            <p:style>
              <a:lnRef idx="0"/>
              <a:fillRef idx="0"/>
              <a:effectRef idx="0"/>
              <a:fontRef idx="minor"/>
            </p:style>
          </p:sp>
        </p:grpSp>
        <p:sp>
          <p:nvSpPr>
            <p:cNvPr id="30" name="Google Shape;40;p2"/>
            <p:cNvSpPr/>
            <p:nvPr/>
          </p:nvSpPr>
          <p:spPr>
            <a:xfrm>
              <a:off x="5400000" y="356400"/>
              <a:ext cx="2576520" cy="2576520"/>
            </a:xfrm>
            <a:prstGeom prst="ellipse">
              <a:avLst/>
            </a:prstGeom>
            <a:solidFill>
              <a:schemeClr val="lt1">
                <a:alpha val="9000"/>
              </a:schemeClr>
            </a:solidFill>
            <a:ln w="0">
              <a:noFill/>
            </a:ln>
          </p:spPr>
          <p:style>
            <a:lnRef idx="0"/>
            <a:fillRef idx="0"/>
            <a:effectRef idx="0"/>
            <a:fontRef idx="minor"/>
          </p:style>
        </p:sp>
        <p:sp>
          <p:nvSpPr>
            <p:cNvPr id="31" name="Google Shape;41;p2"/>
            <p:cNvSpPr/>
            <p:nvPr/>
          </p:nvSpPr>
          <p:spPr>
            <a:xfrm rot="2043600">
              <a:off x="5503680" y="460080"/>
              <a:ext cx="2369160" cy="2369160"/>
            </a:xfrm>
            <a:prstGeom prst="ellipse">
              <a:avLst/>
            </a:prstGeom>
            <a:solidFill>
              <a:schemeClr val="lt1">
                <a:alpha val="9000"/>
              </a:schemeClr>
            </a:solidFill>
            <a:ln w="0">
              <a:noFill/>
            </a:ln>
          </p:spPr>
          <p:style>
            <a:lnRef idx="0"/>
            <a:fillRef idx="0"/>
            <a:effectRef idx="0"/>
            <a:fontRef idx="minor"/>
          </p:style>
        </p:sp>
        <p:sp>
          <p:nvSpPr>
            <p:cNvPr id="32" name="Google Shape;42;p2"/>
            <p:cNvSpPr/>
            <p:nvPr/>
          </p:nvSpPr>
          <p:spPr>
            <a:xfrm>
              <a:off x="5399640" y="360360"/>
              <a:ext cx="2576520" cy="2576520"/>
            </a:xfrm>
            <a:prstGeom prst="pie">
              <a:avLst>
                <a:gd name="adj1" fmla="val 8801158"/>
                <a:gd name="adj2" fmla="val 16200000"/>
              </a:avLst>
            </a:prstGeom>
            <a:solidFill>
              <a:schemeClr val="lt1">
                <a:alpha val="9000"/>
              </a:schemeClr>
            </a:solidFill>
            <a:ln w="0">
              <a:noFill/>
            </a:ln>
          </p:spPr>
          <p:style>
            <a:lnRef idx="0"/>
            <a:fillRef idx="0"/>
            <a:effectRef idx="0"/>
            <a:fontRef idx="minor"/>
          </p:style>
        </p:sp>
        <p:sp>
          <p:nvSpPr>
            <p:cNvPr id="33" name="Google Shape;43;p2"/>
            <p:cNvSpPr/>
            <p:nvPr/>
          </p:nvSpPr>
          <p:spPr>
            <a:xfrm rot="2044800">
              <a:off x="5911560" y="867600"/>
              <a:ext cx="1553760" cy="1553760"/>
            </a:xfrm>
            <a:prstGeom prst="ellipse">
              <a:avLst/>
            </a:prstGeom>
            <a:solidFill>
              <a:schemeClr val="accent3"/>
            </a:solidFill>
            <a:ln w="0">
              <a:noFill/>
            </a:ln>
          </p:spPr>
          <p:style>
            <a:lnRef idx="0"/>
            <a:fillRef idx="0"/>
            <a:effectRef idx="0"/>
            <a:fontRef idx="minor"/>
          </p:style>
        </p:sp>
        <p:sp>
          <p:nvSpPr>
            <p:cNvPr id="34" name="Google Shape;44;p2"/>
            <p:cNvSpPr/>
            <p:nvPr/>
          </p:nvSpPr>
          <p:spPr>
            <a:xfrm>
              <a:off x="5399640" y="356400"/>
              <a:ext cx="2576520" cy="2576520"/>
            </a:xfrm>
            <a:prstGeom prst="pie">
              <a:avLst>
                <a:gd name="adj1" fmla="val 12554101"/>
                <a:gd name="adj2" fmla="val 16200000"/>
              </a:avLst>
            </a:prstGeom>
            <a:solidFill>
              <a:schemeClr val="lt1">
                <a:alpha val="9000"/>
              </a:schemeClr>
            </a:solidFill>
            <a:ln w="0">
              <a:noFill/>
            </a:ln>
          </p:spPr>
          <p:style>
            <a:lnRef idx="0"/>
            <a:fillRef idx="0"/>
            <a:effectRef idx="0"/>
            <a:fontRef idx="minor"/>
          </p:style>
        </p:sp>
        <p:sp>
          <p:nvSpPr>
            <p:cNvPr id="35" name="Google Shape;45;p2"/>
            <p:cNvSpPr/>
            <p:nvPr/>
          </p:nvSpPr>
          <p:spPr>
            <a:xfrm rot="11769600">
              <a:off x="6470280" y="3480840"/>
              <a:ext cx="319680" cy="319680"/>
            </a:xfrm>
            <a:prstGeom prst="pie">
              <a:avLst>
                <a:gd name="adj1" fmla="val 19376841"/>
                <a:gd name="adj2" fmla="val 16200000"/>
              </a:avLst>
            </a:prstGeom>
            <a:solidFill>
              <a:schemeClr val="lt1">
                <a:alpha val="9000"/>
              </a:schemeClr>
            </a:solidFill>
            <a:ln w="0">
              <a:noFill/>
            </a:ln>
          </p:spPr>
          <p:style>
            <a:lnRef idx="0"/>
            <a:fillRef idx="0"/>
            <a:effectRef idx="0"/>
            <a:fontRef idx="minor"/>
          </p:style>
        </p:sp>
      </p:grpSp>
      <p:sp>
        <p:nvSpPr>
          <p:cNvPr id="36" name="PlaceHolder 1"/>
          <p:cNvSpPr>
            <a:spLocks noGrp="1"/>
          </p:cNvSpPr>
          <p:nvPr>
            <p:ph type="title"/>
          </p:nvPr>
        </p:nvSpPr>
        <p:spPr>
          <a:xfrm>
            <a:off x="824040" y="1613880"/>
            <a:ext cx="4255200" cy="1872720"/>
          </a:xfrm>
          <a:prstGeom prst="rect">
            <a:avLst/>
          </a:prstGeom>
          <a:noFill/>
          <a:ln w="0">
            <a:noFill/>
          </a:ln>
        </p:spPr>
        <p:txBody>
          <a:bodyPr tIns="91440" bIns="91440" anchor="ctr">
            <a:normAutofit/>
          </a:bodyPr>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37" name="PlaceHolder 2"/>
          <p:cNvSpPr>
            <a:spLocks noGrp="1"/>
          </p:cNvSpPr>
          <p:nvPr>
            <p:ph type="sldNum" idx="1"/>
          </p:nvPr>
        </p:nvSpPr>
        <p:spPr>
          <a:xfrm>
            <a:off x="8451000" y="47368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GB" sz="900" spc="-1" strike="noStrike">
                <a:solidFill>
                  <a:srgbClr val="ffffff"/>
                </a:solidFill>
                <a:latin typeface="Nunito"/>
                <a:ea typeface="Nunito"/>
              </a:defRPr>
            </a:lvl1pPr>
          </a:lstStyle>
          <a:p>
            <a:pPr algn="r">
              <a:lnSpc>
                <a:spcPct val="100000"/>
              </a:lnSpc>
              <a:buNone/>
              <a:tabLst>
                <a:tab algn="l" pos="0"/>
              </a:tabLst>
            </a:pPr>
            <a:fld id="{F213F55A-C3F9-4D72-8B71-F467B6E42D5A}" type="slidenum">
              <a:rPr b="0" lang="en-GB" sz="900" spc="-1" strike="noStrike">
                <a:solidFill>
                  <a:srgbClr val="ffffff"/>
                </a:solidFill>
                <a:latin typeface="Nunito"/>
                <a:ea typeface="Nunito"/>
              </a:rPr>
              <a:t>&lt;number&gt;</a:t>
            </a:fld>
            <a:endParaRPr b="0" lang="en-IN" sz="900" spc="-1" strike="noStrike">
              <a:latin typeface="Times New Roman"/>
            </a:endParaRPr>
          </a:p>
        </p:txBody>
      </p:sp>
      <p:sp>
        <p:nvSpPr>
          <p:cNvPr id="3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9191"/>
        </a:solidFill>
      </p:bgPr>
    </p:bg>
    <p:spTree>
      <p:nvGrpSpPr>
        <p:cNvPr id="1" name=""/>
        <p:cNvGrpSpPr/>
        <p:nvPr/>
      </p:nvGrpSpPr>
      <p:grpSpPr>
        <a:xfrm>
          <a:off x="0" y="0"/>
          <a:ext cx="0" cy="0"/>
          <a:chOff x="0" y="0"/>
          <a:chExt cx="0" cy="0"/>
        </a:xfrm>
      </p:grpSpPr>
      <p:grpSp>
        <p:nvGrpSpPr>
          <p:cNvPr id="75" name="Google Shape;142;p11"/>
          <p:cNvGrpSpPr/>
          <p:nvPr/>
        </p:nvGrpSpPr>
        <p:grpSpPr>
          <a:xfrm>
            <a:off x="0" y="4099320"/>
            <a:ext cx="9143640" cy="1044000"/>
            <a:chOff x="0" y="4099320"/>
            <a:chExt cx="9143640" cy="1044000"/>
          </a:xfrm>
        </p:grpSpPr>
        <p:grpSp>
          <p:nvGrpSpPr>
            <p:cNvPr id="76" name="Google Shape;143;p11"/>
            <p:cNvGrpSpPr/>
            <p:nvPr/>
          </p:nvGrpSpPr>
          <p:grpSpPr>
            <a:xfrm>
              <a:off x="0" y="4309200"/>
              <a:ext cx="231120" cy="834120"/>
              <a:chOff x="0" y="4309200"/>
              <a:chExt cx="231120" cy="834120"/>
            </a:xfrm>
          </p:grpSpPr>
          <p:sp>
            <p:nvSpPr>
              <p:cNvPr id="77" name="Google Shape;144;p11"/>
              <p:cNvSpPr/>
              <p:nvPr/>
            </p:nvSpPr>
            <p:spPr>
              <a:xfrm flipH="1">
                <a:off x="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78" name="Google Shape;145;p11"/>
              <p:cNvSpPr/>
              <p:nvPr/>
            </p:nvSpPr>
            <p:spPr>
              <a:xfrm flipH="1">
                <a:off x="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79" name="Google Shape;146;p11"/>
              <p:cNvSpPr/>
              <p:nvPr/>
            </p:nvSpPr>
            <p:spPr>
              <a:xfrm flipH="1">
                <a:off x="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80" name="Google Shape;147;p11"/>
              <p:cNvSpPr/>
              <p:nvPr/>
            </p:nvSpPr>
            <p:spPr>
              <a:xfrm flipH="1">
                <a:off x="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81" name="Google Shape;148;p11"/>
            <p:cNvGrpSpPr/>
            <p:nvPr/>
          </p:nvGrpSpPr>
          <p:grpSpPr>
            <a:xfrm>
              <a:off x="371520" y="4099320"/>
              <a:ext cx="231120" cy="1044000"/>
              <a:chOff x="371520" y="4099320"/>
              <a:chExt cx="231120" cy="1044000"/>
            </a:xfrm>
          </p:grpSpPr>
          <p:sp>
            <p:nvSpPr>
              <p:cNvPr id="82" name="Google Shape;149;p11"/>
              <p:cNvSpPr/>
              <p:nvPr/>
            </p:nvSpPr>
            <p:spPr>
              <a:xfrm flipH="1">
                <a:off x="3715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83" name="Google Shape;150;p11"/>
              <p:cNvSpPr/>
              <p:nvPr/>
            </p:nvSpPr>
            <p:spPr>
              <a:xfrm flipH="1">
                <a:off x="3715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84" name="Google Shape;151;p11"/>
              <p:cNvSpPr/>
              <p:nvPr/>
            </p:nvSpPr>
            <p:spPr>
              <a:xfrm flipH="1">
                <a:off x="3715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85" name="Google Shape;152;p11"/>
              <p:cNvSpPr/>
              <p:nvPr/>
            </p:nvSpPr>
            <p:spPr>
              <a:xfrm flipH="1">
                <a:off x="37152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86" name="Google Shape;153;p11"/>
              <p:cNvSpPr/>
              <p:nvPr/>
            </p:nvSpPr>
            <p:spPr>
              <a:xfrm flipH="1">
                <a:off x="3715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87" name="Google Shape;154;p11"/>
            <p:cNvGrpSpPr/>
            <p:nvPr/>
          </p:nvGrpSpPr>
          <p:grpSpPr>
            <a:xfrm>
              <a:off x="742680" y="4309200"/>
              <a:ext cx="231120" cy="834120"/>
              <a:chOff x="742680" y="4309200"/>
              <a:chExt cx="231120" cy="834120"/>
            </a:xfrm>
          </p:grpSpPr>
          <p:sp>
            <p:nvSpPr>
              <p:cNvPr id="88" name="Google Shape;155;p11"/>
              <p:cNvSpPr/>
              <p:nvPr/>
            </p:nvSpPr>
            <p:spPr>
              <a:xfrm flipH="1">
                <a:off x="7426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89" name="Google Shape;156;p11"/>
              <p:cNvSpPr/>
              <p:nvPr/>
            </p:nvSpPr>
            <p:spPr>
              <a:xfrm flipH="1">
                <a:off x="74268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90" name="Google Shape;157;p11"/>
              <p:cNvSpPr/>
              <p:nvPr/>
            </p:nvSpPr>
            <p:spPr>
              <a:xfrm flipH="1">
                <a:off x="7426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91" name="Google Shape;158;p11"/>
              <p:cNvSpPr/>
              <p:nvPr/>
            </p:nvSpPr>
            <p:spPr>
              <a:xfrm flipH="1">
                <a:off x="7426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92" name="Google Shape;159;p11"/>
            <p:cNvGrpSpPr/>
            <p:nvPr/>
          </p:nvGrpSpPr>
          <p:grpSpPr>
            <a:xfrm>
              <a:off x="1114200" y="4519080"/>
              <a:ext cx="231120" cy="624240"/>
              <a:chOff x="1114200" y="4519080"/>
              <a:chExt cx="231120" cy="624240"/>
            </a:xfrm>
          </p:grpSpPr>
          <p:sp>
            <p:nvSpPr>
              <p:cNvPr id="93" name="Google Shape;160;p11"/>
              <p:cNvSpPr/>
              <p:nvPr/>
            </p:nvSpPr>
            <p:spPr>
              <a:xfrm flipH="1">
                <a:off x="11142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94" name="Google Shape;161;p11"/>
              <p:cNvSpPr/>
              <p:nvPr/>
            </p:nvSpPr>
            <p:spPr>
              <a:xfrm flipH="1">
                <a:off x="11142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95" name="Google Shape;162;p11"/>
              <p:cNvSpPr/>
              <p:nvPr/>
            </p:nvSpPr>
            <p:spPr>
              <a:xfrm flipH="1">
                <a:off x="11142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96" name="Google Shape;163;p11"/>
            <p:cNvGrpSpPr/>
            <p:nvPr/>
          </p:nvGrpSpPr>
          <p:grpSpPr>
            <a:xfrm>
              <a:off x="1856880" y="4099320"/>
              <a:ext cx="231120" cy="1044000"/>
              <a:chOff x="1856880" y="4099320"/>
              <a:chExt cx="231120" cy="1044000"/>
            </a:xfrm>
          </p:grpSpPr>
          <p:sp>
            <p:nvSpPr>
              <p:cNvPr id="97" name="Google Shape;164;p11"/>
              <p:cNvSpPr/>
              <p:nvPr/>
            </p:nvSpPr>
            <p:spPr>
              <a:xfrm flipH="1">
                <a:off x="18568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98" name="Google Shape;165;p11"/>
              <p:cNvSpPr/>
              <p:nvPr/>
            </p:nvSpPr>
            <p:spPr>
              <a:xfrm flipH="1">
                <a:off x="185688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99" name="Google Shape;166;p11"/>
              <p:cNvSpPr/>
              <p:nvPr/>
            </p:nvSpPr>
            <p:spPr>
              <a:xfrm flipH="1">
                <a:off x="18568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00" name="Google Shape;167;p11"/>
              <p:cNvSpPr/>
              <p:nvPr/>
            </p:nvSpPr>
            <p:spPr>
              <a:xfrm flipH="1">
                <a:off x="185688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01" name="Google Shape;168;p11"/>
              <p:cNvSpPr/>
              <p:nvPr/>
            </p:nvSpPr>
            <p:spPr>
              <a:xfrm flipH="1">
                <a:off x="18568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02" name="Google Shape;169;p11"/>
            <p:cNvGrpSpPr/>
            <p:nvPr/>
          </p:nvGrpSpPr>
          <p:grpSpPr>
            <a:xfrm>
              <a:off x="2228040" y="4309200"/>
              <a:ext cx="231120" cy="834120"/>
              <a:chOff x="2228040" y="4309200"/>
              <a:chExt cx="231120" cy="834120"/>
            </a:xfrm>
          </p:grpSpPr>
          <p:sp>
            <p:nvSpPr>
              <p:cNvPr id="103" name="Google Shape;170;p11"/>
              <p:cNvSpPr/>
              <p:nvPr/>
            </p:nvSpPr>
            <p:spPr>
              <a:xfrm flipH="1">
                <a:off x="222804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04" name="Google Shape;171;p11"/>
              <p:cNvSpPr/>
              <p:nvPr/>
            </p:nvSpPr>
            <p:spPr>
              <a:xfrm flipH="1">
                <a:off x="222804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05" name="Google Shape;172;p11"/>
              <p:cNvSpPr/>
              <p:nvPr/>
            </p:nvSpPr>
            <p:spPr>
              <a:xfrm flipH="1">
                <a:off x="222804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06" name="Google Shape;173;p11"/>
              <p:cNvSpPr/>
              <p:nvPr/>
            </p:nvSpPr>
            <p:spPr>
              <a:xfrm flipH="1">
                <a:off x="222804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07" name="Google Shape;174;p11"/>
            <p:cNvGrpSpPr/>
            <p:nvPr/>
          </p:nvGrpSpPr>
          <p:grpSpPr>
            <a:xfrm>
              <a:off x="2599560" y="4519080"/>
              <a:ext cx="231120" cy="624240"/>
              <a:chOff x="2599560" y="4519080"/>
              <a:chExt cx="231120" cy="624240"/>
            </a:xfrm>
          </p:grpSpPr>
          <p:sp>
            <p:nvSpPr>
              <p:cNvPr id="108" name="Google Shape;175;p11"/>
              <p:cNvSpPr/>
              <p:nvPr/>
            </p:nvSpPr>
            <p:spPr>
              <a:xfrm flipH="1">
                <a:off x="259956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09" name="Google Shape;176;p11"/>
              <p:cNvSpPr/>
              <p:nvPr/>
            </p:nvSpPr>
            <p:spPr>
              <a:xfrm flipH="1">
                <a:off x="259956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10" name="Google Shape;177;p11"/>
              <p:cNvSpPr/>
              <p:nvPr/>
            </p:nvSpPr>
            <p:spPr>
              <a:xfrm flipH="1">
                <a:off x="259956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11" name="Google Shape;178;p11"/>
            <p:cNvGrpSpPr/>
            <p:nvPr/>
          </p:nvGrpSpPr>
          <p:grpSpPr>
            <a:xfrm>
              <a:off x="3342240" y="4099320"/>
              <a:ext cx="231120" cy="1044000"/>
              <a:chOff x="3342240" y="4099320"/>
              <a:chExt cx="231120" cy="1044000"/>
            </a:xfrm>
          </p:grpSpPr>
          <p:sp>
            <p:nvSpPr>
              <p:cNvPr id="112" name="Google Shape;179;p11"/>
              <p:cNvSpPr/>
              <p:nvPr/>
            </p:nvSpPr>
            <p:spPr>
              <a:xfrm flipH="1">
                <a:off x="334224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13" name="Google Shape;180;p11"/>
              <p:cNvSpPr/>
              <p:nvPr/>
            </p:nvSpPr>
            <p:spPr>
              <a:xfrm flipH="1">
                <a:off x="334224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14" name="Google Shape;181;p11"/>
              <p:cNvSpPr/>
              <p:nvPr/>
            </p:nvSpPr>
            <p:spPr>
              <a:xfrm flipH="1">
                <a:off x="334224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15" name="Google Shape;182;p11"/>
              <p:cNvSpPr/>
              <p:nvPr/>
            </p:nvSpPr>
            <p:spPr>
              <a:xfrm flipH="1">
                <a:off x="334224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16" name="Google Shape;183;p11"/>
              <p:cNvSpPr/>
              <p:nvPr/>
            </p:nvSpPr>
            <p:spPr>
              <a:xfrm flipH="1">
                <a:off x="334224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17" name="Google Shape;184;p11"/>
            <p:cNvGrpSpPr/>
            <p:nvPr/>
          </p:nvGrpSpPr>
          <p:grpSpPr>
            <a:xfrm>
              <a:off x="3713400" y="4309200"/>
              <a:ext cx="231120" cy="834120"/>
              <a:chOff x="3713400" y="4309200"/>
              <a:chExt cx="231120" cy="834120"/>
            </a:xfrm>
          </p:grpSpPr>
          <p:sp>
            <p:nvSpPr>
              <p:cNvPr id="118" name="Google Shape;185;p11"/>
              <p:cNvSpPr/>
              <p:nvPr/>
            </p:nvSpPr>
            <p:spPr>
              <a:xfrm flipH="1">
                <a:off x="37134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19" name="Google Shape;186;p11"/>
              <p:cNvSpPr/>
              <p:nvPr/>
            </p:nvSpPr>
            <p:spPr>
              <a:xfrm flipH="1">
                <a:off x="371340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20" name="Google Shape;187;p11"/>
              <p:cNvSpPr/>
              <p:nvPr/>
            </p:nvSpPr>
            <p:spPr>
              <a:xfrm flipH="1">
                <a:off x="37134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21" name="Google Shape;188;p11"/>
              <p:cNvSpPr/>
              <p:nvPr/>
            </p:nvSpPr>
            <p:spPr>
              <a:xfrm flipH="1">
                <a:off x="37134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22" name="Google Shape;189;p11"/>
            <p:cNvGrpSpPr/>
            <p:nvPr/>
          </p:nvGrpSpPr>
          <p:grpSpPr>
            <a:xfrm>
              <a:off x="1485360" y="4309200"/>
              <a:ext cx="231120" cy="834120"/>
              <a:chOff x="1485360" y="4309200"/>
              <a:chExt cx="231120" cy="834120"/>
            </a:xfrm>
          </p:grpSpPr>
          <p:sp>
            <p:nvSpPr>
              <p:cNvPr id="123" name="Google Shape;190;p11"/>
              <p:cNvSpPr/>
              <p:nvPr/>
            </p:nvSpPr>
            <p:spPr>
              <a:xfrm flipH="1">
                <a:off x="148536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24" name="Google Shape;191;p11"/>
              <p:cNvSpPr/>
              <p:nvPr/>
            </p:nvSpPr>
            <p:spPr>
              <a:xfrm flipH="1">
                <a:off x="148536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25" name="Google Shape;192;p11"/>
              <p:cNvSpPr/>
              <p:nvPr/>
            </p:nvSpPr>
            <p:spPr>
              <a:xfrm flipH="1">
                <a:off x="148536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26" name="Google Shape;193;p11"/>
              <p:cNvSpPr/>
              <p:nvPr/>
            </p:nvSpPr>
            <p:spPr>
              <a:xfrm flipH="1">
                <a:off x="148536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27" name="Google Shape;194;p11"/>
            <p:cNvGrpSpPr/>
            <p:nvPr/>
          </p:nvGrpSpPr>
          <p:grpSpPr>
            <a:xfrm>
              <a:off x="4084920" y="4519080"/>
              <a:ext cx="231120" cy="624240"/>
              <a:chOff x="4084920" y="4519080"/>
              <a:chExt cx="231120" cy="624240"/>
            </a:xfrm>
          </p:grpSpPr>
          <p:sp>
            <p:nvSpPr>
              <p:cNvPr id="128" name="Google Shape;195;p11"/>
              <p:cNvSpPr/>
              <p:nvPr/>
            </p:nvSpPr>
            <p:spPr>
              <a:xfrm flipH="1">
                <a:off x="40849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29" name="Google Shape;196;p11"/>
              <p:cNvSpPr/>
              <p:nvPr/>
            </p:nvSpPr>
            <p:spPr>
              <a:xfrm flipH="1">
                <a:off x="40849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30" name="Google Shape;197;p11"/>
              <p:cNvSpPr/>
              <p:nvPr/>
            </p:nvSpPr>
            <p:spPr>
              <a:xfrm flipH="1">
                <a:off x="40849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31" name="Google Shape;198;p11"/>
            <p:cNvGrpSpPr/>
            <p:nvPr/>
          </p:nvGrpSpPr>
          <p:grpSpPr>
            <a:xfrm>
              <a:off x="2970720" y="4309200"/>
              <a:ext cx="231120" cy="834120"/>
              <a:chOff x="2970720" y="4309200"/>
              <a:chExt cx="231120" cy="834120"/>
            </a:xfrm>
          </p:grpSpPr>
          <p:sp>
            <p:nvSpPr>
              <p:cNvPr id="132" name="Google Shape;199;p11"/>
              <p:cNvSpPr/>
              <p:nvPr/>
            </p:nvSpPr>
            <p:spPr>
              <a:xfrm flipH="1">
                <a:off x="29707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33" name="Google Shape;200;p11"/>
              <p:cNvSpPr/>
              <p:nvPr/>
            </p:nvSpPr>
            <p:spPr>
              <a:xfrm flipH="1">
                <a:off x="29707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34" name="Google Shape;201;p11"/>
              <p:cNvSpPr/>
              <p:nvPr/>
            </p:nvSpPr>
            <p:spPr>
              <a:xfrm flipH="1">
                <a:off x="29707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35" name="Google Shape;202;p11"/>
              <p:cNvSpPr/>
              <p:nvPr/>
            </p:nvSpPr>
            <p:spPr>
              <a:xfrm flipH="1">
                <a:off x="29707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36" name="Google Shape;203;p11"/>
            <p:cNvGrpSpPr/>
            <p:nvPr/>
          </p:nvGrpSpPr>
          <p:grpSpPr>
            <a:xfrm>
              <a:off x="4456080" y="4309200"/>
              <a:ext cx="231120" cy="834120"/>
              <a:chOff x="4456080" y="4309200"/>
              <a:chExt cx="231120" cy="834120"/>
            </a:xfrm>
          </p:grpSpPr>
          <p:sp>
            <p:nvSpPr>
              <p:cNvPr id="137" name="Google Shape;204;p11"/>
              <p:cNvSpPr/>
              <p:nvPr/>
            </p:nvSpPr>
            <p:spPr>
              <a:xfrm flipH="1">
                <a:off x="44560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38" name="Google Shape;205;p11"/>
              <p:cNvSpPr/>
              <p:nvPr/>
            </p:nvSpPr>
            <p:spPr>
              <a:xfrm flipH="1">
                <a:off x="445608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39" name="Google Shape;206;p11"/>
              <p:cNvSpPr/>
              <p:nvPr/>
            </p:nvSpPr>
            <p:spPr>
              <a:xfrm flipH="1">
                <a:off x="44560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40" name="Google Shape;207;p11"/>
              <p:cNvSpPr/>
              <p:nvPr/>
            </p:nvSpPr>
            <p:spPr>
              <a:xfrm flipH="1">
                <a:off x="44560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41" name="Google Shape;208;p11"/>
            <p:cNvGrpSpPr/>
            <p:nvPr/>
          </p:nvGrpSpPr>
          <p:grpSpPr>
            <a:xfrm>
              <a:off x="4827600" y="4099320"/>
              <a:ext cx="231120" cy="1044000"/>
              <a:chOff x="4827600" y="4099320"/>
              <a:chExt cx="231120" cy="1044000"/>
            </a:xfrm>
          </p:grpSpPr>
          <p:sp>
            <p:nvSpPr>
              <p:cNvPr id="142" name="Google Shape;209;p11"/>
              <p:cNvSpPr/>
              <p:nvPr/>
            </p:nvSpPr>
            <p:spPr>
              <a:xfrm flipH="1">
                <a:off x="48276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43" name="Google Shape;210;p11"/>
              <p:cNvSpPr/>
              <p:nvPr/>
            </p:nvSpPr>
            <p:spPr>
              <a:xfrm flipH="1">
                <a:off x="482760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44" name="Google Shape;211;p11"/>
              <p:cNvSpPr/>
              <p:nvPr/>
            </p:nvSpPr>
            <p:spPr>
              <a:xfrm flipH="1">
                <a:off x="48276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45" name="Google Shape;212;p11"/>
              <p:cNvSpPr/>
              <p:nvPr/>
            </p:nvSpPr>
            <p:spPr>
              <a:xfrm flipH="1">
                <a:off x="482760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46" name="Google Shape;213;p11"/>
              <p:cNvSpPr/>
              <p:nvPr/>
            </p:nvSpPr>
            <p:spPr>
              <a:xfrm flipH="1">
                <a:off x="48276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47" name="Google Shape;214;p11"/>
            <p:cNvGrpSpPr/>
            <p:nvPr/>
          </p:nvGrpSpPr>
          <p:grpSpPr>
            <a:xfrm>
              <a:off x="5199120" y="4309200"/>
              <a:ext cx="231120" cy="834120"/>
              <a:chOff x="5199120" y="4309200"/>
              <a:chExt cx="231120" cy="834120"/>
            </a:xfrm>
          </p:grpSpPr>
          <p:sp>
            <p:nvSpPr>
              <p:cNvPr id="148" name="Google Shape;215;p11"/>
              <p:cNvSpPr/>
              <p:nvPr/>
            </p:nvSpPr>
            <p:spPr>
              <a:xfrm flipH="1">
                <a:off x="51991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49" name="Google Shape;216;p11"/>
              <p:cNvSpPr/>
              <p:nvPr/>
            </p:nvSpPr>
            <p:spPr>
              <a:xfrm flipH="1">
                <a:off x="51991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50" name="Google Shape;217;p11"/>
              <p:cNvSpPr/>
              <p:nvPr/>
            </p:nvSpPr>
            <p:spPr>
              <a:xfrm flipH="1">
                <a:off x="51991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51" name="Google Shape;218;p11"/>
              <p:cNvSpPr/>
              <p:nvPr/>
            </p:nvSpPr>
            <p:spPr>
              <a:xfrm flipH="1">
                <a:off x="51991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52" name="Google Shape;219;p11"/>
            <p:cNvGrpSpPr/>
            <p:nvPr/>
          </p:nvGrpSpPr>
          <p:grpSpPr>
            <a:xfrm>
              <a:off x="5570280" y="4519080"/>
              <a:ext cx="231120" cy="624240"/>
              <a:chOff x="5570280" y="4519080"/>
              <a:chExt cx="231120" cy="624240"/>
            </a:xfrm>
          </p:grpSpPr>
          <p:sp>
            <p:nvSpPr>
              <p:cNvPr id="153" name="Google Shape;220;p11"/>
              <p:cNvSpPr/>
              <p:nvPr/>
            </p:nvSpPr>
            <p:spPr>
              <a:xfrm flipH="1">
                <a:off x="55702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54" name="Google Shape;221;p11"/>
              <p:cNvSpPr/>
              <p:nvPr/>
            </p:nvSpPr>
            <p:spPr>
              <a:xfrm flipH="1">
                <a:off x="55702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55" name="Google Shape;222;p11"/>
              <p:cNvSpPr/>
              <p:nvPr/>
            </p:nvSpPr>
            <p:spPr>
              <a:xfrm flipH="1">
                <a:off x="55702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56" name="Google Shape;223;p11"/>
            <p:cNvGrpSpPr/>
            <p:nvPr/>
          </p:nvGrpSpPr>
          <p:grpSpPr>
            <a:xfrm>
              <a:off x="5941800" y="4309200"/>
              <a:ext cx="231120" cy="834120"/>
              <a:chOff x="5941800" y="4309200"/>
              <a:chExt cx="231120" cy="834120"/>
            </a:xfrm>
          </p:grpSpPr>
          <p:sp>
            <p:nvSpPr>
              <p:cNvPr id="157" name="Google Shape;224;p11"/>
              <p:cNvSpPr/>
              <p:nvPr/>
            </p:nvSpPr>
            <p:spPr>
              <a:xfrm flipH="1">
                <a:off x="59418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58" name="Google Shape;225;p11"/>
              <p:cNvSpPr/>
              <p:nvPr/>
            </p:nvSpPr>
            <p:spPr>
              <a:xfrm flipH="1">
                <a:off x="594180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59" name="Google Shape;226;p11"/>
              <p:cNvSpPr/>
              <p:nvPr/>
            </p:nvSpPr>
            <p:spPr>
              <a:xfrm flipH="1">
                <a:off x="59418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60" name="Google Shape;227;p11"/>
              <p:cNvSpPr/>
              <p:nvPr/>
            </p:nvSpPr>
            <p:spPr>
              <a:xfrm flipH="1">
                <a:off x="59418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61" name="Google Shape;228;p11"/>
            <p:cNvGrpSpPr/>
            <p:nvPr/>
          </p:nvGrpSpPr>
          <p:grpSpPr>
            <a:xfrm>
              <a:off x="6312960" y="4099320"/>
              <a:ext cx="231120" cy="1044000"/>
              <a:chOff x="6312960" y="4099320"/>
              <a:chExt cx="231120" cy="1044000"/>
            </a:xfrm>
          </p:grpSpPr>
          <p:sp>
            <p:nvSpPr>
              <p:cNvPr id="162" name="Google Shape;229;p11"/>
              <p:cNvSpPr/>
              <p:nvPr/>
            </p:nvSpPr>
            <p:spPr>
              <a:xfrm flipH="1">
                <a:off x="631296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63" name="Google Shape;230;p11"/>
              <p:cNvSpPr/>
              <p:nvPr/>
            </p:nvSpPr>
            <p:spPr>
              <a:xfrm flipH="1">
                <a:off x="631296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64" name="Google Shape;231;p11"/>
              <p:cNvSpPr/>
              <p:nvPr/>
            </p:nvSpPr>
            <p:spPr>
              <a:xfrm flipH="1">
                <a:off x="631296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65" name="Google Shape;232;p11"/>
              <p:cNvSpPr/>
              <p:nvPr/>
            </p:nvSpPr>
            <p:spPr>
              <a:xfrm flipH="1">
                <a:off x="631296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66" name="Google Shape;233;p11"/>
              <p:cNvSpPr/>
              <p:nvPr/>
            </p:nvSpPr>
            <p:spPr>
              <a:xfrm flipH="1">
                <a:off x="631296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67" name="Google Shape;234;p11"/>
            <p:cNvGrpSpPr/>
            <p:nvPr/>
          </p:nvGrpSpPr>
          <p:grpSpPr>
            <a:xfrm>
              <a:off x="6684480" y="4309200"/>
              <a:ext cx="231120" cy="834120"/>
              <a:chOff x="6684480" y="4309200"/>
              <a:chExt cx="231120" cy="834120"/>
            </a:xfrm>
          </p:grpSpPr>
          <p:sp>
            <p:nvSpPr>
              <p:cNvPr id="168" name="Google Shape;235;p11"/>
              <p:cNvSpPr/>
              <p:nvPr/>
            </p:nvSpPr>
            <p:spPr>
              <a:xfrm flipH="1">
                <a:off x="66844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69" name="Google Shape;236;p11"/>
              <p:cNvSpPr/>
              <p:nvPr/>
            </p:nvSpPr>
            <p:spPr>
              <a:xfrm flipH="1">
                <a:off x="668448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70" name="Google Shape;237;p11"/>
              <p:cNvSpPr/>
              <p:nvPr/>
            </p:nvSpPr>
            <p:spPr>
              <a:xfrm flipH="1">
                <a:off x="66844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71" name="Google Shape;238;p11"/>
              <p:cNvSpPr/>
              <p:nvPr/>
            </p:nvSpPr>
            <p:spPr>
              <a:xfrm flipH="1">
                <a:off x="66844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72" name="Google Shape;239;p11"/>
            <p:cNvGrpSpPr/>
            <p:nvPr/>
          </p:nvGrpSpPr>
          <p:grpSpPr>
            <a:xfrm>
              <a:off x="7055640" y="4519080"/>
              <a:ext cx="231120" cy="624240"/>
              <a:chOff x="7055640" y="4519080"/>
              <a:chExt cx="231120" cy="624240"/>
            </a:xfrm>
          </p:grpSpPr>
          <p:sp>
            <p:nvSpPr>
              <p:cNvPr id="173" name="Google Shape;240;p11"/>
              <p:cNvSpPr/>
              <p:nvPr/>
            </p:nvSpPr>
            <p:spPr>
              <a:xfrm flipH="1">
                <a:off x="705564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74" name="Google Shape;241;p11"/>
              <p:cNvSpPr/>
              <p:nvPr/>
            </p:nvSpPr>
            <p:spPr>
              <a:xfrm flipH="1">
                <a:off x="705564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75" name="Google Shape;242;p11"/>
              <p:cNvSpPr/>
              <p:nvPr/>
            </p:nvSpPr>
            <p:spPr>
              <a:xfrm flipH="1">
                <a:off x="705564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76" name="Google Shape;243;p11"/>
            <p:cNvGrpSpPr/>
            <p:nvPr/>
          </p:nvGrpSpPr>
          <p:grpSpPr>
            <a:xfrm>
              <a:off x="7798320" y="4099320"/>
              <a:ext cx="231120" cy="1044000"/>
              <a:chOff x="7798320" y="4099320"/>
              <a:chExt cx="231120" cy="1044000"/>
            </a:xfrm>
          </p:grpSpPr>
          <p:sp>
            <p:nvSpPr>
              <p:cNvPr id="177" name="Google Shape;244;p11"/>
              <p:cNvSpPr/>
              <p:nvPr/>
            </p:nvSpPr>
            <p:spPr>
              <a:xfrm flipH="1">
                <a:off x="77983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78" name="Google Shape;245;p11"/>
              <p:cNvSpPr/>
              <p:nvPr/>
            </p:nvSpPr>
            <p:spPr>
              <a:xfrm flipH="1">
                <a:off x="77983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79" name="Google Shape;246;p11"/>
              <p:cNvSpPr/>
              <p:nvPr/>
            </p:nvSpPr>
            <p:spPr>
              <a:xfrm flipH="1">
                <a:off x="77983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80" name="Google Shape;247;p11"/>
              <p:cNvSpPr/>
              <p:nvPr/>
            </p:nvSpPr>
            <p:spPr>
              <a:xfrm flipH="1">
                <a:off x="779832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81" name="Google Shape;248;p11"/>
              <p:cNvSpPr/>
              <p:nvPr/>
            </p:nvSpPr>
            <p:spPr>
              <a:xfrm flipH="1">
                <a:off x="77983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82" name="Google Shape;249;p11"/>
            <p:cNvGrpSpPr/>
            <p:nvPr/>
          </p:nvGrpSpPr>
          <p:grpSpPr>
            <a:xfrm>
              <a:off x="8169840" y="4309200"/>
              <a:ext cx="231120" cy="834120"/>
              <a:chOff x="8169840" y="4309200"/>
              <a:chExt cx="231120" cy="834120"/>
            </a:xfrm>
          </p:grpSpPr>
          <p:sp>
            <p:nvSpPr>
              <p:cNvPr id="183" name="Google Shape;250;p11"/>
              <p:cNvSpPr/>
              <p:nvPr/>
            </p:nvSpPr>
            <p:spPr>
              <a:xfrm flipH="1">
                <a:off x="816984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84" name="Google Shape;251;p11"/>
              <p:cNvSpPr/>
              <p:nvPr/>
            </p:nvSpPr>
            <p:spPr>
              <a:xfrm flipH="1">
                <a:off x="816984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85" name="Google Shape;252;p11"/>
              <p:cNvSpPr/>
              <p:nvPr/>
            </p:nvSpPr>
            <p:spPr>
              <a:xfrm flipH="1">
                <a:off x="816984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86" name="Google Shape;253;p11"/>
              <p:cNvSpPr/>
              <p:nvPr/>
            </p:nvSpPr>
            <p:spPr>
              <a:xfrm flipH="1">
                <a:off x="816984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87" name="Google Shape;254;p11"/>
            <p:cNvGrpSpPr/>
            <p:nvPr/>
          </p:nvGrpSpPr>
          <p:grpSpPr>
            <a:xfrm>
              <a:off x="7427160" y="4309200"/>
              <a:ext cx="231120" cy="834120"/>
              <a:chOff x="7427160" y="4309200"/>
              <a:chExt cx="231120" cy="834120"/>
            </a:xfrm>
          </p:grpSpPr>
          <p:sp>
            <p:nvSpPr>
              <p:cNvPr id="188" name="Google Shape;255;p11"/>
              <p:cNvSpPr/>
              <p:nvPr/>
            </p:nvSpPr>
            <p:spPr>
              <a:xfrm flipH="1">
                <a:off x="742716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89" name="Google Shape;256;p11"/>
              <p:cNvSpPr/>
              <p:nvPr/>
            </p:nvSpPr>
            <p:spPr>
              <a:xfrm flipH="1">
                <a:off x="742716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90" name="Google Shape;257;p11"/>
              <p:cNvSpPr/>
              <p:nvPr/>
            </p:nvSpPr>
            <p:spPr>
              <a:xfrm flipH="1">
                <a:off x="742716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91" name="Google Shape;258;p11"/>
              <p:cNvSpPr/>
              <p:nvPr/>
            </p:nvSpPr>
            <p:spPr>
              <a:xfrm flipH="1">
                <a:off x="742716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92" name="Google Shape;259;p11"/>
            <p:cNvGrpSpPr/>
            <p:nvPr/>
          </p:nvGrpSpPr>
          <p:grpSpPr>
            <a:xfrm>
              <a:off x="8541000" y="4519080"/>
              <a:ext cx="231120" cy="624240"/>
              <a:chOff x="8541000" y="4519080"/>
              <a:chExt cx="231120" cy="624240"/>
            </a:xfrm>
          </p:grpSpPr>
          <p:sp>
            <p:nvSpPr>
              <p:cNvPr id="193" name="Google Shape;260;p11"/>
              <p:cNvSpPr/>
              <p:nvPr/>
            </p:nvSpPr>
            <p:spPr>
              <a:xfrm flipH="1">
                <a:off x="85410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94" name="Google Shape;261;p11"/>
              <p:cNvSpPr/>
              <p:nvPr/>
            </p:nvSpPr>
            <p:spPr>
              <a:xfrm flipH="1">
                <a:off x="85410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95" name="Google Shape;262;p11"/>
              <p:cNvSpPr/>
              <p:nvPr/>
            </p:nvSpPr>
            <p:spPr>
              <a:xfrm flipH="1">
                <a:off x="85410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96" name="Google Shape;263;p11"/>
            <p:cNvGrpSpPr/>
            <p:nvPr/>
          </p:nvGrpSpPr>
          <p:grpSpPr>
            <a:xfrm>
              <a:off x="8912520" y="4309200"/>
              <a:ext cx="231120" cy="834120"/>
              <a:chOff x="8912520" y="4309200"/>
              <a:chExt cx="231120" cy="834120"/>
            </a:xfrm>
          </p:grpSpPr>
          <p:sp>
            <p:nvSpPr>
              <p:cNvPr id="197" name="Google Shape;264;p11"/>
              <p:cNvSpPr/>
              <p:nvPr/>
            </p:nvSpPr>
            <p:spPr>
              <a:xfrm flipH="1">
                <a:off x="89125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98" name="Google Shape;265;p11"/>
              <p:cNvSpPr/>
              <p:nvPr/>
            </p:nvSpPr>
            <p:spPr>
              <a:xfrm flipH="1">
                <a:off x="89125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99" name="Google Shape;266;p11"/>
              <p:cNvSpPr/>
              <p:nvPr/>
            </p:nvSpPr>
            <p:spPr>
              <a:xfrm flipH="1">
                <a:off x="89125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200" name="Google Shape;267;p11"/>
              <p:cNvSpPr/>
              <p:nvPr/>
            </p:nvSpPr>
            <p:spPr>
              <a:xfrm flipH="1">
                <a:off x="89125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sp>
        <p:nvSpPr>
          <p:cNvPr id="201" name="PlaceHolder 1"/>
          <p:cNvSpPr>
            <a:spLocks noGrp="1"/>
          </p:cNvSpPr>
          <p:nvPr>
            <p:ph type="title"/>
          </p:nvPr>
        </p:nvSpPr>
        <p:spPr>
          <a:xfrm>
            <a:off x="1388520" y="772560"/>
            <a:ext cx="6366600" cy="1863000"/>
          </a:xfrm>
          <a:prstGeom prst="rect">
            <a:avLst/>
          </a:prstGeom>
          <a:noFill/>
          <a:ln w="0">
            <a:noFill/>
          </a:ln>
        </p:spPr>
        <p:txBody>
          <a:bodyPr tIns="91440" bIns="91440" anchor="ctr">
            <a:normAutofit/>
          </a:bodyPr>
          <a:p>
            <a:pPr algn="ctr">
              <a:lnSpc>
                <a:spcPct val="100000"/>
              </a:lnSpc>
              <a:buNone/>
            </a:pPr>
            <a:r>
              <a:rPr b="1" lang="en-IN" sz="8000" spc="-1" strike="noStrike">
                <a:solidFill>
                  <a:srgbClr val="ffffff"/>
                </a:solidFill>
                <a:latin typeface="Maven Pro"/>
                <a:ea typeface="Maven Pro"/>
              </a:rPr>
              <a:t>xx%</a:t>
            </a:r>
            <a:endParaRPr b="0" lang="en-IN" sz="8000" spc="-1" strike="noStrike">
              <a:solidFill>
                <a:srgbClr val="000000"/>
              </a:solidFill>
              <a:latin typeface="Arial"/>
            </a:endParaRPr>
          </a:p>
        </p:txBody>
      </p:sp>
      <p:sp>
        <p:nvSpPr>
          <p:cNvPr id="202" name="PlaceHolder 2"/>
          <p:cNvSpPr>
            <a:spLocks noGrp="1"/>
          </p:cNvSpPr>
          <p:nvPr>
            <p:ph type="body"/>
          </p:nvPr>
        </p:nvSpPr>
        <p:spPr>
          <a:xfrm>
            <a:off x="1388520" y="2712240"/>
            <a:ext cx="6366600" cy="1110960"/>
          </a:xfrm>
          <a:prstGeom prst="rect">
            <a:avLst/>
          </a:prstGeom>
          <a:noFill/>
          <a:ln w="0">
            <a:noFill/>
          </a:ln>
        </p:spPr>
        <p:txBody>
          <a:bodyPr tIns="91440" bIns="91440" anchor="t">
            <a:normAutofit fontScale="51000"/>
          </a:bodyPr>
          <a:p>
            <a:pPr marL="432000" indent="-324000">
              <a:spcBef>
                <a:spcPts val="1417"/>
              </a:spcBef>
              <a:buClr>
                <a:srgbClr val="000000"/>
              </a:buClr>
              <a:buSzPct val="45000"/>
              <a:buFont typeface="Wingdings" charset="2"/>
              <a:buChar char=""/>
            </a:pPr>
            <a:r>
              <a:rPr b="0" lang="en-IN" sz="1300" spc="-1" strike="noStrike">
                <a:solidFill>
                  <a:srgbClr val="000000"/>
                </a:solidFill>
                <a:latin typeface="Arial"/>
              </a:rPr>
              <a:t>Click to edit the outline text format</a:t>
            </a:r>
            <a:endParaRPr b="0" lang="en-IN"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300" spc="-1" strike="noStrike">
                <a:solidFill>
                  <a:srgbClr val="000000"/>
                </a:solidFill>
                <a:latin typeface="Arial"/>
              </a:rPr>
              <a:t>Second Outline Level</a:t>
            </a:r>
            <a:endParaRPr b="0" lang="en-IN"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300" spc="-1" strike="noStrike">
                <a:solidFill>
                  <a:srgbClr val="000000"/>
                </a:solidFill>
                <a:latin typeface="Arial"/>
              </a:rPr>
              <a:t>Third Outline Level</a:t>
            </a:r>
            <a:endParaRPr b="0" lang="en-IN"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203" name="PlaceHolder 3"/>
          <p:cNvSpPr>
            <a:spLocks noGrp="1"/>
          </p:cNvSpPr>
          <p:nvPr>
            <p:ph type="sldNum" idx="2"/>
          </p:nvPr>
        </p:nvSpPr>
        <p:spPr>
          <a:xfrm>
            <a:off x="8451000" y="47368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GB" sz="900" spc="-1" strike="noStrike">
                <a:solidFill>
                  <a:srgbClr val="ffffff"/>
                </a:solidFill>
                <a:latin typeface="Nunito"/>
                <a:ea typeface="Nunito"/>
              </a:defRPr>
            </a:lvl1pPr>
          </a:lstStyle>
          <a:p>
            <a:pPr algn="r">
              <a:lnSpc>
                <a:spcPct val="100000"/>
              </a:lnSpc>
              <a:buNone/>
              <a:tabLst>
                <a:tab algn="l" pos="0"/>
              </a:tabLst>
            </a:pPr>
            <a:fld id="{262C7B7A-7EB5-483E-BB3D-0455EBA04AE7}" type="slidenum">
              <a:rPr b="0" lang="en-GB" sz="900" spc="-1" strike="noStrike">
                <a:solidFill>
                  <a:srgbClr val="ffffff"/>
                </a:solidFill>
                <a:latin typeface="Nunito"/>
                <a:ea typeface="Nunito"/>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40" name="Google Shape;85;p4"/>
          <p:cNvGrpSpPr/>
          <p:nvPr/>
        </p:nvGrpSpPr>
        <p:grpSpPr>
          <a:xfrm>
            <a:off x="626040" y="299520"/>
            <a:ext cx="999000" cy="999000"/>
            <a:chOff x="626040" y="299520"/>
            <a:chExt cx="999000" cy="999000"/>
          </a:xfrm>
        </p:grpSpPr>
        <p:sp>
          <p:nvSpPr>
            <p:cNvPr id="241" name="Google Shape;86;p4"/>
            <p:cNvSpPr/>
            <p:nvPr/>
          </p:nvSpPr>
          <p:spPr>
            <a:xfrm rot="16200000">
              <a:off x="828720" y="502560"/>
              <a:ext cx="593640" cy="593640"/>
            </a:xfrm>
            <a:prstGeom prst="pie">
              <a:avLst>
                <a:gd name="adj1" fmla="val 10792838"/>
                <a:gd name="adj2" fmla="val 16200000"/>
              </a:avLst>
            </a:prstGeom>
            <a:solidFill>
              <a:schemeClr val="dk2">
                <a:alpha val="13000"/>
              </a:schemeClr>
            </a:solidFill>
            <a:ln w="0">
              <a:noFill/>
            </a:ln>
          </p:spPr>
          <p:style>
            <a:lnRef idx="0"/>
            <a:fillRef idx="0"/>
            <a:effectRef idx="0"/>
            <a:fontRef idx="minor"/>
          </p:style>
        </p:sp>
        <p:sp>
          <p:nvSpPr>
            <p:cNvPr id="242" name="Google Shape;87;p4"/>
            <p:cNvSpPr/>
            <p:nvPr/>
          </p:nvSpPr>
          <p:spPr>
            <a:xfrm rot="16200000">
              <a:off x="626040" y="299520"/>
              <a:ext cx="999000" cy="999000"/>
            </a:xfrm>
            <a:prstGeom prst="pie">
              <a:avLst>
                <a:gd name="adj1" fmla="val 10792838"/>
                <a:gd name="adj2" fmla="val 16200000"/>
              </a:avLst>
            </a:prstGeom>
            <a:solidFill>
              <a:schemeClr val="dk2">
                <a:alpha val="13000"/>
              </a:schemeClr>
            </a:solidFill>
            <a:ln w="0">
              <a:noFill/>
            </a:ln>
          </p:spPr>
          <p:style>
            <a:lnRef idx="0"/>
            <a:fillRef idx="0"/>
            <a:effectRef idx="0"/>
            <a:fontRef idx="minor"/>
          </p:style>
        </p:sp>
      </p:grpSp>
      <p:sp>
        <p:nvSpPr>
          <p:cNvPr id="243" name="PlaceHolder 1"/>
          <p:cNvSpPr>
            <a:spLocks noGrp="1"/>
          </p:cNvSpPr>
          <p:nvPr>
            <p:ph type="title"/>
          </p:nvPr>
        </p:nvSpPr>
        <p:spPr>
          <a:xfrm>
            <a:off x="1303920" y="598680"/>
            <a:ext cx="7030080" cy="999000"/>
          </a:xfrm>
          <a:prstGeom prst="rect">
            <a:avLst/>
          </a:prstGeom>
          <a:noFill/>
          <a:ln w="0">
            <a:noFill/>
          </a:ln>
        </p:spPr>
        <p:txBody>
          <a:bodyPr tIns="91440" bIns="91440" anchor="t">
            <a:normAutofit/>
          </a:bodyPr>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244" name="PlaceHolder 2"/>
          <p:cNvSpPr>
            <a:spLocks noGrp="1"/>
          </p:cNvSpPr>
          <p:nvPr>
            <p:ph type="body"/>
          </p:nvPr>
        </p:nvSpPr>
        <p:spPr>
          <a:xfrm>
            <a:off x="1303920" y="1990080"/>
            <a:ext cx="7030080" cy="25412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IN" sz="1300" spc="-1" strike="noStrike">
                <a:solidFill>
                  <a:srgbClr val="000000"/>
                </a:solidFill>
                <a:latin typeface="Arial"/>
              </a:rPr>
              <a:t>Click to edit the outline text format</a:t>
            </a:r>
            <a:endParaRPr b="0" lang="en-IN"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300" spc="-1" strike="noStrike">
                <a:solidFill>
                  <a:srgbClr val="000000"/>
                </a:solidFill>
                <a:latin typeface="Arial"/>
              </a:rPr>
              <a:t>Second Outline Level</a:t>
            </a:r>
            <a:endParaRPr b="0" lang="en-IN"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300" spc="-1" strike="noStrike">
                <a:solidFill>
                  <a:srgbClr val="000000"/>
                </a:solidFill>
                <a:latin typeface="Arial"/>
              </a:rPr>
              <a:t>Third Outline Level</a:t>
            </a:r>
            <a:endParaRPr b="0" lang="en-IN"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245" name="PlaceHolder 3"/>
          <p:cNvSpPr>
            <a:spLocks noGrp="1"/>
          </p:cNvSpPr>
          <p:nvPr>
            <p:ph type="sldNum" idx="3"/>
          </p:nvPr>
        </p:nvSpPr>
        <p:spPr>
          <a:xfrm>
            <a:off x="8451000" y="47368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GB" sz="900" spc="-1" strike="noStrike">
                <a:solidFill>
                  <a:srgbClr val="424242"/>
                </a:solidFill>
                <a:latin typeface="Nunito"/>
                <a:ea typeface="Nunito"/>
              </a:defRPr>
            </a:lvl1pPr>
          </a:lstStyle>
          <a:p>
            <a:pPr algn="r">
              <a:lnSpc>
                <a:spcPct val="100000"/>
              </a:lnSpc>
              <a:buNone/>
              <a:tabLst>
                <a:tab algn="l" pos="0"/>
              </a:tabLst>
            </a:pPr>
            <a:fld id="{B8CB1896-1BCB-4A6F-81EF-C650009E182F}" type="slidenum">
              <a:rPr b="0" lang="en-GB" sz="900" spc="-1" strike="noStrike">
                <a:solidFill>
                  <a:srgbClr val="424242"/>
                </a:solidFill>
                <a:latin typeface="Nunito"/>
                <a:ea typeface="Nunito"/>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791b"/>
        </a:solidFill>
      </p:bgPr>
    </p:bg>
    <p:spTree>
      <p:nvGrpSpPr>
        <p:cNvPr id="1" name=""/>
        <p:cNvGrpSpPr/>
        <p:nvPr/>
      </p:nvGrpSpPr>
      <p:grpSpPr>
        <a:xfrm>
          <a:off x="0" y="0"/>
          <a:ext cx="0" cy="0"/>
          <a:chOff x="0" y="0"/>
          <a:chExt cx="0" cy="0"/>
        </a:xfrm>
      </p:grpSpPr>
      <p:grpSp>
        <p:nvGrpSpPr>
          <p:cNvPr id="282" name="Google Shape;50;p3"/>
          <p:cNvGrpSpPr/>
          <p:nvPr/>
        </p:nvGrpSpPr>
        <p:grpSpPr>
          <a:xfrm>
            <a:off x="147240" y="3600"/>
            <a:ext cx="1232640" cy="1384200"/>
            <a:chOff x="147240" y="3600"/>
            <a:chExt cx="1232640" cy="1384200"/>
          </a:xfrm>
        </p:grpSpPr>
        <p:grpSp>
          <p:nvGrpSpPr>
            <p:cNvPr id="283" name="Google Shape;51;p3"/>
            <p:cNvGrpSpPr/>
            <p:nvPr/>
          </p:nvGrpSpPr>
          <p:grpSpPr>
            <a:xfrm>
              <a:off x="1063440" y="3600"/>
              <a:ext cx="316440" cy="688320"/>
              <a:chOff x="1063440" y="3600"/>
              <a:chExt cx="316440" cy="688320"/>
            </a:xfrm>
          </p:grpSpPr>
          <p:sp>
            <p:nvSpPr>
              <p:cNvPr id="284" name="Google Shape;52;p3"/>
              <p:cNvSpPr/>
              <p:nvPr/>
            </p:nvSpPr>
            <p:spPr>
              <a:xfrm rot="10800000">
                <a:off x="1063440" y="360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285" name="Google Shape;53;p3"/>
              <p:cNvSpPr/>
              <p:nvPr/>
            </p:nvSpPr>
            <p:spPr>
              <a:xfrm rot="10800000">
                <a:off x="1063440" y="360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286" name="Google Shape;54;p3"/>
            <p:cNvGrpSpPr/>
            <p:nvPr/>
          </p:nvGrpSpPr>
          <p:grpSpPr>
            <a:xfrm>
              <a:off x="605160" y="3600"/>
              <a:ext cx="316440" cy="1036440"/>
              <a:chOff x="605160" y="3600"/>
              <a:chExt cx="316440" cy="1036440"/>
            </a:xfrm>
          </p:grpSpPr>
          <p:sp>
            <p:nvSpPr>
              <p:cNvPr id="287" name="Google Shape;55;p3"/>
              <p:cNvSpPr/>
              <p:nvPr/>
            </p:nvSpPr>
            <p:spPr>
              <a:xfrm rot="10800000">
                <a:off x="605160" y="360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288" name="Google Shape;56;p3"/>
              <p:cNvSpPr/>
              <p:nvPr/>
            </p:nvSpPr>
            <p:spPr>
              <a:xfrm rot="10800000">
                <a:off x="605160" y="396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289" name="Google Shape;57;p3"/>
              <p:cNvSpPr/>
              <p:nvPr/>
            </p:nvSpPr>
            <p:spPr>
              <a:xfrm rot="10800000">
                <a:off x="605160" y="360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290" name="Google Shape;58;p3"/>
            <p:cNvGrpSpPr/>
            <p:nvPr/>
          </p:nvGrpSpPr>
          <p:grpSpPr>
            <a:xfrm>
              <a:off x="147240" y="3600"/>
              <a:ext cx="316440" cy="1384200"/>
              <a:chOff x="147240" y="3600"/>
              <a:chExt cx="316440" cy="1384200"/>
            </a:xfrm>
          </p:grpSpPr>
          <p:sp>
            <p:nvSpPr>
              <p:cNvPr id="291" name="Google Shape;59;p3"/>
              <p:cNvSpPr/>
              <p:nvPr/>
            </p:nvSpPr>
            <p:spPr>
              <a:xfrm rot="10800000">
                <a:off x="147240" y="360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292" name="Google Shape;60;p3"/>
              <p:cNvSpPr/>
              <p:nvPr/>
            </p:nvSpPr>
            <p:spPr>
              <a:xfrm rot="10800000">
                <a:off x="147240" y="3600"/>
                <a:ext cx="316440" cy="1384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293" name="Google Shape;61;p3"/>
              <p:cNvSpPr/>
              <p:nvPr/>
            </p:nvSpPr>
            <p:spPr>
              <a:xfrm rot="10800000">
                <a:off x="147240" y="396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294" name="Google Shape;62;p3"/>
              <p:cNvSpPr/>
              <p:nvPr/>
            </p:nvSpPr>
            <p:spPr>
              <a:xfrm rot="10800000">
                <a:off x="147240" y="360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grpSp>
        <p:nvGrpSpPr>
          <p:cNvPr id="295" name="Google Shape;63;p3"/>
          <p:cNvGrpSpPr/>
          <p:nvPr/>
        </p:nvGrpSpPr>
        <p:grpSpPr>
          <a:xfrm>
            <a:off x="6775200" y="2904120"/>
            <a:ext cx="2185920" cy="2239200"/>
            <a:chOff x="6775200" y="2904120"/>
            <a:chExt cx="2185920" cy="2239200"/>
          </a:xfrm>
        </p:grpSpPr>
        <p:grpSp>
          <p:nvGrpSpPr>
            <p:cNvPr id="296" name="Google Shape;64;p3"/>
            <p:cNvGrpSpPr/>
            <p:nvPr/>
          </p:nvGrpSpPr>
          <p:grpSpPr>
            <a:xfrm>
              <a:off x="6775200" y="4253760"/>
              <a:ext cx="409320" cy="889560"/>
              <a:chOff x="6775200" y="4253760"/>
              <a:chExt cx="409320" cy="889560"/>
            </a:xfrm>
          </p:grpSpPr>
          <p:sp>
            <p:nvSpPr>
              <p:cNvPr id="297" name="Google Shape;65;p3"/>
              <p:cNvSpPr/>
              <p:nvPr/>
            </p:nvSpPr>
            <p:spPr>
              <a:xfrm>
                <a:off x="6775200" y="4253760"/>
                <a:ext cx="409320" cy="88956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298" name="Google Shape;66;p3"/>
              <p:cNvSpPr/>
              <p:nvPr/>
            </p:nvSpPr>
            <p:spPr>
              <a:xfrm>
                <a:off x="6775200" y="4703400"/>
                <a:ext cx="409320" cy="4399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299" name="Google Shape;67;p3"/>
            <p:cNvGrpSpPr/>
            <p:nvPr/>
          </p:nvGrpSpPr>
          <p:grpSpPr>
            <a:xfrm>
              <a:off x="7367400" y="3804120"/>
              <a:ext cx="409320" cy="1339200"/>
              <a:chOff x="7367400" y="3804120"/>
              <a:chExt cx="409320" cy="1339200"/>
            </a:xfrm>
          </p:grpSpPr>
          <p:sp>
            <p:nvSpPr>
              <p:cNvPr id="300" name="Google Shape;68;p3"/>
              <p:cNvSpPr/>
              <p:nvPr/>
            </p:nvSpPr>
            <p:spPr>
              <a:xfrm>
                <a:off x="7367400" y="4253760"/>
                <a:ext cx="409320" cy="88956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301" name="Google Shape;69;p3"/>
              <p:cNvSpPr/>
              <p:nvPr/>
            </p:nvSpPr>
            <p:spPr>
              <a:xfrm>
                <a:off x="7367400" y="3804120"/>
                <a:ext cx="409320" cy="133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302" name="Google Shape;70;p3"/>
              <p:cNvSpPr/>
              <p:nvPr/>
            </p:nvSpPr>
            <p:spPr>
              <a:xfrm>
                <a:off x="7367400" y="4703400"/>
                <a:ext cx="409320" cy="4399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303" name="Google Shape;71;p3"/>
            <p:cNvGrpSpPr/>
            <p:nvPr/>
          </p:nvGrpSpPr>
          <p:grpSpPr>
            <a:xfrm>
              <a:off x="7959600" y="3354120"/>
              <a:ext cx="409320" cy="1789200"/>
              <a:chOff x="7959600" y="3354120"/>
              <a:chExt cx="409320" cy="1789200"/>
            </a:xfrm>
          </p:grpSpPr>
          <p:sp>
            <p:nvSpPr>
              <p:cNvPr id="304" name="Google Shape;72;p3"/>
              <p:cNvSpPr/>
              <p:nvPr/>
            </p:nvSpPr>
            <p:spPr>
              <a:xfrm>
                <a:off x="7959600" y="4253760"/>
                <a:ext cx="409320" cy="88956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305" name="Google Shape;73;p3"/>
              <p:cNvSpPr/>
              <p:nvPr/>
            </p:nvSpPr>
            <p:spPr>
              <a:xfrm>
                <a:off x="7959600" y="3354120"/>
                <a:ext cx="409320" cy="178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306" name="Google Shape;74;p3"/>
              <p:cNvSpPr/>
              <p:nvPr/>
            </p:nvSpPr>
            <p:spPr>
              <a:xfrm>
                <a:off x="7959600" y="3804120"/>
                <a:ext cx="409320" cy="133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307" name="Google Shape;75;p3"/>
              <p:cNvSpPr/>
              <p:nvPr/>
            </p:nvSpPr>
            <p:spPr>
              <a:xfrm>
                <a:off x="7959600" y="4703400"/>
                <a:ext cx="409320" cy="4399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308" name="Google Shape;76;p3"/>
            <p:cNvGrpSpPr/>
            <p:nvPr/>
          </p:nvGrpSpPr>
          <p:grpSpPr>
            <a:xfrm>
              <a:off x="8551800" y="2904120"/>
              <a:ext cx="409320" cy="2239200"/>
              <a:chOff x="8551800" y="2904120"/>
              <a:chExt cx="409320" cy="2239200"/>
            </a:xfrm>
          </p:grpSpPr>
          <p:sp>
            <p:nvSpPr>
              <p:cNvPr id="309" name="Google Shape;77;p3"/>
              <p:cNvSpPr/>
              <p:nvPr/>
            </p:nvSpPr>
            <p:spPr>
              <a:xfrm>
                <a:off x="8551800" y="4253760"/>
                <a:ext cx="409320" cy="88956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310" name="Google Shape;78;p3"/>
              <p:cNvSpPr/>
              <p:nvPr/>
            </p:nvSpPr>
            <p:spPr>
              <a:xfrm>
                <a:off x="8551800" y="3354120"/>
                <a:ext cx="409320" cy="178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311" name="Google Shape;79;p3"/>
              <p:cNvSpPr/>
              <p:nvPr/>
            </p:nvSpPr>
            <p:spPr>
              <a:xfrm>
                <a:off x="8551800" y="3804120"/>
                <a:ext cx="409320" cy="133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312" name="Google Shape;80;p3"/>
              <p:cNvSpPr/>
              <p:nvPr/>
            </p:nvSpPr>
            <p:spPr>
              <a:xfrm>
                <a:off x="8551800" y="2904120"/>
                <a:ext cx="409320" cy="223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313" name="Google Shape;81;p3"/>
              <p:cNvSpPr/>
              <p:nvPr/>
            </p:nvSpPr>
            <p:spPr>
              <a:xfrm>
                <a:off x="8551800" y="4703400"/>
                <a:ext cx="409320" cy="4399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sp>
        <p:nvSpPr>
          <p:cNvPr id="314" name="PlaceHolder 1"/>
          <p:cNvSpPr>
            <a:spLocks noGrp="1"/>
          </p:cNvSpPr>
          <p:nvPr>
            <p:ph type="title"/>
          </p:nvPr>
        </p:nvSpPr>
        <p:spPr>
          <a:xfrm>
            <a:off x="824040" y="1613880"/>
            <a:ext cx="5857560" cy="1872720"/>
          </a:xfrm>
          <a:prstGeom prst="rect">
            <a:avLst/>
          </a:prstGeom>
          <a:noFill/>
          <a:ln w="0">
            <a:noFill/>
          </a:ln>
        </p:spPr>
        <p:txBody>
          <a:bodyPr tIns="91440" bIns="91440" anchor="ctr">
            <a:normAutofit/>
          </a:bodyPr>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315" name="PlaceHolder 2"/>
          <p:cNvSpPr>
            <a:spLocks noGrp="1"/>
          </p:cNvSpPr>
          <p:nvPr>
            <p:ph type="sldNum" idx="4"/>
          </p:nvPr>
        </p:nvSpPr>
        <p:spPr>
          <a:xfrm>
            <a:off x="8451000" y="47368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GB" sz="900" spc="-1" strike="noStrike">
                <a:solidFill>
                  <a:srgbClr val="ffffff"/>
                </a:solidFill>
                <a:latin typeface="Nunito"/>
                <a:ea typeface="Nunito"/>
              </a:defRPr>
            </a:lvl1pPr>
          </a:lstStyle>
          <a:p>
            <a:pPr algn="r">
              <a:lnSpc>
                <a:spcPct val="100000"/>
              </a:lnSpc>
              <a:buNone/>
              <a:tabLst>
                <a:tab algn="l" pos="0"/>
              </a:tabLst>
            </a:pPr>
            <a:fld id="{5243CA10-ED95-4ADD-9142-BF0A3D49B8DC}" type="slidenum">
              <a:rPr b="0" lang="en-GB" sz="900" spc="-1" strike="noStrike">
                <a:solidFill>
                  <a:srgbClr val="ffffff"/>
                </a:solidFill>
                <a:latin typeface="Nunito"/>
                <a:ea typeface="Nunito"/>
              </a:rPr>
              <a:t>&lt;number&gt;</a:t>
            </a:fld>
            <a:endParaRPr b="0" lang="en-IN" sz="900" spc="-1" strike="noStrike">
              <a:latin typeface="Times New Roman"/>
            </a:endParaRPr>
          </a:p>
        </p:txBody>
      </p:sp>
      <p:sp>
        <p:nvSpPr>
          <p:cNvPr id="316"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791b"/>
        </a:solidFill>
      </p:bgPr>
    </p:bg>
    <p:spTree>
      <p:nvGrpSpPr>
        <p:cNvPr id="1" name=""/>
        <p:cNvGrpSpPr/>
        <p:nvPr/>
      </p:nvGrpSpPr>
      <p:grpSpPr>
        <a:xfrm>
          <a:off x="0" y="0"/>
          <a:ext cx="0" cy="0"/>
          <a:chOff x="0" y="0"/>
          <a:chExt cx="0" cy="0"/>
        </a:xfrm>
      </p:grpSpPr>
      <p:grpSp>
        <p:nvGrpSpPr>
          <p:cNvPr id="353" name="Google Shape;113;p8"/>
          <p:cNvGrpSpPr/>
          <p:nvPr/>
        </p:nvGrpSpPr>
        <p:grpSpPr>
          <a:xfrm>
            <a:off x="6866640" y="1800"/>
            <a:ext cx="2267280" cy="2601000"/>
            <a:chOff x="6866640" y="1800"/>
            <a:chExt cx="2267280" cy="2601000"/>
          </a:xfrm>
        </p:grpSpPr>
        <p:grpSp>
          <p:nvGrpSpPr>
            <p:cNvPr id="354" name="Google Shape;114;p8"/>
            <p:cNvGrpSpPr/>
            <p:nvPr/>
          </p:nvGrpSpPr>
          <p:grpSpPr>
            <a:xfrm>
              <a:off x="7144200" y="1800"/>
              <a:ext cx="1989720" cy="1989720"/>
              <a:chOff x="7144200" y="1800"/>
              <a:chExt cx="1989720" cy="1989720"/>
            </a:xfrm>
          </p:grpSpPr>
          <p:sp>
            <p:nvSpPr>
              <p:cNvPr id="355" name="Google Shape;115;p8"/>
              <p:cNvSpPr/>
              <p:nvPr/>
            </p:nvSpPr>
            <p:spPr>
              <a:xfrm rot="12952200">
                <a:off x="7670520" y="528120"/>
                <a:ext cx="936720" cy="936720"/>
              </a:xfrm>
              <a:prstGeom prst="ellipse">
                <a:avLst/>
              </a:prstGeom>
              <a:solidFill>
                <a:schemeClr val="lt1">
                  <a:alpha val="9000"/>
                </a:schemeClr>
              </a:solidFill>
              <a:ln w="0">
                <a:noFill/>
              </a:ln>
            </p:spPr>
            <p:style>
              <a:lnRef idx="0"/>
              <a:fillRef idx="0"/>
              <a:effectRef idx="0"/>
              <a:fontRef idx="minor"/>
            </p:style>
          </p:sp>
          <p:sp>
            <p:nvSpPr>
              <p:cNvPr id="356" name="Google Shape;116;p8"/>
              <p:cNvSpPr/>
              <p:nvPr/>
            </p:nvSpPr>
            <p:spPr>
              <a:xfrm rot="12952200">
                <a:off x="7670520" y="528120"/>
                <a:ext cx="936720" cy="936720"/>
              </a:xfrm>
              <a:prstGeom prst="pie">
                <a:avLst>
                  <a:gd name="adj1" fmla="val 19376841"/>
                  <a:gd name="adj2" fmla="val 12313574"/>
                </a:avLst>
              </a:prstGeom>
              <a:solidFill>
                <a:schemeClr val="lt1">
                  <a:alpha val="9000"/>
                </a:schemeClr>
              </a:solidFill>
              <a:ln w="0">
                <a:noFill/>
              </a:ln>
            </p:spPr>
            <p:style>
              <a:lnRef idx="0"/>
              <a:fillRef idx="0"/>
              <a:effectRef idx="0"/>
              <a:fontRef idx="minor"/>
            </p:style>
          </p:sp>
          <p:sp>
            <p:nvSpPr>
              <p:cNvPr id="357" name="Google Shape;117;p8"/>
              <p:cNvSpPr/>
              <p:nvPr/>
            </p:nvSpPr>
            <p:spPr>
              <a:xfrm rot="12951000">
                <a:off x="7426440" y="284040"/>
                <a:ext cx="1425240" cy="1424880"/>
              </a:xfrm>
              <a:prstGeom prst="ellipse">
                <a:avLst/>
              </a:prstGeom>
              <a:solidFill>
                <a:schemeClr val="lt1">
                  <a:alpha val="9000"/>
                </a:schemeClr>
              </a:solidFill>
              <a:ln w="0">
                <a:noFill/>
              </a:ln>
            </p:spPr>
            <p:style>
              <a:lnRef idx="0"/>
              <a:fillRef idx="0"/>
              <a:effectRef idx="0"/>
              <a:fontRef idx="minor"/>
            </p:style>
          </p:sp>
        </p:grpSp>
        <p:grpSp>
          <p:nvGrpSpPr>
            <p:cNvPr id="358" name="Google Shape;118;p8"/>
            <p:cNvGrpSpPr/>
            <p:nvPr/>
          </p:nvGrpSpPr>
          <p:grpSpPr>
            <a:xfrm>
              <a:off x="8283600" y="1807920"/>
              <a:ext cx="794520" cy="794880"/>
              <a:chOff x="8283600" y="1807920"/>
              <a:chExt cx="794520" cy="794880"/>
            </a:xfrm>
          </p:grpSpPr>
          <p:sp>
            <p:nvSpPr>
              <p:cNvPr id="359" name="Google Shape;119;p8"/>
              <p:cNvSpPr/>
              <p:nvPr/>
            </p:nvSpPr>
            <p:spPr>
              <a:xfrm rot="2152200">
                <a:off x="8395920" y="1920600"/>
                <a:ext cx="569160" cy="569160"/>
              </a:xfrm>
              <a:prstGeom prst="ellipse">
                <a:avLst/>
              </a:prstGeom>
              <a:solidFill>
                <a:schemeClr val="lt1">
                  <a:alpha val="9000"/>
                </a:schemeClr>
              </a:solidFill>
              <a:ln w="0">
                <a:noFill/>
              </a:ln>
            </p:spPr>
            <p:style>
              <a:lnRef idx="0"/>
              <a:fillRef idx="0"/>
              <a:effectRef idx="0"/>
              <a:fontRef idx="minor"/>
            </p:style>
          </p:sp>
          <p:sp>
            <p:nvSpPr>
              <p:cNvPr id="360" name="Google Shape;120;p8"/>
              <p:cNvSpPr/>
              <p:nvPr/>
            </p:nvSpPr>
            <p:spPr>
              <a:xfrm rot="2150400">
                <a:off x="8484480" y="2008440"/>
                <a:ext cx="392760" cy="392760"/>
              </a:xfrm>
              <a:prstGeom prst="ellipse">
                <a:avLst/>
              </a:prstGeom>
              <a:solidFill>
                <a:schemeClr val="lt1">
                  <a:alpha val="9000"/>
                </a:schemeClr>
              </a:solidFill>
              <a:ln w="0">
                <a:noFill/>
              </a:ln>
            </p:spPr>
            <p:style>
              <a:lnRef idx="0"/>
              <a:fillRef idx="0"/>
              <a:effectRef idx="0"/>
              <a:fontRef idx="minor"/>
            </p:style>
          </p:sp>
          <p:sp>
            <p:nvSpPr>
              <p:cNvPr id="361" name="Google Shape;121;p8"/>
              <p:cNvSpPr/>
              <p:nvPr/>
            </p:nvSpPr>
            <p:spPr>
              <a:xfrm rot="2150400">
                <a:off x="8484480" y="2008440"/>
                <a:ext cx="392760" cy="392760"/>
              </a:xfrm>
              <a:prstGeom prst="pie">
                <a:avLst>
                  <a:gd name="adj1" fmla="val 5699893"/>
                  <a:gd name="adj2" fmla="val 12313574"/>
                </a:avLst>
              </a:prstGeom>
              <a:solidFill>
                <a:schemeClr val="lt1">
                  <a:alpha val="9000"/>
                </a:schemeClr>
              </a:solidFill>
              <a:ln w="0">
                <a:noFill/>
              </a:ln>
            </p:spPr>
            <p:style>
              <a:lnRef idx="0"/>
              <a:fillRef idx="0"/>
              <a:effectRef idx="0"/>
              <a:fontRef idx="minor"/>
            </p:style>
          </p:sp>
        </p:grpSp>
        <p:grpSp>
          <p:nvGrpSpPr>
            <p:cNvPr id="362" name="Google Shape;122;p8"/>
            <p:cNvGrpSpPr/>
            <p:nvPr/>
          </p:nvGrpSpPr>
          <p:grpSpPr>
            <a:xfrm>
              <a:off x="6866640" y="118800"/>
              <a:ext cx="548280" cy="548280"/>
              <a:chOff x="6866640" y="118800"/>
              <a:chExt cx="548280" cy="548280"/>
            </a:xfrm>
          </p:grpSpPr>
          <p:sp>
            <p:nvSpPr>
              <p:cNvPr id="363" name="Google Shape;123;p8"/>
              <p:cNvSpPr/>
              <p:nvPr/>
            </p:nvSpPr>
            <p:spPr>
              <a:xfrm rot="2150400">
                <a:off x="6944400" y="196560"/>
                <a:ext cx="392760" cy="392760"/>
              </a:xfrm>
              <a:prstGeom prst="ellipse">
                <a:avLst/>
              </a:prstGeom>
              <a:solidFill>
                <a:schemeClr val="lt1">
                  <a:alpha val="9000"/>
                </a:schemeClr>
              </a:solidFill>
              <a:ln w="0">
                <a:noFill/>
              </a:ln>
            </p:spPr>
            <p:style>
              <a:lnRef idx="0"/>
              <a:fillRef idx="0"/>
              <a:effectRef idx="0"/>
              <a:fontRef idx="minor"/>
            </p:style>
          </p:sp>
          <p:sp>
            <p:nvSpPr>
              <p:cNvPr id="364" name="Google Shape;124;p8"/>
              <p:cNvSpPr/>
              <p:nvPr/>
            </p:nvSpPr>
            <p:spPr>
              <a:xfrm rot="2150400">
                <a:off x="6944400" y="196560"/>
                <a:ext cx="392760" cy="392760"/>
              </a:xfrm>
              <a:prstGeom prst="pie">
                <a:avLst>
                  <a:gd name="adj1" fmla="val 5699893"/>
                  <a:gd name="adj2" fmla="val 12313574"/>
                </a:avLst>
              </a:prstGeom>
              <a:solidFill>
                <a:schemeClr val="lt1">
                  <a:alpha val="9000"/>
                </a:schemeClr>
              </a:solidFill>
              <a:ln w="0">
                <a:noFill/>
              </a:ln>
            </p:spPr>
            <p:style>
              <a:lnRef idx="0"/>
              <a:fillRef idx="0"/>
              <a:effectRef idx="0"/>
              <a:fontRef idx="minor"/>
            </p:style>
          </p:sp>
        </p:grpSp>
      </p:grpSp>
      <p:sp>
        <p:nvSpPr>
          <p:cNvPr id="365" name="PlaceHolder 1"/>
          <p:cNvSpPr>
            <a:spLocks noGrp="1"/>
          </p:cNvSpPr>
          <p:nvPr>
            <p:ph type="title"/>
          </p:nvPr>
        </p:nvSpPr>
        <p:spPr>
          <a:xfrm>
            <a:off x="824040" y="763560"/>
            <a:ext cx="5857560" cy="3573000"/>
          </a:xfrm>
          <a:prstGeom prst="rect">
            <a:avLst/>
          </a:prstGeom>
          <a:noFill/>
          <a:ln w="0">
            <a:noFill/>
          </a:ln>
        </p:spPr>
        <p:txBody>
          <a:bodyPr tIns="91440" bIns="91440" anchor="ctr">
            <a:normAutofit/>
          </a:bodyPr>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366" name="PlaceHolder 2"/>
          <p:cNvSpPr>
            <a:spLocks noGrp="1"/>
          </p:cNvSpPr>
          <p:nvPr>
            <p:ph type="sldNum" idx="5"/>
          </p:nvPr>
        </p:nvSpPr>
        <p:spPr>
          <a:xfrm>
            <a:off x="8451000" y="47368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GB" sz="900" spc="-1" strike="noStrike">
                <a:solidFill>
                  <a:srgbClr val="ffffff"/>
                </a:solidFill>
                <a:latin typeface="Nunito"/>
                <a:ea typeface="Nunito"/>
              </a:defRPr>
            </a:lvl1pPr>
          </a:lstStyle>
          <a:p>
            <a:pPr algn="r">
              <a:lnSpc>
                <a:spcPct val="100000"/>
              </a:lnSpc>
              <a:buNone/>
              <a:tabLst>
                <a:tab algn="l" pos="0"/>
              </a:tabLst>
            </a:pPr>
            <a:fld id="{85AC84C1-BA41-43C8-8D21-8011D03151C7}" type="slidenum">
              <a:rPr b="0" lang="en-GB" sz="900" spc="-1" strike="noStrike">
                <a:solidFill>
                  <a:srgbClr val="ffffff"/>
                </a:solidFill>
                <a:latin typeface="Nunito"/>
                <a:ea typeface="Nunito"/>
              </a:rPr>
              <a:t>&lt;number&gt;</a:t>
            </a:fld>
            <a:endParaRPr b="0" lang="en-IN" sz="900" spc="-1" strike="noStrike">
              <a:latin typeface="Times New Roman"/>
            </a:endParaRPr>
          </a:p>
        </p:txBody>
      </p:sp>
      <p:sp>
        <p:nvSpPr>
          <p:cNvPr id="36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04" name="Google Shape;136;p10"/>
          <p:cNvGrpSpPr/>
          <p:nvPr/>
        </p:nvGrpSpPr>
        <p:grpSpPr>
          <a:xfrm>
            <a:off x="713520" y="3847320"/>
            <a:ext cx="825120" cy="825120"/>
            <a:chOff x="713520" y="3847320"/>
            <a:chExt cx="825120" cy="825120"/>
          </a:xfrm>
        </p:grpSpPr>
        <p:sp>
          <p:nvSpPr>
            <p:cNvPr id="405" name="Google Shape;137;p10"/>
            <p:cNvSpPr/>
            <p:nvPr/>
          </p:nvSpPr>
          <p:spPr>
            <a:xfrm rot="16200000">
              <a:off x="880920" y="4014720"/>
              <a:ext cx="490320" cy="490320"/>
            </a:xfrm>
            <a:prstGeom prst="pie">
              <a:avLst>
                <a:gd name="adj1" fmla="val 10792838"/>
                <a:gd name="adj2" fmla="val 16200000"/>
              </a:avLst>
            </a:prstGeom>
            <a:solidFill>
              <a:schemeClr val="dk2">
                <a:alpha val="13000"/>
              </a:schemeClr>
            </a:solidFill>
            <a:ln w="0">
              <a:noFill/>
            </a:ln>
          </p:spPr>
          <p:style>
            <a:lnRef idx="0"/>
            <a:fillRef idx="0"/>
            <a:effectRef idx="0"/>
            <a:fontRef idx="minor"/>
          </p:style>
        </p:sp>
        <p:sp>
          <p:nvSpPr>
            <p:cNvPr id="406" name="Google Shape;138;p10"/>
            <p:cNvSpPr/>
            <p:nvPr/>
          </p:nvSpPr>
          <p:spPr>
            <a:xfrm rot="16200000">
              <a:off x="713520" y="3847320"/>
              <a:ext cx="825120" cy="825120"/>
            </a:xfrm>
            <a:prstGeom prst="pie">
              <a:avLst>
                <a:gd name="adj1" fmla="val 10792838"/>
                <a:gd name="adj2" fmla="val 16200000"/>
              </a:avLst>
            </a:prstGeom>
            <a:solidFill>
              <a:schemeClr val="dk2">
                <a:alpha val="13000"/>
              </a:schemeClr>
            </a:solidFill>
            <a:ln w="0">
              <a:noFill/>
            </a:ln>
          </p:spPr>
          <p:style>
            <a:lnRef idx="0"/>
            <a:fillRef idx="0"/>
            <a:effectRef idx="0"/>
            <a:fontRef idx="minor"/>
          </p:style>
        </p:sp>
      </p:grpSp>
      <p:sp>
        <p:nvSpPr>
          <p:cNvPr id="407" name="PlaceHolder 1"/>
          <p:cNvSpPr>
            <a:spLocks noGrp="1"/>
          </p:cNvSpPr>
          <p:nvPr>
            <p:ph type="body"/>
          </p:nvPr>
        </p:nvSpPr>
        <p:spPr>
          <a:xfrm>
            <a:off x="1303920" y="4138920"/>
            <a:ext cx="5842800" cy="534600"/>
          </a:xfrm>
          <a:prstGeom prst="rect">
            <a:avLst/>
          </a:prstGeom>
          <a:noFill/>
          <a:ln w="0">
            <a:noFill/>
          </a:ln>
        </p:spPr>
        <p:txBody>
          <a:bodyPr tIns="91440" bIns="91440" anchor="t">
            <a:normAutofit fontScale="19000"/>
          </a:bodyPr>
          <a:p>
            <a:pPr marL="432000" indent="-324000">
              <a:spcBef>
                <a:spcPts val="1417"/>
              </a:spcBef>
              <a:buClr>
                <a:srgbClr val="000000"/>
              </a:buClr>
              <a:buSzPct val="45000"/>
              <a:buFont typeface="Wingdings" charset="2"/>
              <a:buChar char=""/>
            </a:pPr>
            <a:r>
              <a:rPr b="0" lang="en-IN" sz="1300" spc="-1" strike="noStrike">
                <a:solidFill>
                  <a:srgbClr val="000000"/>
                </a:solidFill>
                <a:latin typeface="Arial"/>
              </a:rPr>
              <a:t>Click to edit the outline text format</a:t>
            </a:r>
            <a:endParaRPr b="0" lang="en-IN"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300" spc="-1" strike="noStrike">
                <a:solidFill>
                  <a:srgbClr val="000000"/>
                </a:solidFill>
                <a:latin typeface="Arial"/>
              </a:rPr>
              <a:t>Second Outline Level</a:t>
            </a:r>
            <a:endParaRPr b="0" lang="en-IN"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300" spc="-1" strike="noStrike">
                <a:solidFill>
                  <a:srgbClr val="000000"/>
                </a:solidFill>
                <a:latin typeface="Arial"/>
              </a:rPr>
              <a:t>Third Outline Level</a:t>
            </a:r>
            <a:endParaRPr b="0" lang="en-IN"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408" name="PlaceHolder 2"/>
          <p:cNvSpPr>
            <a:spLocks noGrp="1"/>
          </p:cNvSpPr>
          <p:nvPr>
            <p:ph type="sldNum" idx="6"/>
          </p:nvPr>
        </p:nvSpPr>
        <p:spPr>
          <a:xfrm>
            <a:off x="8451000" y="47368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GB" sz="900" spc="-1" strike="noStrike">
                <a:solidFill>
                  <a:srgbClr val="424242"/>
                </a:solidFill>
                <a:latin typeface="Nunito"/>
                <a:ea typeface="Nunito"/>
              </a:defRPr>
            </a:lvl1pPr>
          </a:lstStyle>
          <a:p>
            <a:pPr algn="r">
              <a:lnSpc>
                <a:spcPct val="100000"/>
              </a:lnSpc>
              <a:buNone/>
              <a:tabLst>
                <a:tab algn="l" pos="0"/>
              </a:tabLst>
            </a:pPr>
            <a:fld id="{690C90D9-F268-4649-B584-8802353343EA}" type="slidenum">
              <a:rPr b="0" lang="en-GB" sz="900" spc="-1" strike="noStrike">
                <a:solidFill>
                  <a:srgbClr val="424242"/>
                </a:solidFill>
                <a:latin typeface="Nunito"/>
                <a:ea typeface="Nunito"/>
              </a:rPr>
              <a:t>&lt;number&gt;</a:t>
            </a:fld>
            <a:endParaRPr b="0" lang="en-IN" sz="900" spc="-1" strike="noStrike">
              <a:latin typeface="Times New Roman"/>
            </a:endParaRPr>
          </a:p>
        </p:txBody>
      </p:sp>
      <p:sp>
        <p:nvSpPr>
          <p:cNvPr id="409" name="PlaceHolder 3"/>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46" name="Google Shape;92;p5"/>
          <p:cNvGrpSpPr/>
          <p:nvPr/>
        </p:nvGrpSpPr>
        <p:grpSpPr>
          <a:xfrm>
            <a:off x="626040" y="299520"/>
            <a:ext cx="999000" cy="999000"/>
            <a:chOff x="626040" y="299520"/>
            <a:chExt cx="999000" cy="999000"/>
          </a:xfrm>
        </p:grpSpPr>
        <p:sp>
          <p:nvSpPr>
            <p:cNvPr id="447" name="Google Shape;93;p5"/>
            <p:cNvSpPr/>
            <p:nvPr/>
          </p:nvSpPr>
          <p:spPr>
            <a:xfrm rot="16200000">
              <a:off x="828720" y="502560"/>
              <a:ext cx="593640" cy="593640"/>
            </a:xfrm>
            <a:prstGeom prst="pie">
              <a:avLst>
                <a:gd name="adj1" fmla="val 10792838"/>
                <a:gd name="adj2" fmla="val 16200000"/>
              </a:avLst>
            </a:prstGeom>
            <a:solidFill>
              <a:schemeClr val="dk2">
                <a:alpha val="13000"/>
              </a:schemeClr>
            </a:solidFill>
            <a:ln w="0">
              <a:noFill/>
            </a:ln>
          </p:spPr>
          <p:style>
            <a:lnRef idx="0"/>
            <a:fillRef idx="0"/>
            <a:effectRef idx="0"/>
            <a:fontRef idx="minor"/>
          </p:style>
        </p:sp>
        <p:sp>
          <p:nvSpPr>
            <p:cNvPr id="448" name="Google Shape;94;p5"/>
            <p:cNvSpPr/>
            <p:nvPr/>
          </p:nvSpPr>
          <p:spPr>
            <a:xfrm rot="16200000">
              <a:off x="626040" y="299520"/>
              <a:ext cx="999000" cy="999000"/>
            </a:xfrm>
            <a:prstGeom prst="pie">
              <a:avLst>
                <a:gd name="adj1" fmla="val 10792838"/>
                <a:gd name="adj2" fmla="val 16200000"/>
              </a:avLst>
            </a:prstGeom>
            <a:solidFill>
              <a:schemeClr val="dk2">
                <a:alpha val="13000"/>
              </a:schemeClr>
            </a:solidFill>
            <a:ln w="0">
              <a:noFill/>
            </a:ln>
          </p:spPr>
          <p:style>
            <a:lnRef idx="0"/>
            <a:fillRef idx="0"/>
            <a:effectRef idx="0"/>
            <a:fontRef idx="minor"/>
          </p:style>
        </p:sp>
      </p:grpSp>
      <p:sp>
        <p:nvSpPr>
          <p:cNvPr id="449" name="PlaceHolder 1"/>
          <p:cNvSpPr>
            <a:spLocks noGrp="1"/>
          </p:cNvSpPr>
          <p:nvPr>
            <p:ph type="title"/>
          </p:nvPr>
        </p:nvSpPr>
        <p:spPr>
          <a:xfrm>
            <a:off x="1303920" y="598680"/>
            <a:ext cx="7030080" cy="999000"/>
          </a:xfrm>
          <a:prstGeom prst="rect">
            <a:avLst/>
          </a:prstGeom>
          <a:noFill/>
          <a:ln w="0">
            <a:noFill/>
          </a:ln>
        </p:spPr>
        <p:txBody>
          <a:bodyPr tIns="91440" bIns="91440" anchor="t">
            <a:normAutofit/>
          </a:bodyPr>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450" name="PlaceHolder 2"/>
          <p:cNvSpPr>
            <a:spLocks noGrp="1"/>
          </p:cNvSpPr>
          <p:nvPr>
            <p:ph type="body"/>
          </p:nvPr>
        </p:nvSpPr>
        <p:spPr>
          <a:xfrm>
            <a:off x="1303920" y="1990080"/>
            <a:ext cx="3430080" cy="2541240"/>
          </a:xfrm>
          <a:prstGeom prst="rect">
            <a:avLst/>
          </a:prstGeom>
          <a:noFill/>
          <a:ln w="0">
            <a:noFill/>
          </a:ln>
        </p:spPr>
        <p:txBody>
          <a:bodyPr tIns="91440" bIns="91440" anchor="t">
            <a:normAutofit fontScale="90000"/>
          </a:bodyPr>
          <a:p>
            <a:pPr marL="432000" indent="-324000">
              <a:spcBef>
                <a:spcPts val="1417"/>
              </a:spcBef>
              <a:buClr>
                <a:srgbClr val="000000"/>
              </a:buClr>
              <a:buSzPct val="45000"/>
              <a:buFont typeface="Wingdings" charset="2"/>
              <a:buChar char=""/>
            </a:pPr>
            <a:r>
              <a:rPr b="0" lang="en-IN" sz="1300" spc="-1" strike="noStrike">
                <a:solidFill>
                  <a:srgbClr val="000000"/>
                </a:solidFill>
                <a:latin typeface="Arial"/>
              </a:rPr>
              <a:t>Click to edit the outline text format</a:t>
            </a:r>
            <a:endParaRPr b="0" lang="en-IN"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300" spc="-1" strike="noStrike">
                <a:solidFill>
                  <a:srgbClr val="000000"/>
                </a:solidFill>
                <a:latin typeface="Arial"/>
              </a:rPr>
              <a:t>Second Outline Level</a:t>
            </a:r>
            <a:endParaRPr b="0" lang="en-IN"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300" spc="-1" strike="noStrike">
                <a:solidFill>
                  <a:srgbClr val="000000"/>
                </a:solidFill>
                <a:latin typeface="Arial"/>
              </a:rPr>
              <a:t>Third Outline Level</a:t>
            </a:r>
            <a:endParaRPr b="0" lang="en-IN"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451" name="PlaceHolder 3"/>
          <p:cNvSpPr>
            <a:spLocks noGrp="1"/>
          </p:cNvSpPr>
          <p:nvPr>
            <p:ph type="body"/>
          </p:nvPr>
        </p:nvSpPr>
        <p:spPr>
          <a:xfrm>
            <a:off x="4903560" y="1990080"/>
            <a:ext cx="3430080" cy="2541240"/>
          </a:xfrm>
          <a:prstGeom prst="rect">
            <a:avLst/>
          </a:prstGeom>
          <a:noFill/>
          <a:ln w="0">
            <a:noFill/>
          </a:ln>
        </p:spPr>
        <p:txBody>
          <a:bodyPr tIns="91440" bIns="91440" anchor="t">
            <a:normAutofit fontScale="90000"/>
          </a:bodyPr>
          <a:p>
            <a:pPr marL="432000" indent="-324000">
              <a:spcBef>
                <a:spcPts val="1417"/>
              </a:spcBef>
              <a:buClr>
                <a:srgbClr val="000000"/>
              </a:buClr>
              <a:buSzPct val="45000"/>
              <a:buFont typeface="Wingdings" charset="2"/>
              <a:buChar char=""/>
            </a:pPr>
            <a:r>
              <a:rPr b="0" lang="en-IN" sz="1300" spc="-1" strike="noStrike">
                <a:solidFill>
                  <a:srgbClr val="000000"/>
                </a:solidFill>
                <a:latin typeface="Arial"/>
              </a:rPr>
              <a:t>Click to edit the outline text format</a:t>
            </a:r>
            <a:endParaRPr b="0" lang="en-IN"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300" spc="-1" strike="noStrike">
                <a:solidFill>
                  <a:srgbClr val="000000"/>
                </a:solidFill>
                <a:latin typeface="Arial"/>
              </a:rPr>
              <a:t>Second Outline Level</a:t>
            </a:r>
            <a:endParaRPr b="0" lang="en-IN"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300" spc="-1" strike="noStrike">
                <a:solidFill>
                  <a:srgbClr val="000000"/>
                </a:solidFill>
                <a:latin typeface="Arial"/>
              </a:rPr>
              <a:t>Third Outline Level</a:t>
            </a:r>
            <a:endParaRPr b="0" lang="en-IN"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452" name="PlaceHolder 4"/>
          <p:cNvSpPr>
            <a:spLocks noGrp="1"/>
          </p:cNvSpPr>
          <p:nvPr>
            <p:ph type="sldNum" idx="7"/>
          </p:nvPr>
        </p:nvSpPr>
        <p:spPr>
          <a:xfrm>
            <a:off x="8451000" y="47368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GB" sz="900" spc="-1" strike="noStrike">
                <a:solidFill>
                  <a:srgbClr val="424242"/>
                </a:solidFill>
                <a:latin typeface="Nunito"/>
                <a:ea typeface="Nunito"/>
              </a:defRPr>
            </a:lvl1pPr>
          </a:lstStyle>
          <a:p>
            <a:pPr algn="r">
              <a:lnSpc>
                <a:spcPct val="100000"/>
              </a:lnSpc>
              <a:buNone/>
              <a:tabLst>
                <a:tab algn="l" pos="0"/>
              </a:tabLst>
            </a:pPr>
            <a:fld id="{996DB329-A4C9-42E7-A41F-25E419BBE2FE}" type="slidenum">
              <a:rPr b="0" lang="en-GB" sz="900" spc="-1" strike="noStrike">
                <a:solidFill>
                  <a:srgbClr val="424242"/>
                </a:solidFill>
                <a:latin typeface="Nunito"/>
                <a:ea typeface="Nunito"/>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6.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title"/>
          </p:nvPr>
        </p:nvSpPr>
        <p:spPr>
          <a:xfrm>
            <a:off x="824040" y="1613880"/>
            <a:ext cx="4255200" cy="1872720"/>
          </a:xfrm>
          <a:prstGeom prst="rect">
            <a:avLst/>
          </a:prstGeom>
          <a:noFill/>
          <a:ln w="0">
            <a:noFill/>
          </a:ln>
        </p:spPr>
        <p:txBody>
          <a:bodyPr tIns="91440" bIns="91440" anchor="ctr">
            <a:normAutofit/>
          </a:bodyPr>
          <a:p>
            <a:pPr>
              <a:lnSpc>
                <a:spcPct val="100000"/>
              </a:lnSpc>
              <a:buNone/>
              <a:tabLst>
                <a:tab algn="l" pos="0"/>
              </a:tabLst>
            </a:pPr>
            <a:r>
              <a:rPr b="1" lang="en-GB" sz="3600" spc="-1" strike="noStrike">
                <a:solidFill>
                  <a:srgbClr val="ffffff"/>
                </a:solidFill>
                <a:latin typeface="Maven Pro"/>
                <a:ea typeface="Maven Pro"/>
              </a:rPr>
              <a:t>Heart Failure Prediction</a:t>
            </a:r>
            <a:endParaRPr b="0" lang="en-IN" sz="3600" spc="-1" strike="noStrike">
              <a:solidFill>
                <a:srgbClr val="000000"/>
              </a:solidFill>
              <a:latin typeface="Arial"/>
            </a:endParaRPr>
          </a:p>
        </p:txBody>
      </p:sp>
      <p:sp>
        <p:nvSpPr>
          <p:cNvPr id="490" name="PlaceHolder 2"/>
          <p:cNvSpPr>
            <a:spLocks noGrp="1"/>
          </p:cNvSpPr>
          <p:nvPr>
            <p:ph type="subTitle"/>
          </p:nvPr>
        </p:nvSpPr>
        <p:spPr>
          <a:xfrm>
            <a:off x="824040" y="3596400"/>
            <a:ext cx="4255200" cy="695160"/>
          </a:xfrm>
          <a:prstGeom prst="rect">
            <a:avLst/>
          </a:prstGeom>
          <a:noFill/>
          <a:ln w="0">
            <a:noFill/>
          </a:ln>
        </p:spPr>
        <p:txBody>
          <a:bodyPr tIns="91440" bIns="91440" anchor="t">
            <a:normAutofit/>
          </a:bodyPr>
          <a:p>
            <a:pPr>
              <a:lnSpc>
                <a:spcPct val="100000"/>
              </a:lnSpc>
              <a:buNone/>
              <a:tabLst>
                <a:tab algn="l" pos="0"/>
              </a:tabLst>
            </a:pPr>
            <a:r>
              <a:rPr b="0" lang="en-GB" sz="1600" spc="-1" strike="noStrike">
                <a:solidFill>
                  <a:srgbClr val="ffffff"/>
                </a:solidFill>
                <a:latin typeface="Nunito"/>
                <a:ea typeface="Nunito"/>
              </a:rPr>
              <a:t>Using Machine Learning Algorithms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PlaceHolder 1"/>
          <p:cNvSpPr>
            <a:spLocks noGrp="1"/>
          </p:cNvSpPr>
          <p:nvPr>
            <p:ph type="title"/>
          </p:nvPr>
        </p:nvSpPr>
        <p:spPr>
          <a:xfrm>
            <a:off x="1303920" y="598680"/>
            <a:ext cx="7030080" cy="999000"/>
          </a:xfrm>
          <a:prstGeom prst="rect">
            <a:avLst/>
          </a:prstGeom>
          <a:noFill/>
          <a:ln w="0">
            <a:noFill/>
          </a:ln>
        </p:spPr>
        <p:txBody>
          <a:bodyPr tIns="91440" bIns="91440" anchor="t">
            <a:normAutofit/>
          </a:bodyPr>
          <a:p>
            <a:pPr>
              <a:lnSpc>
                <a:spcPct val="100000"/>
              </a:lnSpc>
              <a:buNone/>
              <a:tabLst>
                <a:tab algn="l" pos="0"/>
              </a:tabLst>
            </a:pPr>
            <a:r>
              <a:rPr b="1" lang="en-GB" sz="2800" spc="-1" strike="noStrike">
                <a:solidFill>
                  <a:srgbClr val="424242"/>
                </a:solidFill>
                <a:latin typeface="Maven Pro"/>
                <a:ea typeface="Maven Pro"/>
              </a:rPr>
              <a:t>About dataset features</a:t>
            </a:r>
            <a:endParaRPr b="0" lang="en-IN" sz="2800" spc="-1" strike="noStrike">
              <a:solidFill>
                <a:srgbClr val="000000"/>
              </a:solidFill>
              <a:latin typeface="Arial"/>
            </a:endParaRPr>
          </a:p>
        </p:txBody>
      </p:sp>
      <p:sp>
        <p:nvSpPr>
          <p:cNvPr id="528" name="PlaceHolder 2"/>
          <p:cNvSpPr>
            <a:spLocks noGrp="1"/>
          </p:cNvSpPr>
          <p:nvPr>
            <p:ph/>
          </p:nvPr>
        </p:nvSpPr>
        <p:spPr>
          <a:xfrm>
            <a:off x="1303920" y="1990080"/>
            <a:ext cx="4278240" cy="508320"/>
          </a:xfrm>
          <a:prstGeom prst="rect">
            <a:avLst/>
          </a:prstGeom>
          <a:noFill/>
          <a:ln w="0">
            <a:noFill/>
          </a:ln>
        </p:spPr>
        <p:txBody>
          <a:bodyPr tIns="91440" bIns="91440" anchor="t">
            <a:normAutofit/>
          </a:bodyPr>
          <a:p>
            <a:pPr>
              <a:lnSpc>
                <a:spcPct val="115000"/>
              </a:lnSpc>
              <a:spcAft>
                <a:spcPts val="1199"/>
              </a:spcAft>
              <a:buNone/>
              <a:tabLst>
                <a:tab algn="l" pos="0"/>
              </a:tabLst>
            </a:pPr>
            <a:r>
              <a:rPr b="0" lang="en-GB" sz="1300" spc="-1" strike="noStrike">
                <a:solidFill>
                  <a:srgbClr val="424242"/>
                </a:solidFill>
                <a:latin typeface="Nunito"/>
                <a:ea typeface="Nunito"/>
              </a:rPr>
              <a:t>The dataset I am using contains 11 features </a:t>
            </a:r>
            <a:endParaRPr b="0" lang="en-IN" sz="1300" spc="-1" strike="noStrike">
              <a:solidFill>
                <a:srgbClr val="000000"/>
              </a:solidFill>
              <a:latin typeface="Arial"/>
            </a:endParaRPr>
          </a:p>
        </p:txBody>
      </p:sp>
      <p:graphicFrame>
        <p:nvGraphicFramePr>
          <p:cNvPr id="529" name="Google Shape;353;p22"/>
          <p:cNvGraphicFramePr/>
          <p:nvPr/>
        </p:nvGraphicFramePr>
        <p:xfrm>
          <a:off x="1095480" y="2498400"/>
          <a:ext cx="7238520" cy="1997640"/>
        </p:xfrm>
        <a:graphic>
          <a:graphicData uri="http://schemas.openxmlformats.org/drawingml/2006/table">
            <a:tbl>
              <a:tblPr/>
              <a:tblGrid>
                <a:gridCol w="1809720"/>
                <a:gridCol w="1809720"/>
                <a:gridCol w="1809720"/>
                <a:gridCol w="1809720"/>
              </a:tblGrid>
              <a:tr h="665640">
                <a:tc>
                  <a:txBody>
                    <a:bodyPr lIns="91080" rIns="91080" tIns="91080" bIns="91080" anchor="ctr">
                      <a:noAutofit/>
                    </a:bodyPr>
                    <a:p>
                      <a:pPr marL="50760" algn="ctr">
                        <a:lnSpc>
                          <a:spcPct val="115000"/>
                        </a:lnSpc>
                        <a:buNone/>
                        <a:tabLst>
                          <a:tab algn="l" pos="0"/>
                        </a:tabLst>
                      </a:pPr>
                      <a:r>
                        <a:rPr b="0" lang="en-GB" sz="1300" spc="-1" strike="noStrike">
                          <a:solidFill>
                            <a:srgbClr val="000000"/>
                          </a:solidFill>
                          <a:latin typeface="Nunito Medium"/>
                          <a:ea typeface="Nunito Medium"/>
                        </a:rPr>
                        <a:t>AGE​</a:t>
                      </a:r>
                      <a:endParaRPr b="0" lang="en-IN" sz="13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marL="50760" algn="ctr">
                        <a:lnSpc>
                          <a:spcPct val="115000"/>
                        </a:lnSpc>
                        <a:buNone/>
                        <a:tabLst>
                          <a:tab algn="l" pos="0"/>
                        </a:tabLst>
                      </a:pPr>
                      <a:r>
                        <a:rPr b="0" lang="en-GB" sz="1300" spc="-1" strike="noStrike">
                          <a:solidFill>
                            <a:srgbClr val="000000"/>
                          </a:solidFill>
                          <a:latin typeface="Nunito Medium"/>
                          <a:ea typeface="Nunito Medium"/>
                        </a:rPr>
                        <a:t>GENDER​</a:t>
                      </a:r>
                      <a:endParaRPr b="0" lang="en-IN" sz="13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marL="50760" algn="ctr">
                        <a:lnSpc>
                          <a:spcPct val="115000"/>
                        </a:lnSpc>
                        <a:buNone/>
                        <a:tabLst>
                          <a:tab algn="l" pos="0"/>
                        </a:tabLst>
                      </a:pPr>
                      <a:r>
                        <a:rPr b="0" lang="en-GB" sz="1300" spc="-1" strike="noStrike">
                          <a:solidFill>
                            <a:srgbClr val="000000"/>
                          </a:solidFill>
                          <a:latin typeface="Nunito Medium"/>
                          <a:ea typeface="Nunito Medium"/>
                        </a:rPr>
                        <a:t>CHEST PAIN TYPE​</a:t>
                      </a:r>
                      <a:endParaRPr b="0" lang="en-IN" sz="13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marL="50760" algn="ctr">
                        <a:lnSpc>
                          <a:spcPct val="115000"/>
                        </a:lnSpc>
                        <a:buNone/>
                        <a:tabLst>
                          <a:tab algn="l" pos="0"/>
                        </a:tabLst>
                      </a:pPr>
                      <a:r>
                        <a:rPr b="0" lang="en-GB" sz="1300" spc="-1" strike="noStrike">
                          <a:solidFill>
                            <a:srgbClr val="000000"/>
                          </a:solidFill>
                          <a:latin typeface="Nunito Medium"/>
                          <a:ea typeface="Nunito Medium"/>
                        </a:rPr>
                        <a:t>RESTING BP​</a:t>
                      </a:r>
                      <a:endParaRPr b="0" lang="en-IN" sz="13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r>
              <a:tr h="665640">
                <a:tc>
                  <a:txBody>
                    <a:bodyPr lIns="91080" rIns="91080" tIns="91080" bIns="91080" anchor="ctr">
                      <a:noAutofit/>
                    </a:bodyPr>
                    <a:p>
                      <a:pPr marL="50760" algn="ctr">
                        <a:lnSpc>
                          <a:spcPct val="115000"/>
                        </a:lnSpc>
                        <a:buNone/>
                        <a:tabLst>
                          <a:tab algn="l" pos="0"/>
                        </a:tabLst>
                      </a:pPr>
                      <a:r>
                        <a:rPr b="0" lang="en-GB" sz="1300" spc="-1" strike="noStrike">
                          <a:solidFill>
                            <a:srgbClr val="000000"/>
                          </a:solidFill>
                          <a:latin typeface="Nunito Medium"/>
                          <a:ea typeface="Nunito Medium"/>
                        </a:rPr>
                        <a:t>CHOLESTROL​</a:t>
                      </a:r>
                      <a:endParaRPr b="0" lang="en-IN" sz="13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marL="50760" algn="ctr">
                        <a:lnSpc>
                          <a:spcPct val="115000"/>
                        </a:lnSpc>
                        <a:buNone/>
                        <a:tabLst>
                          <a:tab algn="l" pos="0"/>
                        </a:tabLst>
                      </a:pPr>
                      <a:r>
                        <a:rPr b="0" lang="en-GB" sz="1300" spc="-1" strike="noStrike">
                          <a:solidFill>
                            <a:srgbClr val="000000"/>
                          </a:solidFill>
                          <a:latin typeface="Nunito Medium"/>
                          <a:ea typeface="Nunito Medium"/>
                        </a:rPr>
                        <a:t>FASTING BS​</a:t>
                      </a:r>
                      <a:endParaRPr b="0" lang="en-IN" sz="13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marL="50760" algn="ctr">
                        <a:lnSpc>
                          <a:spcPct val="115000"/>
                        </a:lnSpc>
                        <a:buNone/>
                        <a:tabLst>
                          <a:tab algn="l" pos="0"/>
                        </a:tabLst>
                      </a:pPr>
                      <a:r>
                        <a:rPr b="0" lang="en-GB" sz="1300" spc="-1" strike="noStrike">
                          <a:solidFill>
                            <a:srgbClr val="000000"/>
                          </a:solidFill>
                          <a:latin typeface="Nunito Medium"/>
                          <a:ea typeface="Nunito Medium"/>
                        </a:rPr>
                        <a:t>RESTING ECG​</a:t>
                      </a:r>
                      <a:endParaRPr b="0" lang="en-IN" sz="13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marL="50760" algn="ctr">
                        <a:lnSpc>
                          <a:spcPct val="115000"/>
                        </a:lnSpc>
                        <a:buNone/>
                        <a:tabLst>
                          <a:tab algn="l" pos="0"/>
                        </a:tabLst>
                      </a:pPr>
                      <a:r>
                        <a:rPr b="0" lang="en-GB" sz="1300" spc="-1" strike="noStrike">
                          <a:solidFill>
                            <a:srgbClr val="000000"/>
                          </a:solidFill>
                          <a:latin typeface="Nunito Medium"/>
                          <a:ea typeface="Nunito Medium"/>
                        </a:rPr>
                        <a:t>MAX HEART RATE​</a:t>
                      </a:r>
                      <a:endParaRPr b="0" lang="en-IN" sz="13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r>
              <a:tr h="666360">
                <a:tc>
                  <a:txBody>
                    <a:bodyPr lIns="91080" rIns="91080" tIns="91080" bIns="91080" anchor="ctr">
                      <a:noAutofit/>
                    </a:bodyPr>
                    <a:p>
                      <a:pPr marL="50760" algn="ctr">
                        <a:lnSpc>
                          <a:spcPct val="115000"/>
                        </a:lnSpc>
                        <a:buNone/>
                        <a:tabLst>
                          <a:tab algn="l" pos="0"/>
                        </a:tabLst>
                      </a:pPr>
                      <a:r>
                        <a:rPr b="0" lang="en-GB" sz="1300" spc="-1" strike="noStrike">
                          <a:solidFill>
                            <a:srgbClr val="000000"/>
                          </a:solidFill>
                          <a:latin typeface="Nunito Medium"/>
                          <a:ea typeface="Nunito Medium"/>
                        </a:rPr>
                        <a:t>EXERCISE ANGINA​</a:t>
                      </a:r>
                      <a:endParaRPr b="0" lang="en-IN" sz="13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marL="50760" algn="ctr">
                        <a:lnSpc>
                          <a:spcPct val="115000"/>
                        </a:lnSpc>
                        <a:buNone/>
                        <a:tabLst>
                          <a:tab algn="l" pos="0"/>
                        </a:tabLst>
                      </a:pPr>
                      <a:r>
                        <a:rPr b="0" lang="en-GB" sz="1300" spc="-1" strike="noStrike">
                          <a:solidFill>
                            <a:srgbClr val="000000"/>
                          </a:solidFill>
                          <a:latin typeface="Nunito Medium"/>
                          <a:ea typeface="Nunito Medium"/>
                        </a:rPr>
                        <a:t>OLD PEAK​</a:t>
                      </a:r>
                      <a:endParaRPr b="0" lang="en-IN" sz="13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marL="50760" algn="ctr">
                        <a:lnSpc>
                          <a:spcPct val="115000"/>
                        </a:lnSpc>
                        <a:buNone/>
                        <a:tabLst>
                          <a:tab algn="l" pos="0"/>
                        </a:tabLst>
                      </a:pPr>
                      <a:r>
                        <a:rPr b="0" lang="en-GB" sz="1300" spc="-1" strike="noStrike">
                          <a:solidFill>
                            <a:srgbClr val="000000"/>
                          </a:solidFill>
                          <a:latin typeface="Nunito Medium"/>
                          <a:ea typeface="Nunito Medium"/>
                        </a:rPr>
                        <a:t>ST SLOPE​</a:t>
                      </a:r>
                      <a:endParaRPr b="0" lang="en-IN" sz="13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marL="50760" algn="ctr">
                        <a:lnSpc>
                          <a:spcPct val="115000"/>
                        </a:lnSpc>
                        <a:buNone/>
                        <a:tabLst>
                          <a:tab algn="l" pos="0"/>
                        </a:tabLst>
                      </a:pPr>
                      <a:r>
                        <a:rPr b="0" lang="en-GB" sz="1300" spc="-1" strike="noStrike">
                          <a:solidFill>
                            <a:srgbClr val="000000"/>
                          </a:solidFill>
                          <a:latin typeface="Nunito Medium"/>
                          <a:ea typeface="Nunito Medium"/>
                        </a:rPr>
                        <a:t>​</a:t>
                      </a:r>
                      <a:endParaRPr b="0" lang="en-IN" sz="13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PlaceHolder 1"/>
          <p:cNvSpPr>
            <a:spLocks noGrp="1"/>
          </p:cNvSpPr>
          <p:nvPr>
            <p:ph/>
          </p:nvPr>
        </p:nvSpPr>
        <p:spPr>
          <a:xfrm>
            <a:off x="1294920" y="4237200"/>
            <a:ext cx="5842800" cy="534600"/>
          </a:xfrm>
          <a:prstGeom prst="rect">
            <a:avLst/>
          </a:prstGeom>
          <a:noFill/>
          <a:ln w="0">
            <a:noFill/>
          </a:ln>
        </p:spPr>
        <p:txBody>
          <a:bodyPr tIns="91440" bIns="91440" anchor="t">
            <a:normAutofit/>
          </a:bodyPr>
          <a:p>
            <a:pPr>
              <a:lnSpc>
                <a:spcPct val="100000"/>
              </a:lnSpc>
              <a:buNone/>
              <a:tabLst>
                <a:tab algn="l" pos="0"/>
              </a:tabLst>
            </a:pPr>
            <a:r>
              <a:rPr b="0" lang="en-GB" sz="1300" spc="-1" strike="noStrike">
                <a:solidFill>
                  <a:srgbClr val="424242"/>
                </a:solidFill>
                <a:latin typeface="Nunito"/>
                <a:ea typeface="Nunito"/>
              </a:rPr>
              <a:t>Visualization of Numerical Features</a:t>
            </a:r>
            <a:endParaRPr b="0" lang="en-IN" sz="1300" spc="-1" strike="noStrike">
              <a:solidFill>
                <a:srgbClr val="000000"/>
              </a:solidFill>
              <a:latin typeface="Arial"/>
            </a:endParaRPr>
          </a:p>
        </p:txBody>
      </p:sp>
      <p:pic>
        <p:nvPicPr>
          <p:cNvPr id="531" name="Google Shape;359;p23" descr=""/>
          <p:cNvPicPr/>
          <p:nvPr/>
        </p:nvPicPr>
        <p:blipFill>
          <a:blip r:embed="rId1"/>
          <a:stretch/>
        </p:blipFill>
        <p:spPr>
          <a:xfrm>
            <a:off x="384480" y="268920"/>
            <a:ext cx="8374680" cy="38336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PlaceHolder 1"/>
          <p:cNvSpPr>
            <a:spLocks noGrp="1"/>
          </p:cNvSpPr>
          <p:nvPr>
            <p:ph/>
          </p:nvPr>
        </p:nvSpPr>
        <p:spPr>
          <a:xfrm>
            <a:off x="1303920" y="4138920"/>
            <a:ext cx="5842800" cy="534600"/>
          </a:xfrm>
          <a:prstGeom prst="rect">
            <a:avLst/>
          </a:prstGeom>
          <a:noFill/>
          <a:ln w="0">
            <a:noFill/>
          </a:ln>
        </p:spPr>
        <p:txBody>
          <a:bodyPr tIns="91440" bIns="91440" anchor="t">
            <a:normAutofit/>
          </a:bodyPr>
          <a:p>
            <a:pPr>
              <a:lnSpc>
                <a:spcPct val="100000"/>
              </a:lnSpc>
              <a:buNone/>
              <a:tabLst>
                <a:tab algn="l" pos="0"/>
              </a:tabLst>
            </a:pPr>
            <a:r>
              <a:rPr b="0" lang="en-GB" sz="1300" spc="-1" strike="noStrike">
                <a:solidFill>
                  <a:srgbClr val="424242"/>
                </a:solidFill>
                <a:latin typeface="Nunito"/>
                <a:ea typeface="Nunito"/>
              </a:rPr>
              <a:t>Visualization of Categorical Features</a:t>
            </a:r>
            <a:endParaRPr b="0" lang="en-IN" sz="1300" spc="-1" strike="noStrike">
              <a:solidFill>
                <a:srgbClr val="000000"/>
              </a:solidFill>
              <a:latin typeface="Arial"/>
            </a:endParaRPr>
          </a:p>
        </p:txBody>
      </p:sp>
      <p:pic>
        <p:nvPicPr>
          <p:cNvPr id="533" name="Google Shape;365;p24" descr=""/>
          <p:cNvPicPr/>
          <p:nvPr/>
        </p:nvPicPr>
        <p:blipFill>
          <a:blip r:embed="rId1"/>
          <a:stretch/>
        </p:blipFill>
        <p:spPr>
          <a:xfrm>
            <a:off x="410760" y="241920"/>
            <a:ext cx="8322480" cy="38336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PlaceHolder 1"/>
          <p:cNvSpPr>
            <a:spLocks noGrp="1"/>
          </p:cNvSpPr>
          <p:nvPr>
            <p:ph type="title"/>
          </p:nvPr>
        </p:nvSpPr>
        <p:spPr>
          <a:xfrm>
            <a:off x="1303920" y="598680"/>
            <a:ext cx="7030080" cy="999000"/>
          </a:xfrm>
          <a:prstGeom prst="rect">
            <a:avLst/>
          </a:prstGeom>
          <a:noFill/>
          <a:ln w="0">
            <a:noFill/>
          </a:ln>
        </p:spPr>
        <p:txBody>
          <a:bodyPr tIns="91440" bIns="91440" anchor="t">
            <a:normAutofit/>
          </a:bodyPr>
          <a:p>
            <a:pPr>
              <a:lnSpc>
                <a:spcPct val="100000"/>
              </a:lnSpc>
              <a:buNone/>
              <a:tabLst>
                <a:tab algn="l" pos="0"/>
              </a:tabLst>
            </a:pPr>
            <a:r>
              <a:rPr b="1" lang="en-GB" sz="2800" spc="-1" strike="noStrike">
                <a:solidFill>
                  <a:srgbClr val="424242"/>
                </a:solidFill>
                <a:latin typeface="Maven Pro"/>
                <a:ea typeface="Maven Pro"/>
              </a:rPr>
              <a:t>Models Trained</a:t>
            </a:r>
            <a:endParaRPr b="0" lang="en-IN" sz="2800" spc="-1" strike="noStrike">
              <a:solidFill>
                <a:srgbClr val="000000"/>
              </a:solidFill>
              <a:latin typeface="Arial"/>
            </a:endParaRPr>
          </a:p>
        </p:txBody>
      </p:sp>
      <p:sp>
        <p:nvSpPr>
          <p:cNvPr id="535" name="PlaceHolder 2"/>
          <p:cNvSpPr>
            <a:spLocks noGrp="1"/>
          </p:cNvSpPr>
          <p:nvPr>
            <p:ph/>
          </p:nvPr>
        </p:nvSpPr>
        <p:spPr>
          <a:xfrm>
            <a:off x="1303920" y="1990080"/>
            <a:ext cx="3430080" cy="2541240"/>
          </a:xfrm>
          <a:prstGeom prst="rect">
            <a:avLst/>
          </a:prstGeom>
          <a:noFill/>
          <a:ln w="0">
            <a:noFill/>
          </a:ln>
        </p:spPr>
        <p:txBody>
          <a:bodyPr tIns="91440" bIns="91440" anchor="t">
            <a:noAutofit/>
          </a:bodyPr>
          <a:p>
            <a:pPr>
              <a:lnSpc>
                <a:spcPct val="115000"/>
              </a:lnSpc>
              <a:buNone/>
              <a:tabLst>
                <a:tab algn="l" pos="0"/>
              </a:tabLst>
            </a:pPr>
            <a:r>
              <a:rPr b="0" lang="en-GB" sz="1300" spc="-1" strike="noStrike">
                <a:solidFill>
                  <a:srgbClr val="424242"/>
                </a:solidFill>
                <a:latin typeface="Arial"/>
                <a:ea typeface="Arial"/>
              </a:rPr>
              <a:t>Baseline Model</a:t>
            </a:r>
            <a:endParaRPr b="0" lang="en-IN" sz="1300" spc="-1" strike="noStrike">
              <a:solidFill>
                <a:srgbClr val="000000"/>
              </a:solidFill>
              <a:latin typeface="Arial"/>
            </a:endParaRPr>
          </a:p>
          <a:p>
            <a:pPr>
              <a:lnSpc>
                <a:spcPct val="115000"/>
              </a:lnSpc>
              <a:spcBef>
                <a:spcPts val="1199"/>
              </a:spcBef>
              <a:buNone/>
              <a:tabLst>
                <a:tab algn="l" pos="0"/>
              </a:tabLst>
            </a:pPr>
            <a:r>
              <a:rPr b="0" lang="en-GB" sz="1300" spc="-1" strike="noStrike">
                <a:solidFill>
                  <a:srgbClr val="424242"/>
                </a:solidFill>
                <a:latin typeface="Arial"/>
                <a:ea typeface="Arial"/>
              </a:rPr>
              <a:t>Logistic &amp; Linear Discriminant &amp; SVC &amp; KNN</a:t>
            </a:r>
            <a:endParaRPr b="0" lang="en-IN" sz="1300" spc="-1" strike="noStrike">
              <a:solidFill>
                <a:srgbClr val="000000"/>
              </a:solidFill>
              <a:latin typeface="Arial"/>
            </a:endParaRPr>
          </a:p>
          <a:p>
            <a:pPr>
              <a:lnSpc>
                <a:spcPct val="115000"/>
              </a:lnSpc>
              <a:spcBef>
                <a:spcPts val="1199"/>
              </a:spcBef>
              <a:buNone/>
              <a:tabLst>
                <a:tab algn="l" pos="0"/>
              </a:tabLst>
            </a:pPr>
            <a:r>
              <a:rPr b="0" lang="en-GB" sz="1300" spc="-1" strike="noStrike">
                <a:solidFill>
                  <a:srgbClr val="424242"/>
                </a:solidFill>
                <a:latin typeface="Arial"/>
                <a:ea typeface="Arial"/>
              </a:rPr>
              <a:t>Logistic &amp; Linear Discriminant &amp; SVC &amp; KNN with Scaler</a:t>
            </a:r>
            <a:endParaRPr b="0" lang="en-IN" sz="1300" spc="-1" strike="noStrike">
              <a:solidFill>
                <a:srgbClr val="000000"/>
              </a:solidFill>
              <a:latin typeface="Arial"/>
            </a:endParaRPr>
          </a:p>
          <a:p>
            <a:pPr>
              <a:lnSpc>
                <a:spcPct val="115000"/>
              </a:lnSpc>
              <a:spcBef>
                <a:spcPts val="1199"/>
              </a:spcBef>
              <a:buNone/>
              <a:tabLst>
                <a:tab algn="l" pos="0"/>
              </a:tabLst>
            </a:pPr>
            <a:r>
              <a:rPr b="0" lang="en-GB" sz="1300" spc="-1" strike="noStrike">
                <a:solidFill>
                  <a:srgbClr val="424242"/>
                </a:solidFill>
                <a:latin typeface="Arial"/>
                <a:ea typeface="Arial"/>
              </a:rPr>
              <a:t>Ensemble Models (AdaBoost &amp; Gradient Boosting &amp; Random Forest &amp; Extra Trees)</a:t>
            </a:r>
            <a:endParaRPr b="0" lang="en-IN" sz="1300" spc="-1" strike="noStrike">
              <a:solidFill>
                <a:srgbClr val="000000"/>
              </a:solidFill>
              <a:latin typeface="Arial"/>
            </a:endParaRPr>
          </a:p>
          <a:p>
            <a:pPr>
              <a:lnSpc>
                <a:spcPct val="115000"/>
              </a:lnSpc>
              <a:spcBef>
                <a:spcPts val="1199"/>
              </a:spcBef>
              <a:spcAft>
                <a:spcPts val="1199"/>
              </a:spcAft>
              <a:buNone/>
              <a:tabLst>
                <a:tab algn="l" pos="0"/>
              </a:tabLst>
            </a:pPr>
            <a:endParaRPr b="0" lang="en-IN" sz="1300" spc="-1" strike="noStrike">
              <a:solidFill>
                <a:srgbClr val="000000"/>
              </a:solidFill>
              <a:latin typeface="Arial"/>
            </a:endParaRPr>
          </a:p>
        </p:txBody>
      </p:sp>
      <p:sp>
        <p:nvSpPr>
          <p:cNvPr id="536" name="PlaceHolder 3"/>
          <p:cNvSpPr>
            <a:spLocks noGrp="1"/>
          </p:cNvSpPr>
          <p:nvPr>
            <p:ph/>
          </p:nvPr>
        </p:nvSpPr>
        <p:spPr>
          <a:xfrm>
            <a:off x="4903560" y="1990080"/>
            <a:ext cx="3430080" cy="2541240"/>
          </a:xfrm>
          <a:prstGeom prst="rect">
            <a:avLst/>
          </a:prstGeom>
          <a:noFill/>
          <a:ln w="0">
            <a:noFill/>
          </a:ln>
        </p:spPr>
        <p:txBody>
          <a:bodyPr tIns="91440" bIns="91440" anchor="t">
            <a:normAutofit/>
          </a:bodyPr>
          <a:p>
            <a:pPr>
              <a:lnSpc>
                <a:spcPct val="115000"/>
              </a:lnSpc>
              <a:buNone/>
              <a:tabLst>
                <a:tab algn="l" pos="0"/>
              </a:tabLst>
            </a:pPr>
            <a:r>
              <a:rPr b="0" lang="en-GB" sz="1300" spc="-1" strike="noStrike">
                <a:solidFill>
                  <a:srgbClr val="424242"/>
                </a:solidFill>
                <a:latin typeface="Arial"/>
                <a:ea typeface="Arial"/>
              </a:rPr>
              <a:t>Famous Trio (XGBoost &amp; LightGBM &amp; Catboost)</a:t>
            </a:r>
            <a:endParaRPr b="0" lang="en-IN" sz="1300" spc="-1" strike="noStrike">
              <a:solidFill>
                <a:srgbClr val="000000"/>
              </a:solidFill>
              <a:latin typeface="Arial"/>
            </a:endParaRPr>
          </a:p>
          <a:p>
            <a:pPr>
              <a:lnSpc>
                <a:spcPct val="115000"/>
              </a:lnSpc>
              <a:spcBef>
                <a:spcPts val="1199"/>
              </a:spcBef>
              <a:buNone/>
              <a:tabLst>
                <a:tab algn="l" pos="0"/>
              </a:tabLst>
            </a:pPr>
            <a:r>
              <a:rPr b="0" lang="en-GB" sz="1300" spc="-1" strike="noStrike">
                <a:solidFill>
                  <a:srgbClr val="424242"/>
                </a:solidFill>
                <a:latin typeface="Arial"/>
                <a:ea typeface="Arial"/>
              </a:rPr>
              <a:t>CATBOOST</a:t>
            </a:r>
            <a:endParaRPr b="0" lang="en-IN" sz="1300" spc="-1" strike="noStrike">
              <a:solidFill>
                <a:srgbClr val="000000"/>
              </a:solidFill>
              <a:latin typeface="Arial"/>
            </a:endParaRPr>
          </a:p>
          <a:p>
            <a:pPr>
              <a:lnSpc>
                <a:spcPct val="115000"/>
              </a:lnSpc>
              <a:spcBef>
                <a:spcPts val="1199"/>
              </a:spcBef>
              <a:spcAft>
                <a:spcPts val="1199"/>
              </a:spcAft>
              <a:buNone/>
              <a:tabLst>
                <a:tab algn="l" pos="0"/>
              </a:tabLst>
            </a:pPr>
            <a:r>
              <a:rPr b="0" lang="en-GB" sz="1300" spc="-1" strike="noStrike">
                <a:solidFill>
                  <a:srgbClr val="424242"/>
                </a:solidFill>
                <a:latin typeface="Arial"/>
                <a:ea typeface="Arial"/>
              </a:rPr>
              <a:t>Catboost HyperParameter Tuning with OPTUNA</a:t>
            </a: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PlaceHolder 1"/>
          <p:cNvSpPr>
            <a:spLocks noGrp="1"/>
          </p:cNvSpPr>
          <p:nvPr>
            <p:ph type="title"/>
          </p:nvPr>
        </p:nvSpPr>
        <p:spPr>
          <a:xfrm>
            <a:off x="316440" y="-134640"/>
            <a:ext cx="7673760" cy="954360"/>
          </a:xfrm>
          <a:prstGeom prst="rect">
            <a:avLst/>
          </a:prstGeom>
          <a:noFill/>
          <a:ln w="0">
            <a:noFill/>
          </a:ln>
        </p:spPr>
        <p:txBody>
          <a:bodyPr tIns="91440" bIns="91440" anchor="ctr">
            <a:normAutofit/>
          </a:bodyPr>
          <a:p>
            <a:pPr>
              <a:lnSpc>
                <a:spcPct val="100000"/>
              </a:lnSpc>
              <a:buNone/>
              <a:tabLst>
                <a:tab algn="l" pos="0"/>
              </a:tabLst>
            </a:pPr>
            <a:r>
              <a:rPr b="1" lang="en-GB" sz="3600" spc="-1" strike="noStrike">
                <a:solidFill>
                  <a:srgbClr val="ffffff"/>
                </a:solidFill>
                <a:latin typeface="Maven Pro"/>
                <a:ea typeface="Maven Pro"/>
              </a:rPr>
              <a:t>Training the Model </a:t>
            </a:r>
            <a:endParaRPr b="0" lang="en-IN" sz="3600" spc="-1" strike="noStrike">
              <a:solidFill>
                <a:srgbClr val="000000"/>
              </a:solidFill>
              <a:latin typeface="Arial"/>
            </a:endParaRPr>
          </a:p>
        </p:txBody>
      </p:sp>
      <p:pic>
        <p:nvPicPr>
          <p:cNvPr id="538" name="Google Shape;378;p26" descr=""/>
          <p:cNvPicPr/>
          <p:nvPr/>
        </p:nvPicPr>
        <p:blipFill>
          <a:blip r:embed="rId1"/>
          <a:stretch/>
        </p:blipFill>
        <p:spPr>
          <a:xfrm>
            <a:off x="132120" y="820080"/>
            <a:ext cx="8879400" cy="4252680"/>
          </a:xfrm>
          <a:prstGeom prst="rect">
            <a:avLst/>
          </a:prstGeom>
          <a:ln w="0">
            <a:noFill/>
          </a:ln>
          <a:effectLst>
            <a:outerShdw algn="bl" blurRad="57240" dir="5400000" dist="19080" rotWithShape="0">
              <a:srgbClr val="000000">
                <a:alpha val="50000"/>
              </a:srgbClr>
            </a:outerShdw>
          </a:effectLst>
        </p:spPr>
      </p:pic>
      <p:sp>
        <p:nvSpPr>
          <p:cNvPr id="539" name="Google Shape;379;p26"/>
          <p:cNvSpPr/>
          <p:nvPr/>
        </p:nvSpPr>
        <p:spPr>
          <a:xfrm>
            <a:off x="3826080" y="910440"/>
            <a:ext cx="1491480" cy="42660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GB" sz="1600" spc="-1" strike="noStrike">
                <a:solidFill>
                  <a:srgbClr val="000000"/>
                </a:solidFill>
                <a:latin typeface="Comfortaa SemiBold"/>
                <a:ea typeface="Comfortaa SemiBold"/>
              </a:rPr>
              <a:t>17 MODELS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PlaceHolder 1"/>
          <p:cNvSpPr>
            <a:spLocks noGrp="1"/>
          </p:cNvSpPr>
          <p:nvPr>
            <p:ph type="title"/>
          </p:nvPr>
        </p:nvSpPr>
        <p:spPr>
          <a:xfrm>
            <a:off x="1303920" y="598680"/>
            <a:ext cx="7030080" cy="999000"/>
          </a:xfrm>
          <a:prstGeom prst="rect">
            <a:avLst/>
          </a:prstGeom>
          <a:noFill/>
          <a:ln w="0">
            <a:noFill/>
          </a:ln>
        </p:spPr>
        <p:txBody>
          <a:bodyPr tIns="91440" bIns="91440" anchor="t">
            <a:normAutofit/>
          </a:bodyPr>
          <a:p>
            <a:pPr>
              <a:lnSpc>
                <a:spcPct val="100000"/>
              </a:lnSpc>
              <a:buNone/>
              <a:tabLst>
                <a:tab algn="l" pos="0"/>
              </a:tabLst>
            </a:pPr>
            <a:r>
              <a:rPr b="1" lang="en-GB" sz="2800" spc="-1" strike="noStrike">
                <a:solidFill>
                  <a:srgbClr val="424242"/>
                </a:solidFill>
                <a:latin typeface="Maven Pro"/>
                <a:ea typeface="Maven Pro"/>
              </a:rPr>
              <a:t>Conclusion</a:t>
            </a:r>
            <a:endParaRPr b="0" lang="en-IN" sz="2800" spc="-1" strike="noStrike">
              <a:solidFill>
                <a:srgbClr val="000000"/>
              </a:solidFill>
              <a:latin typeface="Arial"/>
            </a:endParaRPr>
          </a:p>
        </p:txBody>
      </p:sp>
      <p:sp>
        <p:nvSpPr>
          <p:cNvPr id="541" name="PlaceHolder 2"/>
          <p:cNvSpPr>
            <a:spLocks noGrp="1"/>
          </p:cNvSpPr>
          <p:nvPr>
            <p:ph/>
          </p:nvPr>
        </p:nvSpPr>
        <p:spPr>
          <a:xfrm>
            <a:off x="1303920" y="1990080"/>
            <a:ext cx="7030080" cy="2541240"/>
          </a:xfrm>
          <a:prstGeom prst="rect">
            <a:avLst/>
          </a:prstGeom>
          <a:noFill/>
          <a:ln w="0">
            <a:noFill/>
          </a:ln>
        </p:spPr>
        <p:txBody>
          <a:bodyPr tIns="91440" bIns="91440" anchor="t">
            <a:normAutofit/>
          </a:bodyPr>
          <a:p>
            <a:pPr marL="457200" indent="-311040">
              <a:lnSpc>
                <a:spcPct val="115000"/>
              </a:lnSpc>
              <a:buClr>
                <a:srgbClr val="424242"/>
              </a:buClr>
              <a:buFont typeface="Nunito"/>
              <a:buChar char="●"/>
            </a:pPr>
            <a:r>
              <a:rPr b="0" lang="en-GB" sz="1300" spc="-1" strike="noStrike">
                <a:solidFill>
                  <a:srgbClr val="424242"/>
                </a:solidFill>
                <a:latin typeface="Nunito"/>
                <a:ea typeface="Nunito"/>
              </a:rPr>
              <a:t>In this project I’ve implemented Machine Learning algorithms to predict Heart Failure in Human Beings. The Final Model is able to predict the result with accuracy of 90.9%.</a:t>
            </a:r>
            <a:endParaRPr b="0" lang="en-IN" sz="1300" spc="-1" strike="noStrike">
              <a:solidFill>
                <a:srgbClr val="000000"/>
              </a:solidFill>
              <a:latin typeface="Arial"/>
            </a:endParaRPr>
          </a:p>
          <a:p>
            <a:pPr marL="457200" indent="-311040">
              <a:lnSpc>
                <a:spcPct val="115000"/>
              </a:lnSpc>
              <a:buClr>
                <a:srgbClr val="424242"/>
              </a:buClr>
              <a:buFont typeface="Nunito"/>
              <a:buChar char="●"/>
            </a:pPr>
            <a:r>
              <a:rPr b="0" lang="en-GB" sz="1300" spc="-1" strike="noStrike">
                <a:solidFill>
                  <a:srgbClr val="424242"/>
                </a:solidFill>
                <a:latin typeface="Nunito"/>
                <a:ea typeface="Nunito"/>
              </a:rPr>
              <a:t>This project can </a:t>
            </a:r>
            <a:r>
              <a:rPr b="1" lang="en-GB" sz="1300" spc="-1" strike="noStrike">
                <a:solidFill>
                  <a:srgbClr val="424242"/>
                </a:solidFill>
                <a:latin typeface="Nunito"/>
                <a:ea typeface="Nunito"/>
              </a:rPr>
              <a:t>also </a:t>
            </a:r>
            <a:r>
              <a:rPr b="0" lang="en-GB" sz="1300" spc="-1" strike="noStrike">
                <a:solidFill>
                  <a:srgbClr val="424242"/>
                </a:solidFill>
                <a:latin typeface="Nunito"/>
                <a:ea typeface="Nunito"/>
              </a:rPr>
              <a:t>be used by doctors to predict chances of Heart Failure of their patients.</a:t>
            </a:r>
            <a:endParaRPr b="0" lang="en-IN" sz="1300" spc="-1" strike="noStrike">
              <a:solidFill>
                <a:srgbClr val="000000"/>
              </a:solidFill>
              <a:latin typeface="Arial"/>
            </a:endParaRPr>
          </a:p>
          <a:p>
            <a:pPr marL="457200" indent="-311040">
              <a:lnSpc>
                <a:spcPct val="115000"/>
              </a:lnSpc>
              <a:buClr>
                <a:srgbClr val="424242"/>
              </a:buClr>
              <a:buFont typeface="Nunito"/>
              <a:buChar char="●"/>
            </a:pPr>
            <a:r>
              <a:rPr b="0" lang="en-GB" sz="1300" spc="-1" strike="noStrike">
                <a:solidFill>
                  <a:srgbClr val="424242"/>
                </a:solidFill>
                <a:latin typeface="Nunito"/>
                <a:ea typeface="Nunito"/>
              </a:rPr>
              <a:t>Anyone can access this web app by any device which have Internet connection and a browser installed.</a:t>
            </a: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PlaceHolder 1"/>
          <p:cNvSpPr>
            <a:spLocks noGrp="1"/>
          </p:cNvSpPr>
          <p:nvPr>
            <p:ph type="title"/>
          </p:nvPr>
        </p:nvSpPr>
        <p:spPr>
          <a:xfrm>
            <a:off x="824040" y="1613880"/>
            <a:ext cx="4255200" cy="1872720"/>
          </a:xfrm>
          <a:prstGeom prst="rect">
            <a:avLst/>
          </a:prstGeom>
          <a:noFill/>
          <a:ln w="0">
            <a:noFill/>
          </a:ln>
        </p:spPr>
        <p:txBody>
          <a:bodyPr tIns="91440" bIns="91440" anchor="ctr">
            <a:normAutofit/>
          </a:bodyPr>
          <a:p>
            <a:pPr>
              <a:lnSpc>
                <a:spcPct val="100000"/>
              </a:lnSpc>
              <a:buNone/>
              <a:tabLst>
                <a:tab algn="l" pos="0"/>
              </a:tabLst>
            </a:pPr>
            <a:r>
              <a:rPr b="1" lang="en-GB" sz="3600" spc="-1" strike="noStrike">
                <a:solidFill>
                  <a:srgbClr val="ffffff"/>
                </a:solidFill>
                <a:latin typeface="Maven Pro"/>
                <a:ea typeface="Maven Pro"/>
              </a:rPr>
              <a:t>Thanks</a:t>
            </a:r>
            <a:endParaRPr b="0" lang="en-IN" sz="3600" spc="-1" strike="noStrike">
              <a:solidFill>
                <a:srgbClr val="000000"/>
              </a:solidFill>
              <a:latin typeface="Arial"/>
            </a:endParaRPr>
          </a:p>
        </p:txBody>
      </p:sp>
      <p:sp>
        <p:nvSpPr>
          <p:cNvPr id="543" name="PlaceHolder 2"/>
          <p:cNvSpPr>
            <a:spLocks noGrp="1"/>
          </p:cNvSpPr>
          <p:nvPr>
            <p:ph type="subTitle"/>
          </p:nvPr>
        </p:nvSpPr>
        <p:spPr>
          <a:xfrm>
            <a:off x="779400" y="3091320"/>
            <a:ext cx="6091920" cy="1352160"/>
          </a:xfrm>
          <a:prstGeom prst="rect">
            <a:avLst/>
          </a:prstGeom>
          <a:noFill/>
          <a:ln w="0">
            <a:noFill/>
          </a:ln>
        </p:spPr>
        <p:txBody>
          <a:bodyPr tIns="91440" bIns="91440" anchor="t">
            <a:normAutofit fontScale="98000"/>
          </a:bodyPr>
          <a:p>
            <a:pPr>
              <a:lnSpc>
                <a:spcPct val="100000"/>
              </a:lnSpc>
              <a:buNone/>
              <a:tabLst>
                <a:tab algn="l" pos="0"/>
              </a:tabLst>
            </a:pPr>
            <a:r>
              <a:rPr b="0" lang="en-GB" sz="1600" spc="-1" strike="noStrike">
                <a:solidFill>
                  <a:srgbClr val="ffffff"/>
                </a:solidFill>
                <a:latin typeface="Nunito"/>
                <a:ea typeface="Nunito"/>
              </a:rPr>
              <a:t>I am thankful to HOD Prof. Saurabh Sharma for his fruitful guidance.</a:t>
            </a:r>
            <a:endParaRPr b="0" lang="en-IN" sz="1600" spc="-1" strike="noStrike">
              <a:latin typeface="Arial"/>
            </a:endParaRPr>
          </a:p>
          <a:p>
            <a:pPr>
              <a:lnSpc>
                <a:spcPct val="100000"/>
              </a:lnSpc>
              <a:buNone/>
              <a:tabLst>
                <a:tab algn="l" pos="0"/>
              </a:tabLst>
            </a:pPr>
            <a:endParaRPr b="0" lang="en-IN" sz="1600" spc="-1" strike="noStrike">
              <a:latin typeface="Arial"/>
            </a:endParaRPr>
          </a:p>
          <a:p>
            <a:pPr algn="ctr">
              <a:buNone/>
            </a:pPr>
            <a:r>
              <a:rPr b="0" lang="en-GB" sz="1600" spc="-1" strike="noStrike">
                <a:solidFill>
                  <a:srgbClr val="ffffff"/>
                </a:solidFill>
                <a:latin typeface="Nunito"/>
                <a:ea typeface="Nunito"/>
              </a:rPr>
              <a:t>I am also thankful to Prof. </a:t>
            </a:r>
            <a:r>
              <a:rPr b="0" lang="en-GB" sz="1600" spc="-1" strike="noStrike">
                <a:solidFill>
                  <a:srgbClr val="ffffff"/>
                </a:solidFill>
                <a:latin typeface="Nunito"/>
                <a:ea typeface="Nunito"/>
              </a:rPr>
              <a:t>Vishal Paranjape </a:t>
            </a:r>
            <a:r>
              <a:rPr b="0" lang="en-GB" sz="1600" spc="-1" strike="noStrike">
                <a:solidFill>
                  <a:srgbClr val="ffffff"/>
                </a:solidFill>
                <a:latin typeface="Nunito"/>
                <a:ea typeface="Nunito"/>
              </a:rPr>
              <a:t> for guidance and help.</a:t>
            </a:r>
            <a:endParaRPr b="0" lang="en-IN" sz="1600" spc="-1" strike="noStrike">
              <a:latin typeface="Arial"/>
            </a:endParaRPr>
          </a:p>
        </p:txBody>
      </p:sp>
      <p:pic>
        <p:nvPicPr>
          <p:cNvPr id="544" name="Google Shape;392;p28" descr=""/>
          <p:cNvPicPr/>
          <p:nvPr/>
        </p:nvPicPr>
        <p:blipFill>
          <a:blip r:embed="rId1"/>
          <a:stretch/>
        </p:blipFill>
        <p:spPr>
          <a:xfrm>
            <a:off x="5780880" y="672120"/>
            <a:ext cx="1899360" cy="18993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p:nvPr>
        </p:nvSpPr>
        <p:spPr>
          <a:xfrm>
            <a:off x="152640" y="2646000"/>
            <a:ext cx="4139640" cy="1110960"/>
          </a:xfrm>
          <a:prstGeom prst="rect">
            <a:avLst/>
          </a:prstGeom>
          <a:noFill/>
          <a:ln w="0">
            <a:noFill/>
          </a:ln>
        </p:spPr>
        <p:txBody>
          <a:bodyPr tIns="91440" bIns="91440" anchor="t">
            <a:normAutofit fontScale="94000"/>
          </a:bodyPr>
          <a:p>
            <a:pPr algn="ctr">
              <a:lnSpc>
                <a:spcPct val="115000"/>
              </a:lnSpc>
              <a:buNone/>
              <a:tabLst>
                <a:tab algn="l" pos="0"/>
              </a:tabLst>
            </a:pPr>
            <a:r>
              <a:rPr b="0" lang="en-GB" sz="1300" spc="-1" strike="noStrike">
                <a:solidFill>
                  <a:srgbClr val="ffffff"/>
                </a:solidFill>
                <a:latin typeface="Nunito"/>
                <a:ea typeface="Nunito"/>
              </a:rPr>
              <a:t>SUBMITTED BY:</a:t>
            </a:r>
            <a:endParaRPr b="0" lang="en-IN" sz="1300" spc="-1" strike="noStrike">
              <a:solidFill>
                <a:srgbClr val="000000"/>
              </a:solidFill>
              <a:latin typeface="Arial"/>
            </a:endParaRPr>
          </a:p>
          <a:p>
            <a:pPr algn="ctr">
              <a:lnSpc>
                <a:spcPct val="115000"/>
              </a:lnSpc>
              <a:spcBef>
                <a:spcPts val="1199"/>
              </a:spcBef>
              <a:buNone/>
              <a:tabLst>
                <a:tab algn="l" pos="0"/>
              </a:tabLst>
            </a:pPr>
            <a:r>
              <a:rPr b="0" lang="en-GB" sz="1300" spc="-1" strike="noStrike">
                <a:solidFill>
                  <a:srgbClr val="ffffff"/>
                </a:solidFill>
                <a:latin typeface="Nunito"/>
                <a:ea typeface="Nunito"/>
              </a:rPr>
              <a:t>SHIVAM VISHWAKARMA</a:t>
            </a:r>
            <a:endParaRPr b="0" lang="en-IN" sz="1300" spc="-1" strike="noStrike">
              <a:solidFill>
                <a:srgbClr val="000000"/>
              </a:solidFill>
              <a:latin typeface="Arial"/>
            </a:endParaRPr>
          </a:p>
          <a:p>
            <a:pPr algn="ctr">
              <a:lnSpc>
                <a:spcPct val="115000"/>
              </a:lnSpc>
              <a:spcBef>
                <a:spcPts val="1199"/>
              </a:spcBef>
              <a:spcAft>
                <a:spcPts val="1199"/>
              </a:spcAft>
              <a:buNone/>
              <a:tabLst>
                <a:tab algn="l" pos="0"/>
              </a:tabLst>
            </a:pPr>
            <a:r>
              <a:rPr b="0" lang="en-GB" sz="1300" spc="-1" strike="noStrike">
                <a:solidFill>
                  <a:srgbClr val="ffffff"/>
                </a:solidFill>
                <a:latin typeface="Nunito"/>
                <a:ea typeface="Nunito"/>
              </a:rPr>
              <a:t>0225CS181049</a:t>
            </a:r>
            <a:endParaRPr b="0" lang="en-IN" sz="1300" spc="-1" strike="noStrike">
              <a:solidFill>
                <a:srgbClr val="000000"/>
              </a:solidFill>
              <a:latin typeface="Arial"/>
            </a:endParaRPr>
          </a:p>
        </p:txBody>
      </p:sp>
      <p:sp>
        <p:nvSpPr>
          <p:cNvPr id="492" name="PlaceHolder 2"/>
          <p:cNvSpPr>
            <a:spLocks noGrp="1"/>
          </p:cNvSpPr>
          <p:nvPr>
            <p:ph type="title"/>
          </p:nvPr>
        </p:nvSpPr>
        <p:spPr>
          <a:xfrm>
            <a:off x="1388520" y="219960"/>
            <a:ext cx="6601320" cy="1863000"/>
          </a:xfrm>
          <a:prstGeom prst="rect">
            <a:avLst/>
          </a:prstGeom>
          <a:noFill/>
          <a:ln w="0">
            <a:noFill/>
          </a:ln>
        </p:spPr>
        <p:txBody>
          <a:bodyPr tIns="91440" bIns="91440" anchor="ctr">
            <a:noAutofit/>
          </a:bodyPr>
          <a:p>
            <a:pPr algn="ctr">
              <a:lnSpc>
                <a:spcPct val="100000"/>
              </a:lnSpc>
              <a:buNone/>
              <a:tabLst>
                <a:tab algn="l" pos="0"/>
              </a:tabLst>
            </a:pPr>
            <a:r>
              <a:rPr b="1" lang="en-GB" sz="5700" spc="-1" strike="noStrike">
                <a:solidFill>
                  <a:srgbClr val="ffffff"/>
                </a:solidFill>
                <a:latin typeface="Maven Pro"/>
                <a:ea typeface="Maven Pro"/>
              </a:rPr>
              <a:t>MAJOR PROJECT </a:t>
            </a:r>
            <a:endParaRPr b="0" lang="en-IN" sz="5700" spc="-1" strike="noStrike">
              <a:solidFill>
                <a:srgbClr val="000000"/>
              </a:solidFill>
              <a:latin typeface="Arial"/>
            </a:endParaRPr>
          </a:p>
        </p:txBody>
      </p:sp>
      <p:sp>
        <p:nvSpPr>
          <p:cNvPr id="493" name="PlaceHolder 3"/>
          <p:cNvSpPr>
            <a:spLocks noGrp="1"/>
          </p:cNvSpPr>
          <p:nvPr>
            <p:ph/>
          </p:nvPr>
        </p:nvSpPr>
        <p:spPr>
          <a:xfrm>
            <a:off x="4696200" y="2646000"/>
            <a:ext cx="4139640" cy="1110960"/>
          </a:xfrm>
          <a:prstGeom prst="rect">
            <a:avLst/>
          </a:prstGeom>
          <a:noFill/>
          <a:ln w="0">
            <a:noFill/>
          </a:ln>
        </p:spPr>
        <p:txBody>
          <a:bodyPr tIns="91440" bIns="91440" anchor="t">
            <a:normAutofit/>
          </a:bodyPr>
          <a:p>
            <a:pPr algn="ctr">
              <a:lnSpc>
                <a:spcPct val="115000"/>
              </a:lnSpc>
              <a:buNone/>
              <a:tabLst>
                <a:tab algn="l" pos="0"/>
              </a:tabLst>
            </a:pPr>
            <a:r>
              <a:rPr b="0" lang="en-GB" sz="1300" spc="-1" strike="noStrike">
                <a:solidFill>
                  <a:srgbClr val="ffffff"/>
                </a:solidFill>
                <a:latin typeface="Nunito"/>
                <a:ea typeface="Nunito"/>
              </a:rPr>
              <a:t>SUBMITTED TO:</a:t>
            </a:r>
            <a:endParaRPr b="0" lang="en-IN" sz="1300" spc="-1" strike="noStrike">
              <a:solidFill>
                <a:srgbClr val="000000"/>
              </a:solidFill>
              <a:latin typeface="Arial"/>
            </a:endParaRPr>
          </a:p>
          <a:p>
            <a:pPr algn="ctr">
              <a:lnSpc>
                <a:spcPct val="115000"/>
              </a:lnSpc>
              <a:spcBef>
                <a:spcPts val="1199"/>
              </a:spcBef>
              <a:spcAft>
                <a:spcPts val="1199"/>
              </a:spcAft>
              <a:buNone/>
              <a:tabLst>
                <a:tab algn="l" pos="0"/>
              </a:tabLst>
            </a:pPr>
            <a:r>
              <a:rPr b="0" lang="en-GB" sz="1300" spc="-1" strike="noStrike">
                <a:solidFill>
                  <a:srgbClr val="ffffff"/>
                </a:solidFill>
                <a:latin typeface="Nunito"/>
                <a:ea typeface="Nunito"/>
              </a:rPr>
              <a:t>Prof. </a:t>
            </a:r>
            <a:r>
              <a:rPr b="0" lang="en-GB" sz="1300" spc="-1" strike="noStrike">
                <a:solidFill>
                  <a:srgbClr val="ffffff"/>
                </a:solidFill>
                <a:latin typeface="Nunito"/>
                <a:ea typeface="Nunito"/>
              </a:rPr>
              <a:t>Vishal Paranjape </a:t>
            </a: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title"/>
          </p:nvPr>
        </p:nvSpPr>
        <p:spPr>
          <a:xfrm>
            <a:off x="1303920" y="598680"/>
            <a:ext cx="7030080" cy="999000"/>
          </a:xfrm>
          <a:prstGeom prst="rect">
            <a:avLst/>
          </a:prstGeom>
          <a:noFill/>
          <a:ln w="0">
            <a:noFill/>
          </a:ln>
        </p:spPr>
        <p:txBody>
          <a:bodyPr tIns="91440" bIns="91440" anchor="t">
            <a:normAutofit/>
          </a:bodyPr>
          <a:p>
            <a:pPr>
              <a:lnSpc>
                <a:spcPct val="100000"/>
              </a:lnSpc>
              <a:buNone/>
              <a:tabLst>
                <a:tab algn="l" pos="0"/>
              </a:tabLst>
            </a:pPr>
            <a:r>
              <a:rPr b="1" lang="en-GB" sz="2800" spc="-1" strike="noStrike">
                <a:solidFill>
                  <a:srgbClr val="424242"/>
                </a:solidFill>
                <a:latin typeface="Maven Pro"/>
                <a:ea typeface="Maven Pro"/>
              </a:rPr>
              <a:t>About Cardiovascular Diseases</a:t>
            </a:r>
            <a:endParaRPr b="0" lang="en-IN" sz="2800" spc="-1" strike="noStrike">
              <a:solidFill>
                <a:srgbClr val="000000"/>
              </a:solidFill>
              <a:latin typeface="Arial"/>
            </a:endParaRPr>
          </a:p>
        </p:txBody>
      </p:sp>
      <p:sp>
        <p:nvSpPr>
          <p:cNvPr id="495" name="PlaceHolder 2"/>
          <p:cNvSpPr>
            <a:spLocks noGrp="1"/>
          </p:cNvSpPr>
          <p:nvPr>
            <p:ph/>
          </p:nvPr>
        </p:nvSpPr>
        <p:spPr>
          <a:xfrm>
            <a:off x="1303920" y="1990080"/>
            <a:ext cx="7030080" cy="2541240"/>
          </a:xfrm>
          <a:prstGeom prst="rect">
            <a:avLst/>
          </a:prstGeom>
          <a:noFill/>
          <a:ln w="0">
            <a:noFill/>
          </a:ln>
        </p:spPr>
        <p:txBody>
          <a:bodyPr tIns="91440" bIns="91440" anchor="t">
            <a:normAutofit/>
          </a:bodyPr>
          <a:p>
            <a:pPr>
              <a:lnSpc>
                <a:spcPct val="115000"/>
              </a:lnSpc>
              <a:buNone/>
              <a:tabLst>
                <a:tab algn="l" pos="0"/>
              </a:tabLst>
            </a:pPr>
            <a:r>
              <a:rPr b="0" lang="en-GB" sz="1300" spc="-1" strike="noStrike">
                <a:solidFill>
                  <a:srgbClr val="424242"/>
                </a:solidFill>
                <a:latin typeface="Nunito"/>
                <a:ea typeface="Nunito"/>
              </a:rPr>
              <a:t>Cardiovascular diseases (CVDs) are the number 1 cause of death globally.</a:t>
            </a:r>
            <a:endParaRPr b="0" lang="en-IN" sz="1300" spc="-1" strike="noStrike">
              <a:solidFill>
                <a:srgbClr val="000000"/>
              </a:solidFill>
              <a:latin typeface="Arial"/>
            </a:endParaRPr>
          </a:p>
          <a:p>
            <a:pPr>
              <a:lnSpc>
                <a:spcPct val="115000"/>
              </a:lnSpc>
              <a:spcBef>
                <a:spcPts val="1199"/>
              </a:spcBef>
              <a:buNone/>
              <a:tabLst>
                <a:tab algn="l" pos="0"/>
              </a:tabLst>
            </a:pPr>
            <a:r>
              <a:rPr b="0" lang="en-GB" sz="1300" spc="-1" strike="noStrike">
                <a:solidFill>
                  <a:srgbClr val="424242"/>
                </a:solidFill>
                <a:latin typeface="Nunito"/>
                <a:ea typeface="Nunito"/>
              </a:rPr>
              <a:t>Taking an estimated 17.9 million lives each year.</a:t>
            </a:r>
            <a:endParaRPr b="0" lang="en-IN" sz="1300" spc="-1" strike="noStrike">
              <a:solidFill>
                <a:srgbClr val="000000"/>
              </a:solidFill>
              <a:latin typeface="Arial"/>
            </a:endParaRPr>
          </a:p>
          <a:p>
            <a:pPr>
              <a:lnSpc>
                <a:spcPct val="115000"/>
              </a:lnSpc>
              <a:spcBef>
                <a:spcPts val="1199"/>
              </a:spcBef>
              <a:buNone/>
              <a:tabLst>
                <a:tab algn="l" pos="0"/>
              </a:tabLst>
            </a:pPr>
            <a:r>
              <a:rPr b="0" lang="en-GB" sz="1300" spc="-1" strike="noStrike">
                <a:solidFill>
                  <a:srgbClr val="424242"/>
                </a:solidFill>
                <a:latin typeface="Nunito"/>
                <a:ea typeface="Nunito"/>
              </a:rPr>
              <a:t>Which accounts for 31% of all deaths worldwide.</a:t>
            </a:r>
            <a:endParaRPr b="0" lang="en-IN" sz="1300" spc="-1" strike="noStrike">
              <a:solidFill>
                <a:srgbClr val="000000"/>
              </a:solidFill>
              <a:latin typeface="Arial"/>
            </a:endParaRPr>
          </a:p>
          <a:p>
            <a:pPr>
              <a:lnSpc>
                <a:spcPct val="115000"/>
              </a:lnSpc>
              <a:spcBef>
                <a:spcPts val="1199"/>
              </a:spcBef>
              <a:buNone/>
              <a:tabLst>
                <a:tab algn="l" pos="0"/>
              </a:tabLst>
            </a:pPr>
            <a:r>
              <a:rPr b="0" lang="en-GB" sz="1300" spc="-1" strike="noStrike">
                <a:solidFill>
                  <a:srgbClr val="424242"/>
                </a:solidFill>
                <a:latin typeface="Nunito"/>
                <a:ea typeface="Nunito"/>
              </a:rPr>
              <a:t>4 out of 5 CVD deaths are due to heart attacks and strokes.</a:t>
            </a:r>
            <a:endParaRPr b="0" lang="en-IN" sz="1300" spc="-1" strike="noStrike">
              <a:solidFill>
                <a:srgbClr val="000000"/>
              </a:solidFill>
              <a:latin typeface="Arial"/>
            </a:endParaRPr>
          </a:p>
          <a:p>
            <a:pPr>
              <a:lnSpc>
                <a:spcPct val="115000"/>
              </a:lnSpc>
              <a:spcBef>
                <a:spcPts val="1199"/>
              </a:spcBef>
              <a:buNone/>
              <a:tabLst>
                <a:tab algn="l" pos="0"/>
              </a:tabLst>
            </a:pPr>
            <a:r>
              <a:rPr b="0" lang="en-GB" sz="1300" spc="-1" strike="noStrike">
                <a:solidFill>
                  <a:srgbClr val="424242"/>
                </a:solidFill>
                <a:latin typeface="Nunito"/>
                <a:ea typeface="Nunito"/>
              </a:rPr>
              <a:t>And one-third of these deaths occur prematurely in people under 70 years of age.</a:t>
            </a:r>
            <a:endParaRPr b="0" lang="en-IN" sz="1300" spc="-1" strike="noStrike">
              <a:solidFill>
                <a:srgbClr val="000000"/>
              </a:solidFill>
              <a:latin typeface="Arial"/>
            </a:endParaRPr>
          </a:p>
          <a:p>
            <a:pPr>
              <a:lnSpc>
                <a:spcPct val="115000"/>
              </a:lnSpc>
              <a:spcBef>
                <a:spcPts val="1199"/>
              </a:spcBef>
              <a:spcAft>
                <a:spcPts val="1199"/>
              </a:spcAft>
              <a:buNone/>
              <a:tabLst>
                <a:tab algn="l" pos="0"/>
              </a:tabLst>
            </a:pP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495">
                                            <p:txEl>
                                              <p:pRg st="0" end="0"/>
                                            </p:txEl>
                                          </p:spTgt>
                                        </p:tgtEl>
                                        <p:attrNameLst>
                                          <p:attrName>style.visibility</p:attrName>
                                        </p:attrNameLst>
                                      </p:cBhvr>
                                      <p:to>
                                        <p:strVal val="visible"/>
                                      </p:to>
                                    </p:set>
                                    <p:animEffect filter="fade" transition="in">
                                      <p:cBhvr additive="repl">
                                        <p:cTn id="7" dur="1000"/>
                                        <p:tgtEl>
                                          <p:spTgt spid="4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495">
                                            <p:txEl>
                                              <p:pRg st="1" end="1"/>
                                            </p:txEl>
                                          </p:spTgt>
                                        </p:tgtEl>
                                        <p:attrNameLst>
                                          <p:attrName>style.visibility</p:attrName>
                                        </p:attrNameLst>
                                      </p:cBhvr>
                                      <p:to>
                                        <p:strVal val="visible"/>
                                      </p:to>
                                    </p:set>
                                    <p:animEffect filter="fade" transition="in">
                                      <p:cBhvr additive="repl">
                                        <p:cTn id="12" dur="1000"/>
                                        <p:tgtEl>
                                          <p:spTgt spid="4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495">
                                            <p:txEl>
                                              <p:pRg st="2" end="2"/>
                                            </p:txEl>
                                          </p:spTgt>
                                        </p:tgtEl>
                                        <p:attrNameLst>
                                          <p:attrName>style.visibility</p:attrName>
                                        </p:attrNameLst>
                                      </p:cBhvr>
                                      <p:to>
                                        <p:strVal val="visible"/>
                                      </p:to>
                                    </p:set>
                                    <p:animEffect filter="fade" transition="in">
                                      <p:cBhvr additive="repl">
                                        <p:cTn id="17" dur="1000"/>
                                        <p:tgtEl>
                                          <p:spTgt spid="4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10">
                                  <p:stCondLst>
                                    <p:cond delay="0"/>
                                  </p:stCondLst>
                                  <p:childTnLst>
                                    <p:set>
                                      <p:cBhvr>
                                        <p:cTn id="21" dur="1" fill="hold">
                                          <p:stCondLst>
                                            <p:cond delay="0"/>
                                          </p:stCondLst>
                                        </p:cTn>
                                        <p:tgtEl>
                                          <p:spTgt spid="495">
                                            <p:txEl>
                                              <p:pRg st="3" end="3"/>
                                            </p:txEl>
                                          </p:spTgt>
                                        </p:tgtEl>
                                        <p:attrNameLst>
                                          <p:attrName>style.visibility</p:attrName>
                                        </p:attrNameLst>
                                      </p:cBhvr>
                                      <p:to>
                                        <p:strVal val="visible"/>
                                      </p:to>
                                    </p:set>
                                    <p:animEffect filter="fade" transition="in">
                                      <p:cBhvr additive="repl">
                                        <p:cTn id="22" dur="1000"/>
                                        <p:tgtEl>
                                          <p:spTgt spid="4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0">
                                  <p:stCondLst>
                                    <p:cond delay="0"/>
                                  </p:stCondLst>
                                  <p:childTnLst>
                                    <p:set>
                                      <p:cBhvr>
                                        <p:cTn id="26" dur="1" fill="hold">
                                          <p:stCondLst>
                                            <p:cond delay="0"/>
                                          </p:stCondLst>
                                        </p:cTn>
                                        <p:tgtEl>
                                          <p:spTgt spid="495">
                                            <p:txEl>
                                              <p:pRg st="4" end="4"/>
                                            </p:txEl>
                                          </p:spTgt>
                                        </p:tgtEl>
                                        <p:attrNameLst>
                                          <p:attrName>style.visibility</p:attrName>
                                        </p:attrNameLst>
                                      </p:cBhvr>
                                      <p:to>
                                        <p:strVal val="visible"/>
                                      </p:to>
                                    </p:set>
                                    <p:animEffect filter="fade" transition="in">
                                      <p:cBhvr additive="repl">
                                        <p:cTn id="27" dur="1000"/>
                                        <p:tgtEl>
                                          <p:spTgt spid="4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10">
                                  <p:stCondLst>
                                    <p:cond delay="0"/>
                                  </p:stCondLst>
                                  <p:childTnLst>
                                    <p:set>
                                      <p:cBhvr>
                                        <p:cTn id="31" dur="1" fill="hold">
                                          <p:stCondLst>
                                            <p:cond delay="0"/>
                                          </p:stCondLst>
                                        </p:cTn>
                                        <p:tgtEl>
                                          <p:spTgt spid="495">
                                            <p:txEl>
                                              <p:pRg st="5" end="5"/>
                                            </p:txEl>
                                          </p:spTgt>
                                        </p:tgtEl>
                                        <p:attrNameLst>
                                          <p:attrName>style.visibility</p:attrName>
                                        </p:attrNameLst>
                                      </p:cBhvr>
                                      <p:to>
                                        <p:strVal val="visible"/>
                                      </p:to>
                                    </p:set>
                                    <p:animEffect filter="fade" transition="in">
                                      <p:cBhvr additive="repl">
                                        <p:cTn id="32" dur="1000"/>
                                        <p:tgtEl>
                                          <p:spTgt spid="495">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PlaceHolder 1"/>
          <p:cNvSpPr>
            <a:spLocks noGrp="1"/>
          </p:cNvSpPr>
          <p:nvPr>
            <p:ph type="title"/>
          </p:nvPr>
        </p:nvSpPr>
        <p:spPr>
          <a:xfrm>
            <a:off x="1303920" y="598680"/>
            <a:ext cx="7030080" cy="999000"/>
          </a:xfrm>
          <a:prstGeom prst="rect">
            <a:avLst/>
          </a:prstGeom>
          <a:noFill/>
          <a:ln w="0">
            <a:noFill/>
          </a:ln>
        </p:spPr>
        <p:txBody>
          <a:bodyPr tIns="91440" bIns="91440" anchor="t">
            <a:normAutofit/>
          </a:bodyPr>
          <a:p>
            <a:pPr>
              <a:lnSpc>
                <a:spcPct val="100000"/>
              </a:lnSpc>
              <a:buNone/>
              <a:tabLst>
                <a:tab algn="l" pos="0"/>
              </a:tabLst>
            </a:pPr>
            <a:r>
              <a:rPr b="1" lang="en-GB" sz="2800" spc="-1" strike="noStrike">
                <a:solidFill>
                  <a:srgbClr val="424242"/>
                </a:solidFill>
                <a:latin typeface="Maven Pro"/>
                <a:ea typeface="Maven Pro"/>
              </a:rPr>
              <a:t>Dataset</a:t>
            </a:r>
            <a:endParaRPr b="0" lang="en-IN" sz="2800" spc="-1" strike="noStrike">
              <a:solidFill>
                <a:srgbClr val="000000"/>
              </a:solidFill>
              <a:latin typeface="Arial"/>
            </a:endParaRPr>
          </a:p>
        </p:txBody>
      </p:sp>
      <p:sp>
        <p:nvSpPr>
          <p:cNvPr id="497" name="PlaceHolder 2"/>
          <p:cNvSpPr>
            <a:spLocks noGrp="1"/>
          </p:cNvSpPr>
          <p:nvPr>
            <p:ph/>
          </p:nvPr>
        </p:nvSpPr>
        <p:spPr>
          <a:xfrm>
            <a:off x="1303920" y="2180880"/>
            <a:ext cx="7030080" cy="2541240"/>
          </a:xfrm>
          <a:prstGeom prst="rect">
            <a:avLst/>
          </a:prstGeom>
          <a:noFill/>
          <a:ln w="0">
            <a:noFill/>
          </a:ln>
        </p:spPr>
        <p:txBody>
          <a:bodyPr tIns="91440" bIns="91440" anchor="t">
            <a:normAutofit fontScale="91000"/>
          </a:bodyPr>
          <a:p>
            <a:pPr>
              <a:lnSpc>
                <a:spcPct val="115000"/>
              </a:lnSpc>
              <a:spcBef>
                <a:spcPts val="1199"/>
              </a:spcBef>
              <a:buNone/>
              <a:tabLst>
                <a:tab algn="l" pos="0"/>
              </a:tabLst>
            </a:pPr>
            <a:r>
              <a:rPr b="0" lang="en-GB" sz="1300" spc="-1" strike="noStrike">
                <a:solidFill>
                  <a:srgbClr val="424242"/>
                </a:solidFill>
                <a:latin typeface="Nunito"/>
                <a:ea typeface="Nunito"/>
              </a:rPr>
              <a:t>This dataset was created by combining different datasets already available independently but not combined before. In this dataset, 5 heart datasets are combined over 11 common features which makes it the largest heart disease dataset available so far for research purposes. The five datasets used for its curation are:</a:t>
            </a:r>
            <a:endParaRPr b="0" lang="en-IN" sz="1300" spc="-1" strike="noStrike">
              <a:solidFill>
                <a:srgbClr val="000000"/>
              </a:solidFill>
              <a:latin typeface="Arial"/>
            </a:endParaRPr>
          </a:p>
          <a:p>
            <a:pPr marL="457200" indent="-298440">
              <a:lnSpc>
                <a:spcPct val="115000"/>
              </a:lnSpc>
              <a:spcBef>
                <a:spcPts val="1199"/>
              </a:spcBef>
              <a:buClr>
                <a:srgbClr val="000000"/>
              </a:buClr>
              <a:buFont typeface="Arial"/>
              <a:buChar char="●"/>
              <a:tabLst>
                <a:tab algn="l" pos="0"/>
              </a:tabLst>
            </a:pPr>
            <a:r>
              <a:rPr b="0" lang="en-GB" sz="1300" spc="-1" strike="noStrike">
                <a:solidFill>
                  <a:srgbClr val="424242"/>
                </a:solidFill>
                <a:latin typeface="Nunito"/>
                <a:ea typeface="Nunito"/>
              </a:rPr>
              <a:t>Cleveland: 303 observations</a:t>
            </a:r>
            <a:endParaRPr b="0" lang="en-IN" sz="13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GB" sz="1300" spc="-1" strike="noStrike">
                <a:solidFill>
                  <a:srgbClr val="424242"/>
                </a:solidFill>
                <a:latin typeface="Nunito"/>
                <a:ea typeface="Nunito"/>
              </a:rPr>
              <a:t>Hungarian: 294 observations</a:t>
            </a:r>
            <a:endParaRPr b="0" lang="en-IN" sz="13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GB" sz="1300" spc="-1" strike="noStrike">
                <a:solidFill>
                  <a:srgbClr val="424242"/>
                </a:solidFill>
                <a:latin typeface="Nunito"/>
                <a:ea typeface="Nunito"/>
              </a:rPr>
              <a:t>Switzerland: 123 observations</a:t>
            </a:r>
            <a:endParaRPr b="0" lang="en-IN" sz="13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GB" sz="1300" spc="-1" strike="noStrike">
                <a:solidFill>
                  <a:srgbClr val="424242"/>
                </a:solidFill>
                <a:latin typeface="Nunito"/>
                <a:ea typeface="Nunito"/>
              </a:rPr>
              <a:t>Long Beach VA: 200 observations</a:t>
            </a:r>
            <a:endParaRPr b="0" lang="en-IN" sz="13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GB" sz="1300" spc="-1" strike="noStrike">
                <a:solidFill>
                  <a:srgbClr val="424242"/>
                </a:solidFill>
                <a:latin typeface="Nunito"/>
                <a:ea typeface="Nunito"/>
              </a:rPr>
              <a:t>Stalog (Heart) Data Set: 270 observations</a:t>
            </a:r>
            <a:endParaRPr b="0" lang="en-IN" sz="1300" spc="-1" strike="noStrike">
              <a:solidFill>
                <a:srgbClr val="000000"/>
              </a:solidFill>
              <a:latin typeface="Arial"/>
            </a:endParaRPr>
          </a:p>
          <a:p>
            <a:pPr>
              <a:lnSpc>
                <a:spcPct val="115000"/>
              </a:lnSpc>
              <a:spcBef>
                <a:spcPts val="1199"/>
              </a:spcBef>
              <a:spcAft>
                <a:spcPts val="1199"/>
              </a:spcAft>
              <a:buNone/>
              <a:tabLst>
                <a:tab algn="l" pos="0"/>
              </a:tabLst>
            </a:pPr>
            <a:r>
              <a:rPr b="0" lang="en-GB" sz="1300" spc="-1" strike="noStrike">
                <a:solidFill>
                  <a:srgbClr val="424242"/>
                </a:solidFill>
                <a:latin typeface="Nunito"/>
                <a:ea typeface="Nunito"/>
              </a:rPr>
              <a:t>Total: 1190 observations, Duplicated: 272 observations, </a:t>
            </a:r>
            <a:r>
              <a:rPr b="0" lang="en-GB" sz="1300" spc="-1" strike="noStrike">
                <a:solidFill>
                  <a:srgbClr val="424242"/>
                </a:solidFill>
                <a:highlight>
                  <a:srgbClr val="efefef"/>
                </a:highlight>
                <a:latin typeface="Nunito"/>
                <a:ea typeface="Nunito"/>
              </a:rPr>
              <a:t>Final dataset: 918 observations</a:t>
            </a:r>
            <a:endParaRPr b="0" lang="en-IN" sz="1300" spc="-1" strike="noStrike">
              <a:solidFill>
                <a:srgbClr val="000000"/>
              </a:solidFill>
              <a:latin typeface="Arial"/>
            </a:endParaRPr>
          </a:p>
        </p:txBody>
      </p:sp>
      <p:sp>
        <p:nvSpPr>
          <p:cNvPr id="498" name="Google Shape;298;p16"/>
          <p:cNvSpPr/>
          <p:nvPr/>
        </p:nvSpPr>
        <p:spPr>
          <a:xfrm>
            <a:off x="1346400" y="1598040"/>
            <a:ext cx="6945120" cy="637560"/>
          </a:xfrm>
          <a:prstGeom prst="rect">
            <a:avLst/>
          </a:prstGeom>
          <a:noFill/>
          <a:ln w="0">
            <a:noFill/>
          </a:ln>
        </p:spPr>
        <p:style>
          <a:lnRef idx="0"/>
          <a:fillRef idx="0"/>
          <a:effectRef idx="0"/>
          <a:fontRef idx="minor"/>
        </p:style>
        <p:txBody>
          <a:bodyPr tIns="91440" bIns="91440" anchor="t">
            <a:spAutoFit/>
          </a:bodyPr>
          <a:p>
            <a:pPr>
              <a:lnSpc>
                <a:spcPct val="115000"/>
              </a:lnSpc>
              <a:spcAft>
                <a:spcPts val="1199"/>
              </a:spcAft>
              <a:buNone/>
              <a:tabLst>
                <a:tab algn="l" pos="0"/>
              </a:tabLst>
            </a:pPr>
            <a:r>
              <a:rPr b="0" lang="en-GB" sz="1300" spc="-1" strike="noStrike">
                <a:solidFill>
                  <a:srgbClr val="424242"/>
                </a:solidFill>
                <a:latin typeface="Nunito"/>
                <a:ea typeface="Nunito"/>
              </a:rPr>
              <a:t>In this Exploratory Data Analysis (EDA) I have examined the dataset named as "Heart Failure Prediction" under the 'heart_failure_clinical_records' "csv" file at Kaggle website.</a:t>
            </a:r>
            <a:endParaRPr b="0" lang="en-IN" sz="13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0">
                                  <p:stCondLst>
                                    <p:cond delay="0"/>
                                  </p:stCondLst>
                                  <p:childTnLst>
                                    <p:set>
                                      <p:cBhvr>
                                        <p:cTn id="38" dur="1" fill="hold">
                                          <p:stCondLst>
                                            <p:cond delay="0"/>
                                          </p:stCondLst>
                                        </p:cTn>
                                        <p:tgtEl>
                                          <p:spTgt spid="498"/>
                                        </p:tgtEl>
                                        <p:attrNameLst>
                                          <p:attrName>style.visibility</p:attrName>
                                        </p:attrNameLst>
                                      </p:cBhvr>
                                      <p:to>
                                        <p:strVal val="visible"/>
                                      </p:to>
                                    </p:set>
                                    <p:animEffect filter="fade" transition="in">
                                      <p:cBhvr additive="repl">
                                        <p:cTn id="39" dur="1000"/>
                                        <p:tgtEl>
                                          <p:spTgt spid="498"/>
                                        </p:tgtEl>
                                      </p:cBhvr>
                                    </p:animEffect>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10">
                                  <p:stCondLst>
                                    <p:cond delay="0"/>
                                  </p:stCondLst>
                                  <p:childTnLst>
                                    <p:set>
                                      <p:cBhvr>
                                        <p:cTn id="43" dur="1" fill="hold">
                                          <p:stCondLst>
                                            <p:cond delay="0"/>
                                          </p:stCondLst>
                                        </p:cTn>
                                        <p:tgtEl>
                                          <p:spTgt spid="497"/>
                                        </p:tgtEl>
                                        <p:attrNameLst>
                                          <p:attrName>style.visibility</p:attrName>
                                        </p:attrNameLst>
                                      </p:cBhvr>
                                      <p:to>
                                        <p:strVal val="visible"/>
                                      </p:to>
                                    </p:set>
                                    <p:animEffect filter="fade" transition="in">
                                      <p:cBhvr additive="repl">
                                        <p:cTn id="44" dur="1000"/>
                                        <p:tgtEl>
                                          <p:spTgt spid="4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title"/>
          </p:nvPr>
        </p:nvSpPr>
        <p:spPr>
          <a:xfrm>
            <a:off x="1303920" y="598680"/>
            <a:ext cx="7030080" cy="999000"/>
          </a:xfrm>
          <a:prstGeom prst="rect">
            <a:avLst/>
          </a:prstGeom>
          <a:noFill/>
          <a:ln w="0">
            <a:noFill/>
          </a:ln>
        </p:spPr>
        <p:txBody>
          <a:bodyPr tIns="91440" bIns="91440" anchor="t">
            <a:normAutofit/>
          </a:bodyPr>
          <a:p>
            <a:pPr>
              <a:lnSpc>
                <a:spcPct val="100000"/>
              </a:lnSpc>
              <a:buNone/>
              <a:tabLst>
                <a:tab algn="l" pos="0"/>
              </a:tabLst>
            </a:pPr>
            <a:r>
              <a:rPr b="1" lang="en-GB" sz="2800" spc="-1" strike="noStrike">
                <a:solidFill>
                  <a:srgbClr val="424242"/>
                </a:solidFill>
                <a:latin typeface="Maven Pro"/>
                <a:ea typeface="Maven Pro"/>
              </a:rPr>
              <a:t>Idea behind project</a:t>
            </a:r>
            <a:endParaRPr b="0" lang="en-IN" sz="2800" spc="-1" strike="noStrike">
              <a:solidFill>
                <a:srgbClr val="000000"/>
              </a:solidFill>
              <a:latin typeface="Arial"/>
            </a:endParaRPr>
          </a:p>
        </p:txBody>
      </p:sp>
      <p:sp>
        <p:nvSpPr>
          <p:cNvPr id="500" name="PlaceHolder 2"/>
          <p:cNvSpPr>
            <a:spLocks noGrp="1"/>
          </p:cNvSpPr>
          <p:nvPr>
            <p:ph/>
          </p:nvPr>
        </p:nvSpPr>
        <p:spPr>
          <a:xfrm>
            <a:off x="1303920" y="1990080"/>
            <a:ext cx="7030080" cy="2541240"/>
          </a:xfrm>
          <a:prstGeom prst="rect">
            <a:avLst/>
          </a:prstGeom>
          <a:noFill/>
          <a:ln w="0">
            <a:noFill/>
          </a:ln>
        </p:spPr>
        <p:txBody>
          <a:bodyPr tIns="91440" bIns="91440" anchor="t">
            <a:normAutofit/>
          </a:bodyPr>
          <a:p>
            <a:pPr>
              <a:lnSpc>
                <a:spcPct val="115000"/>
              </a:lnSpc>
              <a:spcAft>
                <a:spcPts val="1199"/>
              </a:spcAft>
              <a:buNone/>
              <a:tabLst>
                <a:tab algn="l" pos="0"/>
              </a:tabLst>
            </a:pPr>
            <a:r>
              <a:rPr b="0" lang="en-GB" sz="1300" spc="-1" strike="noStrike">
                <a:solidFill>
                  <a:srgbClr val="424242"/>
                </a:solidFill>
                <a:latin typeface="Nunito"/>
                <a:ea typeface="Nunito"/>
              </a:rPr>
              <a:t>People with cardiovascular disease or who are at high cardiovascular risk (due to the presence of one or more risk factors such as hypertension, diabetes, hyperlipidaemia or already established disease) need early detection and management wherein a </a:t>
            </a:r>
            <a:r>
              <a:rPr b="0" lang="en-GB" sz="1300" spc="-1" strike="noStrike">
                <a:solidFill>
                  <a:srgbClr val="424242"/>
                </a:solidFill>
                <a:highlight>
                  <a:srgbClr val="d9d9d9"/>
                </a:highlight>
                <a:latin typeface="Nunito"/>
                <a:ea typeface="Nunito"/>
              </a:rPr>
              <a:t>machine learning model can be of great help.</a:t>
            </a: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PlaceHolder 1"/>
          <p:cNvSpPr>
            <a:spLocks noGrp="1"/>
          </p:cNvSpPr>
          <p:nvPr>
            <p:ph type="title"/>
          </p:nvPr>
        </p:nvSpPr>
        <p:spPr>
          <a:xfrm>
            <a:off x="913320" y="388440"/>
            <a:ext cx="4812840" cy="1030320"/>
          </a:xfrm>
          <a:prstGeom prst="rect">
            <a:avLst/>
          </a:prstGeom>
          <a:noFill/>
          <a:ln w="0">
            <a:noFill/>
          </a:ln>
        </p:spPr>
        <p:txBody>
          <a:bodyPr tIns="91440" bIns="91440" anchor="ctr">
            <a:normAutofit/>
          </a:bodyPr>
          <a:p>
            <a:pPr>
              <a:lnSpc>
                <a:spcPct val="100000"/>
              </a:lnSpc>
              <a:buNone/>
              <a:tabLst>
                <a:tab algn="l" pos="0"/>
              </a:tabLst>
            </a:pPr>
            <a:r>
              <a:rPr b="1" lang="en-GB" sz="3600" spc="-1" strike="noStrike">
                <a:solidFill>
                  <a:srgbClr val="ffffff"/>
                </a:solidFill>
                <a:latin typeface="Maven Pro"/>
                <a:ea typeface="Maven Pro"/>
              </a:rPr>
              <a:t>Tools</a:t>
            </a:r>
            <a:endParaRPr b="0" lang="en-IN" sz="3600" spc="-1" strike="noStrike">
              <a:solidFill>
                <a:srgbClr val="000000"/>
              </a:solidFill>
              <a:latin typeface="Arial"/>
            </a:endParaRPr>
          </a:p>
        </p:txBody>
      </p:sp>
      <p:sp>
        <p:nvSpPr>
          <p:cNvPr id="502" name="Google Shape;310;p18"/>
          <p:cNvSpPr/>
          <p:nvPr/>
        </p:nvSpPr>
        <p:spPr>
          <a:xfrm>
            <a:off x="1486800" y="1239840"/>
            <a:ext cx="5223960" cy="3461400"/>
          </a:xfrm>
          <a:prstGeom prst="rect">
            <a:avLst/>
          </a:prstGeom>
          <a:noFill/>
          <a:ln w="0">
            <a:noFill/>
          </a:ln>
        </p:spPr>
        <p:style>
          <a:lnRef idx="0"/>
          <a:fillRef idx="0"/>
          <a:effectRef idx="0"/>
          <a:fontRef idx="minor"/>
        </p:style>
        <p:txBody>
          <a:bodyPr tIns="91440" bIns="91440" anchor="t">
            <a:spAutoFit/>
          </a:bodyPr>
          <a:p>
            <a:pPr marL="457200" indent="-336600">
              <a:lnSpc>
                <a:spcPct val="115000"/>
              </a:lnSpc>
              <a:buClr>
                <a:srgbClr val="ffffff"/>
              </a:buClr>
              <a:buFont typeface="Comfortaa Medium"/>
              <a:buChar char="●"/>
            </a:pPr>
            <a:r>
              <a:rPr b="0" lang="en-GB" sz="1700" spc="-1" strike="noStrike">
                <a:solidFill>
                  <a:srgbClr val="ffffff"/>
                </a:solidFill>
                <a:latin typeface="Comfortaa Medium"/>
                <a:ea typeface="Comfortaa Medium"/>
              </a:rPr>
              <a:t>Python</a:t>
            </a:r>
            <a:endParaRPr b="0" lang="en-IN" sz="1700" spc="-1" strike="noStrike">
              <a:latin typeface="Arial"/>
            </a:endParaRPr>
          </a:p>
          <a:p>
            <a:pPr marL="457200" indent="-336600">
              <a:lnSpc>
                <a:spcPct val="115000"/>
              </a:lnSpc>
              <a:buClr>
                <a:srgbClr val="ffffff"/>
              </a:buClr>
              <a:buFont typeface="Comfortaa Medium"/>
              <a:buChar char="●"/>
            </a:pPr>
            <a:r>
              <a:rPr b="0" lang="en-GB" sz="1700" spc="-1" strike="noStrike">
                <a:solidFill>
                  <a:srgbClr val="ffffff"/>
                </a:solidFill>
                <a:latin typeface="Comfortaa Medium"/>
                <a:ea typeface="Comfortaa Medium"/>
              </a:rPr>
              <a:t>StreamLit</a:t>
            </a:r>
            <a:endParaRPr b="0" lang="en-IN" sz="1700" spc="-1" strike="noStrike">
              <a:latin typeface="Arial"/>
            </a:endParaRPr>
          </a:p>
          <a:p>
            <a:pPr marL="457200" indent="-336600">
              <a:lnSpc>
                <a:spcPct val="115000"/>
              </a:lnSpc>
              <a:buClr>
                <a:srgbClr val="ffffff"/>
              </a:buClr>
              <a:buFont typeface="Comfortaa Medium"/>
              <a:buChar char="●"/>
            </a:pPr>
            <a:r>
              <a:rPr b="0" lang="en-GB" sz="1700" spc="-1" strike="noStrike">
                <a:solidFill>
                  <a:srgbClr val="ffffff"/>
                </a:solidFill>
                <a:latin typeface="Comfortaa Medium"/>
                <a:ea typeface="Comfortaa Medium"/>
              </a:rPr>
              <a:t>Numpy</a:t>
            </a:r>
            <a:endParaRPr b="0" lang="en-IN" sz="1700" spc="-1" strike="noStrike">
              <a:latin typeface="Arial"/>
            </a:endParaRPr>
          </a:p>
          <a:p>
            <a:pPr marL="457200" indent="-336600">
              <a:lnSpc>
                <a:spcPct val="115000"/>
              </a:lnSpc>
              <a:buClr>
                <a:srgbClr val="ffffff"/>
              </a:buClr>
              <a:buFont typeface="Comfortaa Medium"/>
              <a:buChar char="●"/>
            </a:pPr>
            <a:r>
              <a:rPr b="0" lang="en-GB" sz="1700" spc="-1" strike="noStrike">
                <a:solidFill>
                  <a:srgbClr val="ffffff"/>
                </a:solidFill>
                <a:latin typeface="Comfortaa Medium"/>
                <a:ea typeface="Comfortaa Medium"/>
              </a:rPr>
              <a:t>Pandas</a:t>
            </a:r>
            <a:endParaRPr b="0" lang="en-IN" sz="1700" spc="-1" strike="noStrike">
              <a:latin typeface="Arial"/>
            </a:endParaRPr>
          </a:p>
          <a:p>
            <a:pPr marL="457200" indent="-336600">
              <a:lnSpc>
                <a:spcPct val="115000"/>
              </a:lnSpc>
              <a:buClr>
                <a:srgbClr val="ffffff"/>
              </a:buClr>
              <a:buFont typeface="Comfortaa Medium"/>
              <a:buChar char="●"/>
            </a:pPr>
            <a:r>
              <a:rPr b="0" lang="en-GB" sz="1700" spc="-1" strike="noStrike">
                <a:solidFill>
                  <a:srgbClr val="ffffff"/>
                </a:solidFill>
                <a:latin typeface="Comfortaa Medium"/>
                <a:ea typeface="Comfortaa Medium"/>
              </a:rPr>
              <a:t>Matplotlib</a:t>
            </a:r>
            <a:endParaRPr b="0" lang="en-IN" sz="1700" spc="-1" strike="noStrike">
              <a:latin typeface="Arial"/>
            </a:endParaRPr>
          </a:p>
          <a:p>
            <a:pPr marL="457200" indent="-336600">
              <a:lnSpc>
                <a:spcPct val="115000"/>
              </a:lnSpc>
              <a:buClr>
                <a:srgbClr val="ffffff"/>
              </a:buClr>
              <a:buFont typeface="Comfortaa Medium"/>
              <a:buChar char="●"/>
            </a:pPr>
            <a:r>
              <a:rPr b="0" lang="en-GB" sz="1700" spc="-1" strike="noStrike">
                <a:solidFill>
                  <a:srgbClr val="ffffff"/>
                </a:solidFill>
                <a:latin typeface="Comfortaa Medium"/>
                <a:ea typeface="Comfortaa Medium"/>
              </a:rPr>
              <a:t>Scikit Learn</a:t>
            </a:r>
            <a:endParaRPr b="0" lang="en-IN" sz="1700" spc="-1" strike="noStrike">
              <a:latin typeface="Arial"/>
            </a:endParaRPr>
          </a:p>
          <a:p>
            <a:pPr marL="457200" indent="-336600">
              <a:lnSpc>
                <a:spcPct val="115000"/>
              </a:lnSpc>
              <a:buClr>
                <a:srgbClr val="ffffff"/>
              </a:buClr>
              <a:buFont typeface="Comfortaa Medium"/>
              <a:buChar char="●"/>
            </a:pPr>
            <a:r>
              <a:rPr b="0" lang="en-GB" sz="1700" spc="-1" strike="noStrike">
                <a:solidFill>
                  <a:srgbClr val="ffffff"/>
                </a:solidFill>
                <a:latin typeface="Comfortaa Medium"/>
                <a:ea typeface="Comfortaa Medium"/>
              </a:rPr>
              <a:t>XGBOOST</a:t>
            </a:r>
            <a:endParaRPr b="0" lang="en-IN" sz="1700" spc="-1" strike="noStrike">
              <a:latin typeface="Arial"/>
            </a:endParaRPr>
          </a:p>
          <a:p>
            <a:pPr marL="457200" indent="-336600">
              <a:lnSpc>
                <a:spcPct val="115000"/>
              </a:lnSpc>
              <a:buClr>
                <a:srgbClr val="ffffff"/>
              </a:buClr>
              <a:buFont typeface="Comfortaa Medium"/>
              <a:buChar char="●"/>
            </a:pPr>
            <a:r>
              <a:rPr b="0" lang="en-GB" sz="1700" spc="-1" strike="noStrike">
                <a:solidFill>
                  <a:srgbClr val="ffffff"/>
                </a:solidFill>
                <a:latin typeface="Comfortaa Medium"/>
                <a:ea typeface="Comfortaa Medium"/>
              </a:rPr>
              <a:t>Lightgbm</a:t>
            </a:r>
            <a:endParaRPr b="0" lang="en-IN" sz="1700" spc="-1" strike="noStrike">
              <a:latin typeface="Arial"/>
            </a:endParaRPr>
          </a:p>
          <a:p>
            <a:pPr marL="457200" indent="-336600">
              <a:lnSpc>
                <a:spcPct val="115000"/>
              </a:lnSpc>
              <a:buClr>
                <a:srgbClr val="ffffff"/>
              </a:buClr>
              <a:buFont typeface="Comfortaa Medium"/>
              <a:buChar char="●"/>
            </a:pPr>
            <a:r>
              <a:rPr b="0" lang="en-GB" sz="1700" spc="-1" strike="noStrike">
                <a:solidFill>
                  <a:srgbClr val="ffffff"/>
                </a:solidFill>
                <a:latin typeface="Comfortaa Medium"/>
                <a:ea typeface="Comfortaa Medium"/>
              </a:rPr>
              <a:t>Plotly</a:t>
            </a:r>
            <a:endParaRPr b="0" lang="en-IN" sz="1700" spc="-1" strike="noStrike">
              <a:latin typeface="Arial"/>
            </a:endParaRPr>
          </a:p>
          <a:p>
            <a:pPr marL="457200" indent="-336600">
              <a:lnSpc>
                <a:spcPct val="115000"/>
              </a:lnSpc>
              <a:buClr>
                <a:srgbClr val="ffffff"/>
              </a:buClr>
              <a:buFont typeface="Comfortaa Medium"/>
              <a:buChar char="●"/>
            </a:pPr>
            <a:r>
              <a:rPr b="0" lang="en-GB" sz="1700" spc="-1" strike="noStrike">
                <a:solidFill>
                  <a:srgbClr val="ffffff"/>
                </a:solidFill>
                <a:latin typeface="Comfortaa Medium"/>
                <a:ea typeface="Comfortaa Medium"/>
              </a:rPr>
              <a:t>Cufflinks</a:t>
            </a:r>
            <a:endParaRPr b="0" lang="en-IN" sz="1700" spc="-1" strike="noStrike">
              <a:latin typeface="Arial"/>
            </a:endParaRPr>
          </a:p>
          <a:p>
            <a:pPr marL="457200">
              <a:lnSpc>
                <a:spcPct val="115000"/>
              </a:lnSpc>
              <a:buNone/>
              <a:tabLst>
                <a:tab algn="l" pos="0"/>
              </a:tabLs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title"/>
          </p:nvPr>
        </p:nvSpPr>
        <p:spPr>
          <a:xfrm>
            <a:off x="457200" y="262800"/>
            <a:ext cx="5868720" cy="958680"/>
          </a:xfrm>
          <a:prstGeom prst="rect">
            <a:avLst/>
          </a:prstGeom>
          <a:noFill/>
          <a:ln w="0">
            <a:noFill/>
          </a:ln>
        </p:spPr>
        <p:txBody>
          <a:bodyPr tIns="91440" bIns="91440" anchor="ctr">
            <a:normAutofit/>
          </a:bodyPr>
          <a:p>
            <a:pPr>
              <a:lnSpc>
                <a:spcPct val="100000"/>
              </a:lnSpc>
              <a:buNone/>
              <a:tabLst>
                <a:tab algn="l" pos="0"/>
              </a:tabLst>
            </a:pPr>
            <a:r>
              <a:rPr b="1" lang="en-GB" sz="3600" spc="-1" strike="noStrike">
                <a:solidFill>
                  <a:srgbClr val="ffffff"/>
                </a:solidFill>
                <a:latin typeface="Maven Pro"/>
                <a:ea typeface="Maven Pro"/>
              </a:rPr>
              <a:t>System Requirements</a:t>
            </a:r>
            <a:endParaRPr b="0" lang="en-IN" sz="3600" spc="-1" strike="noStrike">
              <a:solidFill>
                <a:srgbClr val="000000"/>
              </a:solidFill>
              <a:latin typeface="Arial"/>
            </a:endParaRPr>
          </a:p>
        </p:txBody>
      </p:sp>
      <p:pic>
        <p:nvPicPr>
          <p:cNvPr id="504" name="Google Shape;316;p19" descr=""/>
          <p:cNvPicPr/>
          <p:nvPr/>
        </p:nvPicPr>
        <p:blipFill>
          <a:blip r:embed="rId1"/>
          <a:stretch/>
        </p:blipFill>
        <p:spPr>
          <a:xfrm>
            <a:off x="4024440" y="1939680"/>
            <a:ext cx="1095120" cy="1095120"/>
          </a:xfrm>
          <a:prstGeom prst="rect">
            <a:avLst/>
          </a:prstGeom>
          <a:ln w="0">
            <a:noFill/>
          </a:ln>
        </p:spPr>
      </p:pic>
      <p:pic>
        <p:nvPicPr>
          <p:cNvPr id="505" name="Google Shape;317;p19" descr=""/>
          <p:cNvPicPr/>
          <p:nvPr/>
        </p:nvPicPr>
        <p:blipFill>
          <a:blip r:embed="rId2"/>
          <a:stretch/>
        </p:blipFill>
        <p:spPr>
          <a:xfrm>
            <a:off x="6386400" y="2013840"/>
            <a:ext cx="1285560" cy="946800"/>
          </a:xfrm>
          <a:prstGeom prst="rect">
            <a:avLst/>
          </a:prstGeom>
          <a:ln w="0">
            <a:noFill/>
          </a:ln>
        </p:spPr>
      </p:pic>
      <p:sp>
        <p:nvSpPr>
          <p:cNvPr id="506" name="Google Shape;318;p19"/>
          <p:cNvSpPr/>
          <p:nvPr/>
        </p:nvSpPr>
        <p:spPr>
          <a:xfrm>
            <a:off x="1226520" y="3281760"/>
            <a:ext cx="1237320" cy="6087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en-GB" sz="1400" spc="-1" strike="noStrike">
                <a:solidFill>
                  <a:srgbClr val="ffffff"/>
                </a:solidFill>
                <a:latin typeface="Nunito"/>
                <a:ea typeface="Nunito"/>
              </a:rPr>
              <a:t>Any Device</a:t>
            </a:r>
            <a:endParaRPr b="0" lang="en-IN" sz="1400" spc="-1" strike="noStrike">
              <a:latin typeface="Arial"/>
            </a:endParaRPr>
          </a:p>
        </p:txBody>
      </p:sp>
      <p:pic>
        <p:nvPicPr>
          <p:cNvPr id="507" name="Google Shape;319;p19" descr=""/>
          <p:cNvPicPr/>
          <p:nvPr/>
        </p:nvPicPr>
        <p:blipFill>
          <a:blip r:embed="rId3"/>
          <a:stretch/>
        </p:blipFill>
        <p:spPr>
          <a:xfrm>
            <a:off x="2056680" y="2045160"/>
            <a:ext cx="884160" cy="884160"/>
          </a:xfrm>
          <a:prstGeom prst="rect">
            <a:avLst/>
          </a:prstGeom>
          <a:ln w="0">
            <a:noFill/>
          </a:ln>
        </p:spPr>
      </p:pic>
      <p:pic>
        <p:nvPicPr>
          <p:cNvPr id="508" name="Google Shape;320;p19" descr=""/>
          <p:cNvPicPr/>
          <p:nvPr/>
        </p:nvPicPr>
        <p:blipFill>
          <a:blip r:embed="rId4"/>
          <a:stretch/>
        </p:blipFill>
        <p:spPr>
          <a:xfrm>
            <a:off x="677160" y="2043000"/>
            <a:ext cx="1237320" cy="887760"/>
          </a:xfrm>
          <a:prstGeom prst="rect">
            <a:avLst/>
          </a:prstGeom>
          <a:ln w="0">
            <a:noFill/>
          </a:ln>
        </p:spPr>
      </p:pic>
      <p:sp>
        <p:nvSpPr>
          <p:cNvPr id="509" name="Google Shape;321;p19"/>
          <p:cNvSpPr/>
          <p:nvPr/>
        </p:nvSpPr>
        <p:spPr>
          <a:xfrm>
            <a:off x="4222800" y="3281760"/>
            <a:ext cx="1017360" cy="3963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en-GB" sz="1400" spc="-1" strike="noStrike">
                <a:solidFill>
                  <a:srgbClr val="ffffff"/>
                </a:solidFill>
                <a:latin typeface="Nunito"/>
                <a:ea typeface="Nunito"/>
              </a:rPr>
              <a:t>Browser</a:t>
            </a:r>
            <a:endParaRPr b="0" lang="en-IN" sz="1400" spc="-1" strike="noStrike">
              <a:latin typeface="Arial"/>
            </a:endParaRPr>
          </a:p>
        </p:txBody>
      </p:sp>
      <p:sp>
        <p:nvSpPr>
          <p:cNvPr id="510" name="Google Shape;322;p19"/>
          <p:cNvSpPr/>
          <p:nvPr/>
        </p:nvSpPr>
        <p:spPr>
          <a:xfrm>
            <a:off x="6660000" y="3240000"/>
            <a:ext cx="1260000" cy="3963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en-GB" sz="1400" spc="-1" strike="noStrike">
                <a:solidFill>
                  <a:srgbClr val="ffffff"/>
                </a:solidFill>
                <a:latin typeface="Nunito"/>
                <a:ea typeface="Nunito"/>
              </a:rPr>
              <a:t>Internet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Google Shape;327;p20"/>
          <p:cNvSpPr/>
          <p:nvPr/>
        </p:nvSpPr>
        <p:spPr>
          <a:xfrm>
            <a:off x="471600" y="403920"/>
            <a:ext cx="2240280" cy="4129560"/>
          </a:xfrm>
          <a:prstGeom prst="rect">
            <a:avLst/>
          </a:prstGeom>
          <a:solidFill>
            <a:srgbClr val="9fc5e8"/>
          </a:solidFill>
          <a:ln w="9525">
            <a:solidFill>
              <a:srgbClr val="424242"/>
            </a:solidFill>
            <a:round/>
          </a:ln>
        </p:spPr>
        <p:style>
          <a:lnRef idx="0"/>
          <a:fillRef idx="0"/>
          <a:effectRef idx="0"/>
          <a:fontRef idx="minor"/>
        </p:style>
      </p:sp>
      <p:sp>
        <p:nvSpPr>
          <p:cNvPr id="512" name="Google Shape;328;p20"/>
          <p:cNvSpPr/>
          <p:nvPr/>
        </p:nvSpPr>
        <p:spPr>
          <a:xfrm>
            <a:off x="809280" y="1026720"/>
            <a:ext cx="1564920" cy="1618920"/>
          </a:xfrm>
          <a:prstGeom prst="cube">
            <a:avLst>
              <a:gd name="adj" fmla="val 25000"/>
            </a:avLst>
          </a:prstGeom>
          <a:solidFill>
            <a:srgbClr val="f1c232"/>
          </a:solidFill>
          <a:ln w="9525">
            <a:solidFill>
              <a:srgbClr val="424242"/>
            </a:solidFill>
            <a:round/>
          </a:ln>
        </p:spPr>
        <p:style>
          <a:lnRef idx="0"/>
          <a:fillRef idx="0"/>
          <a:effectRef idx="0"/>
          <a:fontRef idx="minor"/>
        </p:style>
      </p:sp>
      <p:sp>
        <p:nvSpPr>
          <p:cNvPr id="513" name="Google Shape;329;p20"/>
          <p:cNvSpPr/>
          <p:nvPr/>
        </p:nvSpPr>
        <p:spPr>
          <a:xfrm>
            <a:off x="869400" y="3395520"/>
            <a:ext cx="1260720" cy="867240"/>
          </a:xfrm>
          <a:prstGeom prst="round2DiagRect">
            <a:avLst>
              <a:gd name="adj1" fmla="val 16667"/>
              <a:gd name="adj2" fmla="val 0"/>
            </a:avLst>
          </a:prstGeom>
          <a:solidFill>
            <a:srgbClr val="6fa8dc"/>
          </a:solidFill>
          <a:ln w="9525">
            <a:solidFill>
              <a:srgbClr val="424242"/>
            </a:solidFill>
            <a:round/>
          </a:ln>
        </p:spPr>
        <p:style>
          <a:lnRef idx="0"/>
          <a:fillRef idx="0"/>
          <a:effectRef idx="0"/>
          <a:fontRef idx="minor"/>
        </p:style>
      </p:sp>
      <p:pic>
        <p:nvPicPr>
          <p:cNvPr id="514" name="Google Shape;330;p20" descr=""/>
          <p:cNvPicPr/>
          <p:nvPr/>
        </p:nvPicPr>
        <p:blipFill>
          <a:blip r:embed="rId1"/>
          <a:stretch/>
        </p:blipFill>
        <p:spPr>
          <a:xfrm>
            <a:off x="6226920" y="284400"/>
            <a:ext cx="2843640" cy="2040840"/>
          </a:xfrm>
          <a:prstGeom prst="rect">
            <a:avLst/>
          </a:prstGeom>
          <a:ln w="0">
            <a:noFill/>
          </a:ln>
        </p:spPr>
      </p:pic>
      <p:pic>
        <p:nvPicPr>
          <p:cNvPr id="515" name="Google Shape;331;p20" descr=""/>
          <p:cNvPicPr/>
          <p:nvPr/>
        </p:nvPicPr>
        <p:blipFill>
          <a:blip r:embed="rId2"/>
          <a:stretch/>
        </p:blipFill>
        <p:spPr>
          <a:xfrm>
            <a:off x="6622200" y="2762640"/>
            <a:ext cx="1355040" cy="1302480"/>
          </a:xfrm>
          <a:prstGeom prst="rect">
            <a:avLst/>
          </a:prstGeom>
          <a:ln w="0">
            <a:noFill/>
          </a:ln>
        </p:spPr>
      </p:pic>
      <p:pic>
        <p:nvPicPr>
          <p:cNvPr id="516" name="Google Shape;332;p20" descr=""/>
          <p:cNvPicPr/>
          <p:nvPr/>
        </p:nvPicPr>
        <p:blipFill>
          <a:blip r:embed="rId3"/>
          <a:stretch/>
        </p:blipFill>
        <p:spPr>
          <a:xfrm>
            <a:off x="3812760" y="1710000"/>
            <a:ext cx="1517760" cy="1517760"/>
          </a:xfrm>
          <a:prstGeom prst="rect">
            <a:avLst/>
          </a:prstGeom>
          <a:ln w="0">
            <a:noFill/>
          </a:ln>
        </p:spPr>
      </p:pic>
      <p:sp>
        <p:nvSpPr>
          <p:cNvPr id="517" name="Google Shape;333;p20"/>
          <p:cNvSpPr/>
          <p:nvPr/>
        </p:nvSpPr>
        <p:spPr>
          <a:xfrm>
            <a:off x="966600" y="1710000"/>
            <a:ext cx="793440" cy="60948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GB" sz="1400" spc="-1" strike="noStrike">
                <a:solidFill>
                  <a:srgbClr val="000000"/>
                </a:solidFill>
                <a:latin typeface="Nunito"/>
                <a:ea typeface="Nunito"/>
              </a:rPr>
              <a:t>Web</a:t>
            </a:r>
            <a:endParaRPr b="0" lang="en-IN" sz="1400" spc="-1" strike="noStrike">
              <a:latin typeface="Arial"/>
            </a:endParaRPr>
          </a:p>
          <a:p>
            <a:pPr>
              <a:lnSpc>
                <a:spcPct val="100000"/>
              </a:lnSpc>
              <a:buNone/>
              <a:tabLst>
                <a:tab algn="l" pos="0"/>
              </a:tabLst>
            </a:pPr>
            <a:r>
              <a:rPr b="0" lang="en-GB" sz="1400" spc="-1" strike="noStrike">
                <a:solidFill>
                  <a:srgbClr val="000000"/>
                </a:solidFill>
                <a:latin typeface="Nunito"/>
                <a:ea typeface="Nunito"/>
              </a:rPr>
              <a:t>Server</a:t>
            </a:r>
            <a:endParaRPr b="0" lang="en-IN" sz="1400" spc="-1" strike="noStrike">
              <a:latin typeface="Arial"/>
            </a:endParaRPr>
          </a:p>
        </p:txBody>
      </p:sp>
      <p:sp>
        <p:nvSpPr>
          <p:cNvPr id="518" name="Google Shape;334;p20"/>
          <p:cNvSpPr/>
          <p:nvPr/>
        </p:nvSpPr>
        <p:spPr>
          <a:xfrm>
            <a:off x="1133280" y="3629160"/>
            <a:ext cx="733320" cy="3963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GB" sz="1400" spc="-1" strike="noStrike">
                <a:solidFill>
                  <a:srgbClr val="000000"/>
                </a:solidFill>
                <a:latin typeface="Nunito"/>
                <a:ea typeface="Nunito"/>
              </a:rPr>
              <a:t>Model</a:t>
            </a:r>
            <a:endParaRPr b="0" lang="en-IN" sz="1400" spc="-1" strike="noStrike">
              <a:latin typeface="Arial"/>
            </a:endParaRPr>
          </a:p>
        </p:txBody>
      </p:sp>
      <p:sp>
        <p:nvSpPr>
          <p:cNvPr id="519" name="Google Shape;335;p20"/>
          <p:cNvSpPr/>
          <p:nvPr/>
        </p:nvSpPr>
        <p:spPr>
          <a:xfrm>
            <a:off x="5327640" y="2477880"/>
            <a:ext cx="964080" cy="964080"/>
          </a:xfrm>
          <a:custGeom>
            <a:avLst/>
            <a:gdLst/>
            <a:ahLst/>
            <a:rect l="l" t="t" r="r" b="b"/>
            <a:pathLst>
              <a:path w="21600" h="21600">
                <a:moveTo>
                  <a:pt x="0" y="0"/>
                </a:moveTo>
                <a:lnTo>
                  <a:pt x="21600" y="21600"/>
                </a:lnTo>
              </a:path>
            </a:pathLst>
          </a:custGeom>
          <a:noFill/>
          <a:ln w="9525">
            <a:solidFill>
              <a:srgbClr val="424242"/>
            </a:solidFill>
            <a:round/>
            <a:tailEnd len="med" type="triangle" w="med"/>
          </a:ln>
        </p:spPr>
        <p:style>
          <a:lnRef idx="0"/>
          <a:fillRef idx="0"/>
          <a:effectRef idx="0"/>
          <a:fontRef idx="minor"/>
        </p:style>
      </p:sp>
      <p:sp>
        <p:nvSpPr>
          <p:cNvPr id="520" name="Google Shape;336;p20"/>
          <p:cNvSpPr/>
          <p:nvPr/>
        </p:nvSpPr>
        <p:spPr>
          <a:xfrm flipH="1" rot="10800000">
            <a:off x="5343840" y="1305000"/>
            <a:ext cx="882360" cy="1157400"/>
          </a:xfrm>
          <a:custGeom>
            <a:avLst/>
            <a:gdLst/>
            <a:ahLst/>
            <a:rect l="l" t="t" r="r" b="b"/>
            <a:pathLst>
              <a:path w="21600" h="21600">
                <a:moveTo>
                  <a:pt x="0" y="0"/>
                </a:moveTo>
                <a:lnTo>
                  <a:pt x="21600" y="21600"/>
                </a:lnTo>
              </a:path>
            </a:pathLst>
          </a:custGeom>
          <a:noFill/>
          <a:ln w="9525">
            <a:solidFill>
              <a:srgbClr val="424242"/>
            </a:solidFill>
            <a:round/>
            <a:tailEnd len="med" type="triangle" w="med"/>
          </a:ln>
        </p:spPr>
        <p:style>
          <a:lnRef idx="0"/>
          <a:fillRef idx="0"/>
          <a:effectRef idx="0"/>
          <a:fontRef idx="minor"/>
        </p:style>
      </p:sp>
      <p:sp>
        <p:nvSpPr>
          <p:cNvPr id="521" name="Google Shape;337;p20"/>
          <p:cNvSpPr/>
          <p:nvPr/>
        </p:nvSpPr>
        <p:spPr>
          <a:xfrm rot="10800000">
            <a:off x="2851920" y="2719800"/>
            <a:ext cx="1100520" cy="360"/>
          </a:xfrm>
          <a:custGeom>
            <a:avLst/>
            <a:gdLst/>
            <a:ahLst/>
            <a:rect l="l" t="t" r="r" b="b"/>
            <a:pathLst>
              <a:path w="21600" h="21600">
                <a:moveTo>
                  <a:pt x="0" y="0"/>
                </a:moveTo>
                <a:lnTo>
                  <a:pt x="21600" y="21600"/>
                </a:lnTo>
              </a:path>
            </a:pathLst>
          </a:custGeom>
          <a:noFill/>
          <a:ln w="9525">
            <a:solidFill>
              <a:srgbClr val="424242"/>
            </a:solidFill>
            <a:round/>
            <a:tailEnd len="med" type="triangle" w="med"/>
          </a:ln>
        </p:spPr>
        <p:style>
          <a:lnRef idx="0"/>
          <a:fillRef idx="0"/>
          <a:effectRef idx="0"/>
          <a:fontRef idx="minor"/>
        </p:style>
      </p:sp>
      <p:sp>
        <p:nvSpPr>
          <p:cNvPr id="522" name="Google Shape;338;p20"/>
          <p:cNvSpPr/>
          <p:nvPr/>
        </p:nvSpPr>
        <p:spPr>
          <a:xfrm>
            <a:off x="2851920" y="2325600"/>
            <a:ext cx="954360" cy="360"/>
          </a:xfrm>
          <a:custGeom>
            <a:avLst/>
            <a:gdLst/>
            <a:ahLst/>
            <a:rect l="l" t="t" r="r" b="b"/>
            <a:pathLst>
              <a:path w="21600" h="21600">
                <a:moveTo>
                  <a:pt x="0" y="0"/>
                </a:moveTo>
                <a:lnTo>
                  <a:pt x="21600" y="21600"/>
                </a:lnTo>
              </a:path>
            </a:pathLst>
          </a:custGeom>
          <a:noFill/>
          <a:ln w="9525">
            <a:solidFill>
              <a:srgbClr val="424242"/>
            </a:solidFill>
            <a:round/>
            <a:tailEnd len="med" type="triangle" w="med"/>
          </a:ln>
        </p:spPr>
        <p:style>
          <a:lnRef idx="0"/>
          <a:fillRef idx="0"/>
          <a:effectRef idx="0"/>
          <a:fontRef idx="minor"/>
        </p:style>
      </p:sp>
      <p:pic>
        <p:nvPicPr>
          <p:cNvPr id="523" name="Google Shape;339;p20" descr=""/>
          <p:cNvPicPr/>
          <p:nvPr/>
        </p:nvPicPr>
        <p:blipFill>
          <a:blip r:embed="rId4"/>
          <a:stretch/>
        </p:blipFill>
        <p:spPr>
          <a:xfrm>
            <a:off x="6622200" y="333720"/>
            <a:ext cx="2077560" cy="1302480"/>
          </a:xfrm>
          <a:prstGeom prst="rect">
            <a:avLst/>
          </a:prstGeom>
          <a:ln w="0">
            <a:noFill/>
          </a:ln>
        </p:spPr>
      </p:pic>
      <p:pic>
        <p:nvPicPr>
          <p:cNvPr id="524" name="Google Shape;340;p20" descr=""/>
          <p:cNvPicPr/>
          <p:nvPr/>
        </p:nvPicPr>
        <p:blipFill>
          <a:blip r:embed="rId5"/>
          <a:stretch/>
        </p:blipFill>
        <p:spPr>
          <a:xfrm>
            <a:off x="6980040" y="2826720"/>
            <a:ext cx="601560" cy="13024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title"/>
          </p:nvPr>
        </p:nvSpPr>
        <p:spPr>
          <a:xfrm>
            <a:off x="1303920" y="598680"/>
            <a:ext cx="7030080" cy="999000"/>
          </a:xfrm>
          <a:prstGeom prst="rect">
            <a:avLst/>
          </a:prstGeom>
          <a:noFill/>
          <a:ln w="0">
            <a:noFill/>
          </a:ln>
        </p:spPr>
        <p:txBody>
          <a:bodyPr tIns="91440" bIns="91440" anchor="t">
            <a:normAutofit/>
          </a:bodyPr>
          <a:p>
            <a:pPr>
              <a:lnSpc>
                <a:spcPct val="100000"/>
              </a:lnSpc>
              <a:buNone/>
              <a:tabLst>
                <a:tab algn="l" pos="0"/>
              </a:tabLst>
            </a:pPr>
            <a:r>
              <a:rPr b="1" lang="en-GB" sz="2800" spc="-1" strike="noStrike">
                <a:solidFill>
                  <a:srgbClr val="424242"/>
                </a:solidFill>
                <a:latin typeface="Maven Pro"/>
                <a:ea typeface="Maven Pro"/>
              </a:rPr>
              <a:t>About Model</a:t>
            </a:r>
            <a:endParaRPr b="0" lang="en-IN" sz="2800" spc="-1" strike="noStrike">
              <a:solidFill>
                <a:srgbClr val="000000"/>
              </a:solidFill>
              <a:latin typeface="Arial"/>
            </a:endParaRPr>
          </a:p>
        </p:txBody>
      </p:sp>
      <p:sp>
        <p:nvSpPr>
          <p:cNvPr id="526" name="PlaceHolder 2"/>
          <p:cNvSpPr>
            <a:spLocks noGrp="1"/>
          </p:cNvSpPr>
          <p:nvPr>
            <p:ph/>
          </p:nvPr>
        </p:nvSpPr>
        <p:spPr>
          <a:xfrm>
            <a:off x="1303920" y="1990080"/>
            <a:ext cx="7030080" cy="2541240"/>
          </a:xfrm>
          <a:prstGeom prst="rect">
            <a:avLst/>
          </a:prstGeom>
          <a:noFill/>
          <a:ln w="0">
            <a:noFill/>
          </a:ln>
        </p:spPr>
        <p:txBody>
          <a:bodyPr tIns="91440" bIns="91440" anchor="t">
            <a:normAutofit fontScale="93000"/>
          </a:bodyPr>
          <a:p>
            <a:pPr>
              <a:lnSpc>
                <a:spcPct val="135000"/>
              </a:lnSpc>
              <a:buNone/>
              <a:tabLst>
                <a:tab algn="l" pos="0"/>
              </a:tabLst>
            </a:pPr>
            <a:r>
              <a:rPr b="0" lang="en-GB" sz="1540" spc="-1" strike="noStrike">
                <a:solidFill>
                  <a:srgbClr val="0451a5"/>
                </a:solidFill>
                <a:highlight>
                  <a:srgbClr val="ffffff"/>
                </a:highlight>
                <a:latin typeface="Nunito SemiBold"/>
                <a:ea typeface="Nunito SemiBold"/>
              </a:rPr>
              <a:t>-</a:t>
            </a:r>
            <a:r>
              <a:rPr b="0" lang="en-GB" sz="1540" spc="-1" strike="noStrike">
                <a:solidFill>
                  <a:srgbClr val="000000"/>
                </a:solidFill>
                <a:highlight>
                  <a:srgbClr val="ffffff"/>
                </a:highlight>
                <a:latin typeface="Nunito SemiBold"/>
                <a:ea typeface="Nunito SemiBold"/>
              </a:rPr>
              <a:t> Based on the data and data dictionary, I have a classification problem.</a:t>
            </a:r>
            <a:endParaRPr b="0" lang="en-IN" sz="1540" spc="-1" strike="noStrike">
              <a:solidFill>
                <a:srgbClr val="000000"/>
              </a:solidFill>
              <a:latin typeface="Arial"/>
            </a:endParaRPr>
          </a:p>
          <a:p>
            <a:pPr>
              <a:lnSpc>
                <a:spcPct val="135000"/>
              </a:lnSpc>
              <a:buNone/>
              <a:tabLst>
                <a:tab algn="l" pos="0"/>
              </a:tabLst>
            </a:pPr>
            <a:r>
              <a:rPr b="0" lang="en-GB" sz="1540" spc="-1" strike="noStrike">
                <a:solidFill>
                  <a:srgbClr val="0451a5"/>
                </a:solidFill>
                <a:highlight>
                  <a:srgbClr val="ffffff"/>
                </a:highlight>
                <a:latin typeface="Nunito SemiBold"/>
                <a:ea typeface="Nunito SemiBold"/>
              </a:rPr>
              <a:t>-</a:t>
            </a:r>
            <a:r>
              <a:rPr b="0" lang="en-GB" sz="1540" spc="-1" strike="noStrike">
                <a:solidFill>
                  <a:srgbClr val="000000"/>
                </a:solidFill>
                <a:highlight>
                  <a:srgbClr val="ffffff"/>
                </a:highlight>
                <a:latin typeface="Nunito SemiBold"/>
                <a:ea typeface="Nunito SemiBold"/>
              </a:rPr>
              <a:t> I have to make classification on the target variable </a:t>
            </a:r>
            <a:r>
              <a:rPr b="0" lang="en-GB" sz="1540" spc="-1" strike="noStrike">
                <a:solidFill>
                  <a:srgbClr val="000080"/>
                </a:solidFill>
                <a:highlight>
                  <a:srgbClr val="ffffff"/>
                </a:highlight>
                <a:latin typeface="Nunito SemiBold"/>
                <a:ea typeface="Nunito SemiBold"/>
              </a:rPr>
              <a:t>Heart Disease</a:t>
            </a:r>
            <a:endParaRPr b="0" lang="en-IN" sz="1540" spc="-1" strike="noStrike">
              <a:solidFill>
                <a:srgbClr val="000000"/>
              </a:solidFill>
              <a:latin typeface="Arial"/>
            </a:endParaRPr>
          </a:p>
          <a:p>
            <a:pPr>
              <a:lnSpc>
                <a:spcPct val="135000"/>
              </a:lnSpc>
              <a:buNone/>
              <a:tabLst>
                <a:tab algn="l" pos="0"/>
              </a:tabLst>
            </a:pPr>
            <a:r>
              <a:rPr b="0" lang="en-GB" sz="1540" spc="-1" strike="noStrike">
                <a:solidFill>
                  <a:srgbClr val="0451a5"/>
                </a:solidFill>
                <a:highlight>
                  <a:srgbClr val="ffffff"/>
                </a:highlight>
                <a:latin typeface="Nunito SemiBold"/>
                <a:ea typeface="Nunito SemiBold"/>
              </a:rPr>
              <a:t>-</a:t>
            </a:r>
            <a:r>
              <a:rPr b="0" lang="en-GB" sz="1540" spc="-1" strike="noStrike">
                <a:solidFill>
                  <a:srgbClr val="000000"/>
                </a:solidFill>
                <a:highlight>
                  <a:srgbClr val="ffffff"/>
                </a:highlight>
                <a:latin typeface="Nunito SemiBold"/>
                <a:ea typeface="Nunito SemiBold"/>
              </a:rPr>
              <a:t> And I will build a model to get best classification possible on the target variable.</a:t>
            </a:r>
            <a:endParaRPr b="0" lang="en-IN" sz="1540" spc="-1" strike="noStrike">
              <a:solidFill>
                <a:srgbClr val="000000"/>
              </a:solidFill>
              <a:latin typeface="Arial"/>
            </a:endParaRPr>
          </a:p>
          <a:p>
            <a:pPr>
              <a:lnSpc>
                <a:spcPct val="135000"/>
              </a:lnSpc>
              <a:buNone/>
              <a:tabLst>
                <a:tab algn="l" pos="0"/>
              </a:tabLst>
            </a:pPr>
            <a:r>
              <a:rPr b="0" lang="en-GB" sz="1540" spc="-1" strike="noStrike">
                <a:solidFill>
                  <a:srgbClr val="0451a5"/>
                </a:solidFill>
                <a:highlight>
                  <a:srgbClr val="ffffff"/>
                </a:highlight>
                <a:latin typeface="Nunito SemiBold"/>
                <a:ea typeface="Nunito SemiBold"/>
              </a:rPr>
              <a:t>-</a:t>
            </a:r>
            <a:r>
              <a:rPr b="0" lang="en-GB" sz="1540" spc="-1" strike="noStrike">
                <a:solidFill>
                  <a:srgbClr val="000000"/>
                </a:solidFill>
                <a:highlight>
                  <a:srgbClr val="ffffff"/>
                </a:highlight>
                <a:latin typeface="Nunito SemiBold"/>
                <a:ea typeface="Nunito SemiBold"/>
              </a:rPr>
              <a:t> For that I will have to look at the balance of the target variable.</a:t>
            </a:r>
            <a:endParaRPr b="0" lang="en-IN" sz="1540" spc="-1" strike="noStrike">
              <a:solidFill>
                <a:srgbClr val="000000"/>
              </a:solidFill>
              <a:latin typeface="Arial"/>
            </a:endParaRPr>
          </a:p>
          <a:p>
            <a:pPr>
              <a:lnSpc>
                <a:spcPct val="135000"/>
              </a:lnSpc>
              <a:buNone/>
              <a:tabLst>
                <a:tab algn="l" pos="0"/>
              </a:tabLst>
            </a:pPr>
            <a:r>
              <a:rPr b="0" lang="en-GB" sz="1540" spc="-1" strike="noStrike">
                <a:solidFill>
                  <a:srgbClr val="000000"/>
                </a:solidFill>
                <a:highlight>
                  <a:srgbClr val="ffffff"/>
                </a:highlight>
                <a:latin typeface="Nunito SemiBold"/>
                <a:ea typeface="Nunito SemiBold"/>
              </a:rPr>
              <a:t>- I have to check various model to get most accurate prediction.</a:t>
            </a:r>
            <a:endParaRPr b="0" lang="en-IN" sz="1540" spc="-1" strike="noStrike">
              <a:solidFill>
                <a:srgbClr val="000000"/>
              </a:solidFill>
              <a:latin typeface="Arial"/>
            </a:endParaRPr>
          </a:p>
          <a:p>
            <a:pPr>
              <a:lnSpc>
                <a:spcPct val="135000"/>
              </a:lnSpc>
              <a:buNone/>
              <a:tabLst>
                <a:tab algn="l" pos="0"/>
              </a:tabLst>
            </a:pPr>
            <a:r>
              <a:rPr b="0" lang="en-GB" sz="1540" spc="-1" strike="noStrike">
                <a:solidFill>
                  <a:srgbClr val="0451a5"/>
                </a:solidFill>
                <a:highlight>
                  <a:srgbClr val="ffffff"/>
                </a:highlight>
                <a:latin typeface="Nunito SemiBold"/>
                <a:ea typeface="Nunito SemiBold"/>
              </a:rPr>
              <a:t>-</a:t>
            </a:r>
            <a:r>
              <a:rPr b="0" lang="en-GB" sz="1540" spc="-1" strike="noStrike">
                <a:solidFill>
                  <a:srgbClr val="000000"/>
                </a:solidFill>
                <a:highlight>
                  <a:srgbClr val="ffffff"/>
                </a:highlight>
                <a:latin typeface="Nunito SemiBold"/>
                <a:ea typeface="Nunito SemiBold"/>
              </a:rPr>
              <a:t> For that reason we will use </a:t>
            </a:r>
            <a:r>
              <a:rPr b="0" lang="en-GB" sz="1540" spc="-1" strike="noStrike">
                <a:solidFill>
                  <a:srgbClr val="000080"/>
                </a:solidFill>
                <a:highlight>
                  <a:srgbClr val="ffffff"/>
                </a:highlight>
                <a:latin typeface="Nunito SemiBold"/>
                <a:ea typeface="Nunito SemiBold"/>
              </a:rPr>
              <a:t>Accuracy Score</a:t>
            </a:r>
            <a:r>
              <a:rPr b="0" lang="en-GB" sz="1540" spc="-1" strike="noStrike">
                <a:solidFill>
                  <a:srgbClr val="000000"/>
                </a:solidFill>
                <a:highlight>
                  <a:srgbClr val="ffffff"/>
                </a:highlight>
                <a:latin typeface="Nunito SemiBold"/>
                <a:ea typeface="Nunito SemiBold"/>
              </a:rPr>
              <a:t>.</a:t>
            </a:r>
            <a:endParaRPr b="0" lang="en-IN" sz="154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57</TotalTime>
  <Application>LibreOffice/7.3.2.2$Windows_X86_64 LibreOffice_project/49f2b1bff42cfccbd8f788c8dc32c1c309559be0</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2022-04-23T11:33:46Z</dcterms:modified>
  <cp:revision>1</cp:revision>
  <dc:subject/>
  <dc:title/>
</cp:coreProperties>
</file>