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139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8699-9452-4682-A68F-1A76D0A8F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0B5F9-4815-4D74-8EA9-018C87EB2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EE880-6B08-41AB-A1A0-92E18FCB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F2EF-FBC6-4CAC-8E34-07DC9BDE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58A2-FF2A-4E85-995E-05074F3D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D25-3BB4-4C30-9111-49983623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8ED67-3C7B-46E5-83B9-9FAC8A8B9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FEF1-0521-41A9-AEB4-672CD87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3011-CF0E-4F1C-BF07-15FF62E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E51D-77AA-4D04-9F0D-59B0426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D1B8C-2AF1-4124-B9B0-ACB47F7C7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09227-DC0B-432D-9529-C6E1237F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4D37F-EC83-485C-9133-4B4EFD2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89DC-4DF4-469A-B93C-118C19E4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9908-0C99-4747-8857-717C8D1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FBDA-9B74-485D-848F-2AA971C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D962-A2E7-47B2-B07D-BA452548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FFC85-E88C-41E7-BB47-9130BC6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35B6-69FF-46AF-8371-0AD238DD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8A5A-8D49-4DD9-AA2E-6A3EFEF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5D34-1796-4CFE-A66E-8FF56C58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54827-D12D-4133-98CE-643BD110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615-0929-4EDC-95C8-A77D9F3F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BA7C-88AC-46A3-B975-4B5A8AA0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7CA9-4E4D-464D-AD44-46F82795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27A-CABD-4731-8856-96103039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489E-B88E-4A9B-9F0B-DC2B8E6C2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CA26A-B5B0-4DE4-8707-60A759F4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9CD2-0FAC-4104-97AE-626252D6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347A-BFB8-41F5-845E-3E8792EA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49DC-9094-4FC2-A80B-842AE06E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035D-AD24-47E3-9AC8-1247EB74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08CE9-3DAF-4BF9-804F-59CB493C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382B-1FB8-484F-AE0B-4EF860074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9C9E5-AC6C-4D6C-A63F-2776F6B23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D976-6547-496A-B204-56BCDE046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4973D-BB1E-4F3C-B40A-1F296274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BA093-83B6-4269-9476-CB79275D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60B84-2874-4E34-B954-B2E78177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0C13-125D-4FDF-BD04-1E43A42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562E7-C2DA-46A8-BDD9-78259427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CD05A-3E7A-4E21-A7B6-51D69F15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75E0C-0551-47BB-AEE8-CC2B2E91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8F1A2-2A9B-4DC9-8877-77C9D72E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2C8BD-809C-4C47-9461-E5ED67F5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599A4-C2A5-4C07-A153-C925576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8C1D-9942-458A-BC14-1BD200A5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275A-9313-4C56-B3AD-FD80135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741E9-AD2F-48AD-BF45-A0946AAF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FE18-8ECD-4910-884A-CE19D88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13DC-C105-4371-BEBF-A6DCE40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AA67A-7358-4E77-8B29-E8C931D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8B6-6F8E-436C-9480-B7CADBC4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B5DEA-B3FB-4778-8F72-319B72060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9D7E-000F-4374-9179-3D5E1AAD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C8AF-D774-4991-8690-C984D5B1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82F9D-5157-4E33-A3CF-5942C96B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D946-805B-4DDA-A641-42D26E96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2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DA514-27F6-4D82-9E93-26132B82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E72AD-8639-4317-B525-21E3F4E4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3496-D046-43E1-BEEC-A869CB4C3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70CD-AE6C-496E-A11C-B0B8091C2DD0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2FB7-E32F-4B07-B494-F20E01F7C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AFE0-70EB-45D7-8A02-A9173F52A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0BB8-474F-44E1-B908-B42E2EC5E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69972-6CA2-F301-4618-AB75AD272167}"/>
              </a:ext>
            </a:extLst>
          </p:cNvPr>
          <p:cNvSpPr/>
          <p:nvPr/>
        </p:nvSpPr>
        <p:spPr>
          <a:xfrm>
            <a:off x="2622428" y="2734963"/>
            <a:ext cx="6383910" cy="407990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17EEA-4B83-F89E-19E5-914C82E1BA66}"/>
              </a:ext>
            </a:extLst>
          </p:cNvPr>
          <p:cNvSpPr/>
          <p:nvPr/>
        </p:nvSpPr>
        <p:spPr>
          <a:xfrm>
            <a:off x="2593492" y="1616899"/>
            <a:ext cx="6383910" cy="9080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0561C-FE4A-40A4-AD8E-3FD2EBB4C52C}"/>
              </a:ext>
            </a:extLst>
          </p:cNvPr>
          <p:cNvSpPr/>
          <p:nvPr/>
        </p:nvSpPr>
        <p:spPr>
          <a:xfrm>
            <a:off x="615351" y="1332174"/>
            <a:ext cx="2444151" cy="2398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0115-F4AA-4FD8-B7C0-9DC177358310}"/>
              </a:ext>
            </a:extLst>
          </p:cNvPr>
          <p:cNvSpPr txBox="1"/>
          <p:nvPr/>
        </p:nvSpPr>
        <p:spPr>
          <a:xfrm>
            <a:off x="1046671" y="1452943"/>
            <a:ext cx="158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6B227-D6E8-463E-A95B-61B8EB379361}"/>
              </a:ext>
            </a:extLst>
          </p:cNvPr>
          <p:cNvSpPr txBox="1"/>
          <p:nvPr/>
        </p:nvSpPr>
        <p:spPr>
          <a:xfrm>
            <a:off x="799381" y="209693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9535B6-8D04-4C1A-A82A-8C3BC40C182F}"/>
              </a:ext>
            </a:extLst>
          </p:cNvPr>
          <p:cNvCxnSpPr/>
          <p:nvPr/>
        </p:nvCxnSpPr>
        <p:spPr>
          <a:xfrm>
            <a:off x="851140" y="2506838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1C5A33-78EE-432B-8C83-DDE4E1F9CEAF}"/>
              </a:ext>
            </a:extLst>
          </p:cNvPr>
          <p:cNvSpPr txBox="1"/>
          <p:nvPr/>
        </p:nvSpPr>
        <p:spPr>
          <a:xfrm>
            <a:off x="799380" y="2558597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FB2FA-51AC-44BD-A673-0EC5FE6A7856}"/>
              </a:ext>
            </a:extLst>
          </p:cNvPr>
          <p:cNvSpPr txBox="1"/>
          <p:nvPr/>
        </p:nvSpPr>
        <p:spPr>
          <a:xfrm>
            <a:off x="799380" y="2971753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Major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4C112-F4C9-4B0E-9AF9-3F1644CEE034}"/>
              </a:ext>
            </a:extLst>
          </p:cNvPr>
          <p:cNvSpPr/>
          <p:nvPr/>
        </p:nvSpPr>
        <p:spPr>
          <a:xfrm>
            <a:off x="8701178" y="1332174"/>
            <a:ext cx="2444151" cy="2398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69989-8221-4527-98A0-53CB040929A1}"/>
              </a:ext>
            </a:extLst>
          </p:cNvPr>
          <p:cNvSpPr txBox="1"/>
          <p:nvPr/>
        </p:nvSpPr>
        <p:spPr>
          <a:xfrm>
            <a:off x="9132498" y="1452943"/>
            <a:ext cx="158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ADVISER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26AE3-9705-4DA7-B85D-D12E82FFF156}"/>
              </a:ext>
            </a:extLst>
          </p:cNvPr>
          <p:cNvSpPr txBox="1"/>
          <p:nvPr/>
        </p:nvSpPr>
        <p:spPr>
          <a:xfrm>
            <a:off x="8885208" y="209693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Adviser 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A847FC-6FFD-43B9-B087-77B7EDD9EB7B}"/>
              </a:ext>
            </a:extLst>
          </p:cNvPr>
          <p:cNvCxnSpPr/>
          <p:nvPr/>
        </p:nvCxnSpPr>
        <p:spPr>
          <a:xfrm>
            <a:off x="8936967" y="2506838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EBBCFE-0F26-47CD-BDF1-F87E4851E294}"/>
              </a:ext>
            </a:extLst>
          </p:cNvPr>
          <p:cNvSpPr txBox="1"/>
          <p:nvPr/>
        </p:nvSpPr>
        <p:spPr>
          <a:xfrm>
            <a:off x="8885207" y="2558597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Adviser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AF577-19EF-4560-B1F8-F5DBBF7456E9}"/>
              </a:ext>
            </a:extLst>
          </p:cNvPr>
          <p:cNvSpPr txBox="1"/>
          <p:nvPr/>
        </p:nvSpPr>
        <p:spPr>
          <a:xfrm>
            <a:off x="8885207" y="2971753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Adviser Dept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6E4239-0127-4406-B974-23745FD74144}"/>
              </a:ext>
            </a:extLst>
          </p:cNvPr>
          <p:cNvCxnSpPr>
            <a:cxnSpLocks/>
          </p:cNvCxnSpPr>
          <p:nvPr/>
        </p:nvCxnSpPr>
        <p:spPr>
          <a:xfrm>
            <a:off x="3059501" y="2096932"/>
            <a:ext cx="56416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294591-219C-4861-BC76-9ACECA2406F1}"/>
              </a:ext>
            </a:extLst>
          </p:cNvPr>
          <p:cNvSpPr txBox="1"/>
          <p:nvPr/>
        </p:nvSpPr>
        <p:spPr>
          <a:xfrm>
            <a:off x="5083834" y="1555058"/>
            <a:ext cx="159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Assigned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E397C3-96F6-41DC-82DD-78557A095BDB}"/>
              </a:ext>
            </a:extLst>
          </p:cNvPr>
          <p:cNvCxnSpPr>
            <a:cxnSpLocks/>
          </p:cNvCxnSpPr>
          <p:nvPr/>
        </p:nvCxnSpPr>
        <p:spPr>
          <a:xfrm>
            <a:off x="4922808" y="1452943"/>
            <a:ext cx="0" cy="6439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9D6A7-21BA-4AB8-9CAD-99AF9D948E29}"/>
              </a:ext>
            </a:extLst>
          </p:cNvPr>
          <p:cNvSpPr/>
          <p:nvPr/>
        </p:nvSpPr>
        <p:spPr>
          <a:xfrm>
            <a:off x="3930770" y="345317"/>
            <a:ext cx="2444151" cy="11076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E9A8A-CB76-4E07-A60F-1F815E84BEC6}"/>
              </a:ext>
            </a:extLst>
          </p:cNvPr>
          <p:cNvSpPr txBox="1"/>
          <p:nvPr/>
        </p:nvSpPr>
        <p:spPr>
          <a:xfrm>
            <a:off x="4169434" y="40626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Semester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D5CD7-9D7A-4520-8373-CDC1A50FBBD5}"/>
              </a:ext>
            </a:extLst>
          </p:cNvPr>
          <p:cNvSpPr txBox="1"/>
          <p:nvPr/>
        </p:nvSpPr>
        <p:spPr>
          <a:xfrm>
            <a:off x="4169434" y="83916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Year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8A517-7B31-448A-B8A4-0BA83E4BA66E}"/>
              </a:ext>
            </a:extLst>
          </p:cNvPr>
          <p:cNvCxnSpPr>
            <a:cxnSpLocks/>
          </p:cNvCxnSpPr>
          <p:nvPr/>
        </p:nvCxnSpPr>
        <p:spPr>
          <a:xfrm>
            <a:off x="8362233" y="1976163"/>
            <a:ext cx="0" cy="24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8C27E8-C10C-42BF-ADA5-B96E72D455E0}"/>
              </a:ext>
            </a:extLst>
          </p:cNvPr>
          <p:cNvCxnSpPr>
            <a:cxnSpLocks/>
          </p:cNvCxnSpPr>
          <p:nvPr/>
        </p:nvCxnSpPr>
        <p:spPr>
          <a:xfrm flipH="1">
            <a:off x="8362234" y="1947345"/>
            <a:ext cx="338943" cy="149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71D168-5118-40C1-918C-D72AF37EA283}"/>
              </a:ext>
            </a:extLst>
          </p:cNvPr>
          <p:cNvCxnSpPr>
            <a:cxnSpLocks/>
          </p:cNvCxnSpPr>
          <p:nvPr/>
        </p:nvCxnSpPr>
        <p:spPr>
          <a:xfrm flipH="1" flipV="1">
            <a:off x="8362233" y="2096932"/>
            <a:ext cx="338945" cy="120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974E41-F770-4367-B2F5-A7253750FA9A}"/>
              </a:ext>
            </a:extLst>
          </p:cNvPr>
          <p:cNvCxnSpPr>
            <a:cxnSpLocks/>
          </p:cNvCxnSpPr>
          <p:nvPr/>
        </p:nvCxnSpPr>
        <p:spPr>
          <a:xfrm>
            <a:off x="3065971" y="1930719"/>
            <a:ext cx="332475" cy="166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809562-DE60-436C-A242-5D9730C113E8}"/>
              </a:ext>
            </a:extLst>
          </p:cNvPr>
          <p:cNvCxnSpPr>
            <a:cxnSpLocks/>
          </p:cNvCxnSpPr>
          <p:nvPr/>
        </p:nvCxnSpPr>
        <p:spPr>
          <a:xfrm flipH="1">
            <a:off x="3059500" y="2096931"/>
            <a:ext cx="318149" cy="120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72A821B-6519-43EE-805C-2EA55B2ACC5C}"/>
              </a:ext>
            </a:extLst>
          </p:cNvPr>
          <p:cNvSpPr/>
          <p:nvPr/>
        </p:nvSpPr>
        <p:spPr>
          <a:xfrm>
            <a:off x="3423022" y="1963061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48453A-517B-4D7A-B2ED-7CA8514D2D6B}"/>
              </a:ext>
            </a:extLst>
          </p:cNvPr>
          <p:cNvSpPr txBox="1"/>
          <p:nvPr/>
        </p:nvSpPr>
        <p:spPr>
          <a:xfrm>
            <a:off x="4655387" y="3619958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SEMSTERREG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4C3987-6004-46B2-A474-5E7C2425C70F}"/>
              </a:ext>
            </a:extLst>
          </p:cNvPr>
          <p:cNvSpPr txBox="1"/>
          <p:nvPr/>
        </p:nvSpPr>
        <p:spPr>
          <a:xfrm>
            <a:off x="4655388" y="426394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SemReg</a:t>
            </a:r>
            <a:r>
              <a:rPr lang="en-US" sz="2400" dirty="0"/>
              <a:t> ID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8ECE8E-8A9E-46A4-9188-DD0B098FC406}"/>
              </a:ext>
            </a:extLst>
          </p:cNvPr>
          <p:cNvCxnSpPr/>
          <p:nvPr/>
        </p:nvCxnSpPr>
        <p:spPr>
          <a:xfrm>
            <a:off x="4707147" y="4673853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C25379-95AC-4CD2-8971-AD2635FD6DEA}"/>
              </a:ext>
            </a:extLst>
          </p:cNvPr>
          <p:cNvSpPr txBox="1"/>
          <p:nvPr/>
        </p:nvSpPr>
        <p:spPr>
          <a:xfrm>
            <a:off x="4633823" y="6071875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SemReg</a:t>
            </a:r>
            <a:r>
              <a:rPr lang="en-US" sz="2400" dirty="0"/>
              <a:t> 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F05E12-6EBD-48C2-93D7-8878CC977F69}"/>
              </a:ext>
            </a:extLst>
          </p:cNvPr>
          <p:cNvSpPr txBox="1"/>
          <p:nvPr/>
        </p:nvSpPr>
        <p:spPr>
          <a:xfrm>
            <a:off x="4633823" y="5623120"/>
            <a:ext cx="271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SemReg</a:t>
            </a:r>
            <a:r>
              <a:rPr lang="en-US" sz="2400" dirty="0"/>
              <a:t> Semester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D5852D-4EE6-4AC8-9741-C76D30018829}"/>
              </a:ext>
            </a:extLst>
          </p:cNvPr>
          <p:cNvCxnSpPr>
            <a:cxnSpLocks/>
          </p:cNvCxnSpPr>
          <p:nvPr/>
        </p:nvCxnSpPr>
        <p:spPr>
          <a:xfrm>
            <a:off x="3065971" y="3020262"/>
            <a:ext cx="1347878" cy="16272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0091D49-869A-4B18-8AFD-DC2AC6573CCE}"/>
              </a:ext>
            </a:extLst>
          </p:cNvPr>
          <p:cNvCxnSpPr>
            <a:cxnSpLocks/>
          </p:cNvCxnSpPr>
          <p:nvPr/>
        </p:nvCxnSpPr>
        <p:spPr>
          <a:xfrm flipH="1">
            <a:off x="3139653" y="3141148"/>
            <a:ext cx="258793" cy="182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57FEAB1-9A68-4039-AC7E-B9FE66B9D8E0}"/>
              </a:ext>
            </a:extLst>
          </p:cNvPr>
          <p:cNvCxnSpPr>
            <a:cxnSpLocks/>
          </p:cNvCxnSpPr>
          <p:nvPr/>
        </p:nvCxnSpPr>
        <p:spPr>
          <a:xfrm flipH="1">
            <a:off x="3200575" y="3232310"/>
            <a:ext cx="258793" cy="182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98191B5-5859-48F5-AD8D-BEC9C3FDAB45}"/>
              </a:ext>
            </a:extLst>
          </p:cNvPr>
          <p:cNvSpPr/>
          <p:nvPr/>
        </p:nvSpPr>
        <p:spPr>
          <a:xfrm rot="1544377">
            <a:off x="4168313" y="4361509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B5C0FB-368C-419B-AC4B-9DDB34164D42}"/>
              </a:ext>
            </a:extLst>
          </p:cNvPr>
          <p:cNvCxnSpPr>
            <a:cxnSpLocks/>
          </p:cNvCxnSpPr>
          <p:nvPr/>
        </p:nvCxnSpPr>
        <p:spPr>
          <a:xfrm>
            <a:off x="4294518" y="4517907"/>
            <a:ext cx="119331" cy="341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127B6C-9C0F-4B15-9A03-4A0A53B0A33D}"/>
              </a:ext>
            </a:extLst>
          </p:cNvPr>
          <p:cNvCxnSpPr>
            <a:cxnSpLocks/>
          </p:cNvCxnSpPr>
          <p:nvPr/>
        </p:nvCxnSpPr>
        <p:spPr>
          <a:xfrm>
            <a:off x="4304104" y="4517907"/>
            <a:ext cx="116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C28EAD-8F72-40E1-8830-1FB3A55CB2DC}"/>
              </a:ext>
            </a:extLst>
          </p:cNvPr>
          <p:cNvCxnSpPr>
            <a:cxnSpLocks/>
          </p:cNvCxnSpPr>
          <p:nvPr/>
        </p:nvCxnSpPr>
        <p:spPr>
          <a:xfrm flipH="1">
            <a:off x="7346830" y="2950588"/>
            <a:ext cx="1354347" cy="18629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36A792-11CC-4C1E-85AE-1AD4A203B201}"/>
              </a:ext>
            </a:extLst>
          </p:cNvPr>
          <p:cNvCxnSpPr>
            <a:cxnSpLocks/>
          </p:cNvCxnSpPr>
          <p:nvPr/>
        </p:nvCxnSpPr>
        <p:spPr>
          <a:xfrm flipH="1" flipV="1">
            <a:off x="8310113" y="3232310"/>
            <a:ext cx="256996" cy="182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857733-CD56-4EDD-8E42-11881A366818}"/>
              </a:ext>
            </a:extLst>
          </p:cNvPr>
          <p:cNvCxnSpPr>
            <a:cxnSpLocks/>
          </p:cNvCxnSpPr>
          <p:nvPr/>
        </p:nvCxnSpPr>
        <p:spPr>
          <a:xfrm flipH="1" flipV="1">
            <a:off x="8249728" y="3316865"/>
            <a:ext cx="256996" cy="182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C9BC747-78EA-42B3-BEC0-EDAC2F79CE7F}"/>
              </a:ext>
            </a:extLst>
          </p:cNvPr>
          <p:cNvSpPr/>
          <p:nvPr/>
        </p:nvSpPr>
        <p:spPr>
          <a:xfrm rot="7636570">
            <a:off x="7567032" y="4332609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B1F761-0B7E-44CB-9086-36F51FEB22C0}"/>
              </a:ext>
            </a:extLst>
          </p:cNvPr>
          <p:cNvCxnSpPr>
            <a:cxnSpLocks/>
          </p:cNvCxnSpPr>
          <p:nvPr/>
        </p:nvCxnSpPr>
        <p:spPr>
          <a:xfrm flipH="1">
            <a:off x="7315560" y="4494779"/>
            <a:ext cx="263465" cy="152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7CD477-EE02-46A7-A7D0-6968A730FB9D}"/>
              </a:ext>
            </a:extLst>
          </p:cNvPr>
          <p:cNvCxnSpPr>
            <a:cxnSpLocks/>
          </p:cNvCxnSpPr>
          <p:nvPr/>
        </p:nvCxnSpPr>
        <p:spPr>
          <a:xfrm flipH="1">
            <a:off x="7346830" y="4494779"/>
            <a:ext cx="241537" cy="461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51504C7-82FD-4B9D-B719-27636C35B95C}"/>
              </a:ext>
            </a:extLst>
          </p:cNvPr>
          <p:cNvSpPr/>
          <p:nvPr/>
        </p:nvSpPr>
        <p:spPr>
          <a:xfrm>
            <a:off x="4421571" y="3619957"/>
            <a:ext cx="2915917" cy="30683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3C651B-8641-4915-B151-B9E7CE4C6628}"/>
              </a:ext>
            </a:extLst>
          </p:cNvPr>
          <p:cNvSpPr txBox="1"/>
          <p:nvPr/>
        </p:nvSpPr>
        <p:spPr>
          <a:xfrm>
            <a:off x="4633823" y="472561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SemReg</a:t>
            </a:r>
            <a:r>
              <a:rPr lang="en-US" sz="2400" dirty="0"/>
              <a:t> Date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06F066-BA9E-4A9F-A6B4-C9AC5FFB64F7}"/>
              </a:ext>
            </a:extLst>
          </p:cNvPr>
          <p:cNvSpPr txBox="1"/>
          <p:nvPr/>
        </p:nvSpPr>
        <p:spPr>
          <a:xfrm>
            <a:off x="4633823" y="5174366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SemReg</a:t>
            </a:r>
            <a:r>
              <a:rPr lang="en-US" sz="2400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69722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DFB7C4-97E9-65CD-A5FC-C9BD0C4B1757}"/>
              </a:ext>
            </a:extLst>
          </p:cNvPr>
          <p:cNvSpPr/>
          <p:nvPr/>
        </p:nvSpPr>
        <p:spPr>
          <a:xfrm>
            <a:off x="3654007" y="251304"/>
            <a:ext cx="3231313" cy="183425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F7E89-FA99-6006-886E-0221450CEC9F}"/>
              </a:ext>
            </a:extLst>
          </p:cNvPr>
          <p:cNvSpPr/>
          <p:nvPr/>
        </p:nvSpPr>
        <p:spPr>
          <a:xfrm>
            <a:off x="6553583" y="2859661"/>
            <a:ext cx="823139" cy="131772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3F9295-9F40-35C4-9BBC-B67F755F110C}"/>
              </a:ext>
            </a:extLst>
          </p:cNvPr>
          <p:cNvSpPr/>
          <p:nvPr/>
        </p:nvSpPr>
        <p:spPr>
          <a:xfrm>
            <a:off x="3059500" y="2087326"/>
            <a:ext cx="4297393" cy="794492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7C11D-CC34-36CB-6945-70222E685594}"/>
              </a:ext>
            </a:extLst>
          </p:cNvPr>
          <p:cNvSpPr/>
          <p:nvPr/>
        </p:nvSpPr>
        <p:spPr>
          <a:xfrm>
            <a:off x="4014157" y="5573114"/>
            <a:ext cx="3242133" cy="229569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F4CCA2-AC20-CBF9-33E3-9CD2B83C04B6}"/>
              </a:ext>
            </a:extLst>
          </p:cNvPr>
          <p:cNvSpPr/>
          <p:nvPr/>
        </p:nvSpPr>
        <p:spPr>
          <a:xfrm>
            <a:off x="1857244" y="4821377"/>
            <a:ext cx="8747185" cy="79449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EF9BF-4403-83D1-3B98-4BE189084816}"/>
              </a:ext>
            </a:extLst>
          </p:cNvPr>
          <p:cNvSpPr/>
          <p:nvPr/>
        </p:nvSpPr>
        <p:spPr>
          <a:xfrm>
            <a:off x="8147920" y="2407560"/>
            <a:ext cx="1498569" cy="13400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0561C-FE4A-40A4-AD8E-3FD2EBB4C52C}"/>
              </a:ext>
            </a:extLst>
          </p:cNvPr>
          <p:cNvSpPr/>
          <p:nvPr/>
        </p:nvSpPr>
        <p:spPr>
          <a:xfrm>
            <a:off x="615351" y="1332174"/>
            <a:ext cx="2720916" cy="3341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0115-F4AA-4FD8-B7C0-9DC177358310}"/>
              </a:ext>
            </a:extLst>
          </p:cNvPr>
          <p:cNvSpPr txBox="1"/>
          <p:nvPr/>
        </p:nvSpPr>
        <p:spPr>
          <a:xfrm>
            <a:off x="1046671" y="1452943"/>
            <a:ext cx="158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6B227-D6E8-463E-A95B-61B8EB379361}"/>
              </a:ext>
            </a:extLst>
          </p:cNvPr>
          <p:cNvSpPr txBox="1"/>
          <p:nvPr/>
        </p:nvSpPr>
        <p:spPr>
          <a:xfrm>
            <a:off x="799381" y="209693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9535B6-8D04-4C1A-A82A-8C3BC40C182F}"/>
              </a:ext>
            </a:extLst>
          </p:cNvPr>
          <p:cNvCxnSpPr/>
          <p:nvPr/>
        </p:nvCxnSpPr>
        <p:spPr>
          <a:xfrm>
            <a:off x="851140" y="2506838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1C5A33-78EE-432B-8C83-DDE4E1F9CEAF}"/>
              </a:ext>
            </a:extLst>
          </p:cNvPr>
          <p:cNvSpPr txBox="1"/>
          <p:nvPr/>
        </p:nvSpPr>
        <p:spPr>
          <a:xfrm>
            <a:off x="799380" y="2558597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Desc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FB2FA-51AC-44BD-A673-0EC5FE6A7856}"/>
              </a:ext>
            </a:extLst>
          </p:cNvPr>
          <p:cNvSpPr txBox="1"/>
          <p:nvPr/>
        </p:nvSpPr>
        <p:spPr>
          <a:xfrm>
            <a:off x="799380" y="3034829"/>
            <a:ext cx="257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Asking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4C112-F4C9-4B0E-9AF9-3F1644CEE034}"/>
              </a:ext>
            </a:extLst>
          </p:cNvPr>
          <p:cNvSpPr/>
          <p:nvPr/>
        </p:nvSpPr>
        <p:spPr>
          <a:xfrm>
            <a:off x="7633659" y="160454"/>
            <a:ext cx="2444151" cy="2398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69989-8221-4527-98A0-53CB040929A1}"/>
              </a:ext>
            </a:extLst>
          </p:cNvPr>
          <p:cNvSpPr txBox="1"/>
          <p:nvPr/>
        </p:nvSpPr>
        <p:spPr>
          <a:xfrm>
            <a:off x="8064979" y="281223"/>
            <a:ext cx="158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26AE3-9705-4DA7-B85D-D12E82FFF156}"/>
              </a:ext>
            </a:extLst>
          </p:cNvPr>
          <p:cNvSpPr txBox="1"/>
          <p:nvPr/>
        </p:nvSpPr>
        <p:spPr>
          <a:xfrm>
            <a:off x="7817689" y="92521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 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A847FC-6FFD-43B9-B087-77B7EDD9EB7B}"/>
              </a:ext>
            </a:extLst>
          </p:cNvPr>
          <p:cNvCxnSpPr/>
          <p:nvPr/>
        </p:nvCxnSpPr>
        <p:spPr>
          <a:xfrm>
            <a:off x="7869448" y="1335118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EBBCFE-0F26-47CD-BDF1-F87E4851E294}"/>
              </a:ext>
            </a:extLst>
          </p:cNvPr>
          <p:cNvSpPr txBox="1"/>
          <p:nvPr/>
        </p:nvSpPr>
        <p:spPr>
          <a:xfrm>
            <a:off x="7817688" y="1386877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AF577-19EF-4560-B1F8-F5DBBF7456E9}"/>
              </a:ext>
            </a:extLst>
          </p:cNvPr>
          <p:cNvSpPr txBox="1"/>
          <p:nvPr/>
        </p:nvSpPr>
        <p:spPr>
          <a:xfrm>
            <a:off x="7817688" y="1800033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94591-219C-4861-BC76-9ACECA2406F1}"/>
              </a:ext>
            </a:extLst>
          </p:cNvPr>
          <p:cNvSpPr txBox="1"/>
          <p:nvPr/>
        </p:nvSpPr>
        <p:spPr>
          <a:xfrm>
            <a:off x="4362211" y="2533020"/>
            <a:ext cx="202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Bought from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E397C3-96F6-41DC-82DD-78557A095BDB}"/>
              </a:ext>
            </a:extLst>
          </p:cNvPr>
          <p:cNvCxnSpPr>
            <a:cxnSpLocks/>
          </p:cNvCxnSpPr>
          <p:nvPr/>
        </p:nvCxnSpPr>
        <p:spPr>
          <a:xfrm>
            <a:off x="4922808" y="1848542"/>
            <a:ext cx="0" cy="5898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9D6A7-21BA-4AB8-9CAD-99AF9D948E29}"/>
              </a:ext>
            </a:extLst>
          </p:cNvPr>
          <p:cNvSpPr/>
          <p:nvPr/>
        </p:nvSpPr>
        <p:spPr>
          <a:xfrm>
            <a:off x="3930770" y="377315"/>
            <a:ext cx="2677063" cy="1471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E9A8A-CB76-4E07-A60F-1F815E84BEC6}"/>
              </a:ext>
            </a:extLst>
          </p:cNvPr>
          <p:cNvSpPr txBox="1"/>
          <p:nvPr/>
        </p:nvSpPr>
        <p:spPr>
          <a:xfrm>
            <a:off x="3968870" y="473095"/>
            <a:ext cx="24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D5CD7-9D7A-4520-8373-CDC1A50FBBD5}"/>
              </a:ext>
            </a:extLst>
          </p:cNvPr>
          <p:cNvSpPr txBox="1"/>
          <p:nvPr/>
        </p:nvSpPr>
        <p:spPr>
          <a:xfrm>
            <a:off x="3968870" y="895762"/>
            <a:ext cx="293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Condition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D92D02-ECFB-41B2-A62B-C187862CA34B}"/>
              </a:ext>
            </a:extLst>
          </p:cNvPr>
          <p:cNvSpPr/>
          <p:nvPr/>
        </p:nvSpPr>
        <p:spPr>
          <a:xfrm>
            <a:off x="9480431" y="4146523"/>
            <a:ext cx="1972571" cy="71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48453A-517B-4D7A-B2ED-7CA8514D2D6B}"/>
              </a:ext>
            </a:extLst>
          </p:cNvPr>
          <p:cNvSpPr txBox="1"/>
          <p:nvPr/>
        </p:nvSpPr>
        <p:spPr>
          <a:xfrm>
            <a:off x="9721968" y="4267292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SELLER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D5852D-4EE6-4AC8-9741-C76D30018829}"/>
              </a:ext>
            </a:extLst>
          </p:cNvPr>
          <p:cNvCxnSpPr>
            <a:cxnSpLocks/>
          </p:cNvCxnSpPr>
          <p:nvPr/>
        </p:nvCxnSpPr>
        <p:spPr>
          <a:xfrm flipH="1">
            <a:off x="7088486" y="2438400"/>
            <a:ext cx="16086" cy="1708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B5C0FB-368C-419B-AC4B-9DDB34164D42}"/>
              </a:ext>
            </a:extLst>
          </p:cNvPr>
          <p:cNvCxnSpPr>
            <a:cxnSpLocks/>
            <a:stCxn id="57" idx="2"/>
            <a:endCxn id="73" idx="2"/>
          </p:cNvCxnSpPr>
          <p:nvPr/>
        </p:nvCxnSpPr>
        <p:spPr>
          <a:xfrm flipH="1">
            <a:off x="10322225" y="4859523"/>
            <a:ext cx="144492" cy="25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127B6C-9C0F-4B15-9A03-4A0A53B0A33D}"/>
              </a:ext>
            </a:extLst>
          </p:cNvPr>
          <p:cNvCxnSpPr>
            <a:cxnSpLocks/>
          </p:cNvCxnSpPr>
          <p:nvPr/>
        </p:nvCxnSpPr>
        <p:spPr>
          <a:xfrm flipH="1">
            <a:off x="6952891" y="3853864"/>
            <a:ext cx="151681" cy="28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C28EAD-8F72-40E1-8830-1FB3A55CB2DC}"/>
              </a:ext>
            </a:extLst>
          </p:cNvPr>
          <p:cNvCxnSpPr>
            <a:cxnSpLocks/>
          </p:cNvCxnSpPr>
          <p:nvPr/>
        </p:nvCxnSpPr>
        <p:spPr>
          <a:xfrm>
            <a:off x="8795349" y="2555939"/>
            <a:ext cx="0" cy="58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EF5794-B5E5-4504-9E27-3CE56B02EFBA}"/>
              </a:ext>
            </a:extLst>
          </p:cNvPr>
          <p:cNvSpPr txBox="1"/>
          <p:nvPr/>
        </p:nvSpPr>
        <p:spPr>
          <a:xfrm>
            <a:off x="799380" y="3511061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204F9-19D8-417F-94DE-2286C703FC67}"/>
              </a:ext>
            </a:extLst>
          </p:cNvPr>
          <p:cNvSpPr txBox="1"/>
          <p:nvPr/>
        </p:nvSpPr>
        <p:spPr>
          <a:xfrm>
            <a:off x="799380" y="398729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Comments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93D9C7-0147-4C4C-B7D8-A414BF1B47F0}"/>
              </a:ext>
            </a:extLst>
          </p:cNvPr>
          <p:cNvCxnSpPr>
            <a:cxnSpLocks/>
          </p:cNvCxnSpPr>
          <p:nvPr/>
        </p:nvCxnSpPr>
        <p:spPr>
          <a:xfrm>
            <a:off x="8947748" y="2555940"/>
            <a:ext cx="0" cy="58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73E3222-9AA0-457B-8BBD-597135754257}"/>
              </a:ext>
            </a:extLst>
          </p:cNvPr>
          <p:cNvSpPr/>
          <p:nvPr/>
        </p:nvSpPr>
        <p:spPr>
          <a:xfrm>
            <a:off x="8624715" y="3141031"/>
            <a:ext cx="462038" cy="4766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EF75A-7107-49E3-8A08-51EB15FAABF9}"/>
              </a:ext>
            </a:extLst>
          </p:cNvPr>
          <p:cNvSpPr/>
          <p:nvPr/>
        </p:nvSpPr>
        <p:spPr>
          <a:xfrm>
            <a:off x="6791867" y="4138280"/>
            <a:ext cx="1972571" cy="71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106935-1E20-4102-B01C-03EF39CF95CD}"/>
              </a:ext>
            </a:extLst>
          </p:cNvPr>
          <p:cNvSpPr txBox="1"/>
          <p:nvPr/>
        </p:nvSpPr>
        <p:spPr>
          <a:xfrm>
            <a:off x="7033404" y="4259049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BUYER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FBFD56-10FA-4A18-9CB0-DF1B9DF079B6}"/>
              </a:ext>
            </a:extLst>
          </p:cNvPr>
          <p:cNvCxnSpPr>
            <a:cxnSpLocks/>
            <a:stCxn id="52" idx="3"/>
            <a:endCxn id="54" idx="0"/>
          </p:cNvCxnSpPr>
          <p:nvPr/>
        </p:nvCxnSpPr>
        <p:spPr>
          <a:xfrm flipH="1">
            <a:off x="7778153" y="3547905"/>
            <a:ext cx="914226" cy="590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CE271-2AC9-463B-9B79-BC66614C9557}"/>
              </a:ext>
            </a:extLst>
          </p:cNvPr>
          <p:cNvCxnSpPr>
            <a:cxnSpLocks/>
            <a:stCxn id="52" idx="5"/>
            <a:endCxn id="57" idx="0"/>
          </p:cNvCxnSpPr>
          <p:nvPr/>
        </p:nvCxnSpPr>
        <p:spPr>
          <a:xfrm>
            <a:off x="9019089" y="3547905"/>
            <a:ext cx="1447628" cy="598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F64525-4C92-49D7-A222-776A761D3D2D}"/>
              </a:ext>
            </a:extLst>
          </p:cNvPr>
          <p:cNvCxnSpPr>
            <a:cxnSpLocks/>
          </p:cNvCxnSpPr>
          <p:nvPr/>
        </p:nvCxnSpPr>
        <p:spPr>
          <a:xfrm>
            <a:off x="3336267" y="2447611"/>
            <a:ext cx="3768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04C303B-4935-4E9B-817B-DCFA952690F5}"/>
              </a:ext>
            </a:extLst>
          </p:cNvPr>
          <p:cNvSpPr txBox="1"/>
          <p:nvPr/>
        </p:nvSpPr>
        <p:spPr>
          <a:xfrm>
            <a:off x="3968870" y="1318429"/>
            <a:ext cx="293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Purchase Date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ABDE3D-0619-4849-ADDA-1DCD40CA0480}"/>
              </a:ext>
            </a:extLst>
          </p:cNvPr>
          <p:cNvCxnSpPr>
            <a:cxnSpLocks/>
          </p:cNvCxnSpPr>
          <p:nvPr/>
        </p:nvCxnSpPr>
        <p:spPr>
          <a:xfrm>
            <a:off x="10322225" y="4859523"/>
            <a:ext cx="0" cy="523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9CE1496-3710-4DFE-8991-0E9CC6944AE0}"/>
              </a:ext>
            </a:extLst>
          </p:cNvPr>
          <p:cNvCxnSpPr>
            <a:cxnSpLocks/>
          </p:cNvCxnSpPr>
          <p:nvPr/>
        </p:nvCxnSpPr>
        <p:spPr>
          <a:xfrm>
            <a:off x="2227772" y="5332159"/>
            <a:ext cx="8106984" cy="59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47CFD5-12D2-45A4-8D8B-C1420A15185C}"/>
              </a:ext>
            </a:extLst>
          </p:cNvPr>
          <p:cNvCxnSpPr>
            <a:cxnSpLocks/>
          </p:cNvCxnSpPr>
          <p:nvPr/>
        </p:nvCxnSpPr>
        <p:spPr>
          <a:xfrm>
            <a:off x="2227772" y="4673853"/>
            <a:ext cx="0" cy="688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6472DDE-D613-41BA-841C-8DCD69E77BFC}"/>
              </a:ext>
            </a:extLst>
          </p:cNvPr>
          <p:cNvSpPr txBox="1"/>
          <p:nvPr/>
        </p:nvSpPr>
        <p:spPr>
          <a:xfrm>
            <a:off x="4487531" y="4920109"/>
            <a:ext cx="202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Sold to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8B2C85-A34D-4084-910C-2BB5AA1CD2B4}"/>
              </a:ext>
            </a:extLst>
          </p:cNvPr>
          <p:cNvCxnSpPr>
            <a:cxnSpLocks/>
          </p:cNvCxnSpPr>
          <p:nvPr/>
        </p:nvCxnSpPr>
        <p:spPr>
          <a:xfrm>
            <a:off x="7079182" y="3882819"/>
            <a:ext cx="177108" cy="263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06E7292-89B4-4E51-959B-7D7A005A3A62}"/>
              </a:ext>
            </a:extLst>
          </p:cNvPr>
          <p:cNvSpPr/>
          <p:nvPr/>
        </p:nvSpPr>
        <p:spPr>
          <a:xfrm rot="5400000">
            <a:off x="7032550" y="3705682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1518F6E-9EB8-4E1D-996C-E60B54199D9A}"/>
              </a:ext>
            </a:extLst>
          </p:cNvPr>
          <p:cNvSpPr/>
          <p:nvPr/>
        </p:nvSpPr>
        <p:spPr>
          <a:xfrm>
            <a:off x="3547977" y="2326783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5EDCDD-3581-4C0C-811E-4DB9B29CEA58}"/>
              </a:ext>
            </a:extLst>
          </p:cNvPr>
          <p:cNvCxnSpPr>
            <a:cxnSpLocks/>
          </p:cNvCxnSpPr>
          <p:nvPr/>
        </p:nvCxnSpPr>
        <p:spPr>
          <a:xfrm>
            <a:off x="3333718" y="2261698"/>
            <a:ext cx="195739" cy="17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6921D3B-F3BD-43DA-891A-06ACB4A48F0D}"/>
              </a:ext>
            </a:extLst>
          </p:cNvPr>
          <p:cNvCxnSpPr>
            <a:cxnSpLocks/>
          </p:cNvCxnSpPr>
          <p:nvPr/>
        </p:nvCxnSpPr>
        <p:spPr>
          <a:xfrm flipV="1">
            <a:off x="3348246" y="2407560"/>
            <a:ext cx="190427" cy="186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BF8BABE-C41C-4A40-BE42-752F4C34C2D8}"/>
              </a:ext>
            </a:extLst>
          </p:cNvPr>
          <p:cNvSpPr/>
          <p:nvPr/>
        </p:nvSpPr>
        <p:spPr>
          <a:xfrm rot="5400000">
            <a:off x="2171836" y="4897141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8191B5-5859-48F5-AD8D-BEC9C3FDAB45}"/>
              </a:ext>
            </a:extLst>
          </p:cNvPr>
          <p:cNvSpPr/>
          <p:nvPr/>
        </p:nvSpPr>
        <p:spPr>
          <a:xfrm rot="5400000">
            <a:off x="10266289" y="5047937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E35EADD-9F9C-4168-9F96-B83E04649842}"/>
              </a:ext>
            </a:extLst>
          </p:cNvPr>
          <p:cNvCxnSpPr>
            <a:cxnSpLocks/>
            <a:stCxn id="4" idx="2"/>
            <a:endCxn id="105" idx="2"/>
          </p:cNvCxnSpPr>
          <p:nvPr/>
        </p:nvCxnSpPr>
        <p:spPr>
          <a:xfrm>
            <a:off x="1975809" y="4673853"/>
            <a:ext cx="251963" cy="288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BC4778-ED90-4203-B115-F163B8E50223}"/>
              </a:ext>
            </a:extLst>
          </p:cNvPr>
          <p:cNvCxnSpPr>
            <a:cxnSpLocks/>
            <a:stCxn id="105" idx="2"/>
          </p:cNvCxnSpPr>
          <p:nvPr/>
        </p:nvCxnSpPr>
        <p:spPr>
          <a:xfrm flipV="1">
            <a:off x="2227772" y="4653031"/>
            <a:ext cx="186906" cy="3090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F318FE-9BBF-4862-B01F-489749E8856B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10201397" y="4859523"/>
            <a:ext cx="120828" cy="25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E13FE1A-48D9-4A99-98FC-5F03DBC23BF5}"/>
              </a:ext>
            </a:extLst>
          </p:cNvPr>
          <p:cNvCxnSpPr>
            <a:cxnSpLocks/>
          </p:cNvCxnSpPr>
          <p:nvPr/>
        </p:nvCxnSpPr>
        <p:spPr>
          <a:xfrm>
            <a:off x="5375456" y="5362086"/>
            <a:ext cx="0" cy="5898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FE618A1-010B-489C-9D05-087E26BB6D1F}"/>
              </a:ext>
            </a:extLst>
          </p:cNvPr>
          <p:cNvSpPr/>
          <p:nvPr/>
        </p:nvSpPr>
        <p:spPr>
          <a:xfrm>
            <a:off x="4226945" y="5990148"/>
            <a:ext cx="2677063" cy="17787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402D2F-2846-4D12-B623-321AB4A8F227}"/>
              </a:ext>
            </a:extLst>
          </p:cNvPr>
          <p:cNvSpPr txBox="1"/>
          <p:nvPr/>
        </p:nvSpPr>
        <p:spPr>
          <a:xfrm>
            <a:off x="4265045" y="6085928"/>
            <a:ext cx="244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Commission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DFE99B-1C49-4AEF-B89C-4C81D119B24B}"/>
              </a:ext>
            </a:extLst>
          </p:cNvPr>
          <p:cNvSpPr txBox="1"/>
          <p:nvPr/>
        </p:nvSpPr>
        <p:spPr>
          <a:xfrm>
            <a:off x="4265045" y="6493018"/>
            <a:ext cx="293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Price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8122D3-F300-47F7-810B-C0142E4C4EB2}"/>
              </a:ext>
            </a:extLst>
          </p:cNvPr>
          <p:cNvSpPr txBox="1"/>
          <p:nvPr/>
        </p:nvSpPr>
        <p:spPr>
          <a:xfrm>
            <a:off x="4265045" y="6900108"/>
            <a:ext cx="293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Tax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46407B-0C70-44BA-BEE9-1E0D27220FCE}"/>
              </a:ext>
            </a:extLst>
          </p:cNvPr>
          <p:cNvSpPr txBox="1"/>
          <p:nvPr/>
        </p:nvSpPr>
        <p:spPr>
          <a:xfrm>
            <a:off x="4265045" y="7307198"/>
            <a:ext cx="293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 Date</a:t>
            </a:r>
          </a:p>
        </p:txBody>
      </p:sp>
    </p:spTree>
    <p:extLst>
      <p:ext uri="{BB962C8B-B14F-4D97-AF65-F5344CB8AC3E}">
        <p14:creationId xmlns:p14="http://schemas.microsoft.com/office/powerpoint/2010/main" val="8746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F64EEC-CA1B-0B81-3E76-CD6D551707E3}"/>
              </a:ext>
            </a:extLst>
          </p:cNvPr>
          <p:cNvSpPr/>
          <p:nvPr/>
        </p:nvSpPr>
        <p:spPr>
          <a:xfrm>
            <a:off x="3916680" y="5023024"/>
            <a:ext cx="3134983" cy="165080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186C0E-757B-3049-66C2-65FC17EE18AA}"/>
              </a:ext>
            </a:extLst>
          </p:cNvPr>
          <p:cNvSpPr/>
          <p:nvPr/>
        </p:nvSpPr>
        <p:spPr>
          <a:xfrm>
            <a:off x="3995771" y="4170411"/>
            <a:ext cx="3055892" cy="9577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2CD012-3BA2-75A0-A116-3AF528B7C814}"/>
              </a:ext>
            </a:extLst>
          </p:cNvPr>
          <p:cNvSpPr/>
          <p:nvPr/>
        </p:nvSpPr>
        <p:spPr>
          <a:xfrm>
            <a:off x="4804449" y="1954205"/>
            <a:ext cx="1129205" cy="29504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AE5E5-92AD-4D81-96E0-4D22F87E51A6}"/>
              </a:ext>
            </a:extLst>
          </p:cNvPr>
          <p:cNvSpPr/>
          <p:nvPr/>
        </p:nvSpPr>
        <p:spPr>
          <a:xfrm>
            <a:off x="314361" y="383485"/>
            <a:ext cx="2720916" cy="1673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0AA1C-0485-4BAC-9668-01F67EBA3042}"/>
              </a:ext>
            </a:extLst>
          </p:cNvPr>
          <p:cNvSpPr txBox="1"/>
          <p:nvPr/>
        </p:nvSpPr>
        <p:spPr>
          <a:xfrm>
            <a:off x="635551" y="439554"/>
            <a:ext cx="215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CONCERT SEASON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1F64E-7D7F-44C0-845E-413DEB64A12E}"/>
              </a:ext>
            </a:extLst>
          </p:cNvPr>
          <p:cNvSpPr txBox="1"/>
          <p:nvPr/>
        </p:nvSpPr>
        <p:spPr>
          <a:xfrm>
            <a:off x="460076" y="1003462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Open 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917FF8-DA51-4E92-872D-22C175003337}"/>
              </a:ext>
            </a:extLst>
          </p:cNvPr>
          <p:cNvCxnSpPr>
            <a:cxnSpLocks/>
          </p:cNvCxnSpPr>
          <p:nvPr/>
        </p:nvCxnSpPr>
        <p:spPr>
          <a:xfrm>
            <a:off x="519670" y="1372794"/>
            <a:ext cx="20177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892B06-F293-414B-9D31-6813151B8A86}"/>
              </a:ext>
            </a:extLst>
          </p:cNvPr>
          <p:cNvSpPr txBox="1"/>
          <p:nvPr/>
        </p:nvSpPr>
        <p:spPr>
          <a:xfrm>
            <a:off x="460076" y="1440422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(Month, Day, Year)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710D6-E10A-477F-BAA9-6E195C3244D6}"/>
              </a:ext>
            </a:extLst>
          </p:cNvPr>
          <p:cNvSpPr/>
          <p:nvPr/>
        </p:nvSpPr>
        <p:spPr>
          <a:xfrm>
            <a:off x="4124361" y="383485"/>
            <a:ext cx="2720916" cy="1673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C90FA-3017-4C29-A1DA-F955D7A175D2}"/>
              </a:ext>
            </a:extLst>
          </p:cNvPr>
          <p:cNvSpPr txBox="1"/>
          <p:nvPr/>
        </p:nvSpPr>
        <p:spPr>
          <a:xfrm>
            <a:off x="4865334" y="439554"/>
            <a:ext cx="123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CONCERT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83F7B-E834-42CC-B15B-23F87D7A900A}"/>
              </a:ext>
            </a:extLst>
          </p:cNvPr>
          <p:cNvSpPr txBox="1"/>
          <p:nvPr/>
        </p:nvSpPr>
        <p:spPr>
          <a:xfrm>
            <a:off x="4171016" y="1003462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Number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4041A-E413-4BBC-A261-2B4EB9D225EF}"/>
              </a:ext>
            </a:extLst>
          </p:cNvPr>
          <p:cNvCxnSpPr>
            <a:cxnSpLocks/>
          </p:cNvCxnSpPr>
          <p:nvPr/>
        </p:nvCxnSpPr>
        <p:spPr>
          <a:xfrm>
            <a:off x="4230610" y="1372794"/>
            <a:ext cx="20177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75B8DF-5CB1-4265-ABA2-84A972393162}"/>
              </a:ext>
            </a:extLst>
          </p:cNvPr>
          <p:cNvSpPr txBox="1"/>
          <p:nvPr/>
        </p:nvSpPr>
        <p:spPr>
          <a:xfrm>
            <a:off x="4171016" y="1372794"/>
            <a:ext cx="262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{Concert Date</a:t>
            </a:r>
          </a:p>
          <a:p>
            <a:r>
              <a:rPr lang="en-US" dirty="0"/>
              <a:t>(Month, Day, Year, Time)}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20B20-A69D-4B90-8801-E926D467B03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35277" y="1220443"/>
            <a:ext cx="10890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8F36A-8F5F-454C-B021-A0C4C07E6358}"/>
              </a:ext>
            </a:extLst>
          </p:cNvPr>
          <p:cNvCxnSpPr>
            <a:cxnSpLocks/>
          </p:cNvCxnSpPr>
          <p:nvPr/>
        </p:nvCxnSpPr>
        <p:spPr>
          <a:xfrm>
            <a:off x="3128010" y="1104900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802852-4A51-4292-8F82-50263C738A0B}"/>
              </a:ext>
            </a:extLst>
          </p:cNvPr>
          <p:cNvCxnSpPr>
            <a:cxnSpLocks/>
          </p:cNvCxnSpPr>
          <p:nvPr/>
        </p:nvCxnSpPr>
        <p:spPr>
          <a:xfrm>
            <a:off x="3192780" y="1104900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E95476-B885-4425-8242-BE2476CC4FB0}"/>
              </a:ext>
            </a:extLst>
          </p:cNvPr>
          <p:cNvCxnSpPr>
            <a:cxnSpLocks/>
          </p:cNvCxnSpPr>
          <p:nvPr/>
        </p:nvCxnSpPr>
        <p:spPr>
          <a:xfrm>
            <a:off x="3916680" y="1104900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366FBB-F89A-4604-820E-80B006B4A123}"/>
              </a:ext>
            </a:extLst>
          </p:cNvPr>
          <p:cNvCxnSpPr>
            <a:cxnSpLocks/>
          </p:cNvCxnSpPr>
          <p:nvPr/>
        </p:nvCxnSpPr>
        <p:spPr>
          <a:xfrm flipH="1">
            <a:off x="3916680" y="1104900"/>
            <a:ext cx="207682" cy="115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56009C-9A16-4C1E-95BF-D5542AF2343E}"/>
              </a:ext>
            </a:extLst>
          </p:cNvPr>
          <p:cNvCxnSpPr>
            <a:cxnSpLocks/>
          </p:cNvCxnSpPr>
          <p:nvPr/>
        </p:nvCxnSpPr>
        <p:spPr>
          <a:xfrm>
            <a:off x="3916680" y="1220443"/>
            <a:ext cx="207681" cy="116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428CFAE-9AB1-42B9-AFE3-99B589BD3E42}"/>
              </a:ext>
            </a:extLst>
          </p:cNvPr>
          <p:cNvSpPr/>
          <p:nvPr/>
        </p:nvSpPr>
        <p:spPr>
          <a:xfrm>
            <a:off x="8637917" y="383485"/>
            <a:ext cx="2720916" cy="1673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FC7BD3-84C9-45B7-99FE-098B6FD7C952}"/>
              </a:ext>
            </a:extLst>
          </p:cNvPr>
          <p:cNvSpPr txBox="1"/>
          <p:nvPr/>
        </p:nvSpPr>
        <p:spPr>
          <a:xfrm>
            <a:off x="9378890" y="439554"/>
            <a:ext cx="123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CONCERT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B2400-4FB6-42BC-A028-E41D37972C45}"/>
              </a:ext>
            </a:extLst>
          </p:cNvPr>
          <p:cNvSpPr txBox="1"/>
          <p:nvPr/>
        </p:nvSpPr>
        <p:spPr>
          <a:xfrm>
            <a:off x="8684572" y="1003462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Conductor ID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A73B7A-29F4-47FA-97AA-D7C5877BBD27}"/>
              </a:ext>
            </a:extLst>
          </p:cNvPr>
          <p:cNvCxnSpPr>
            <a:cxnSpLocks/>
          </p:cNvCxnSpPr>
          <p:nvPr/>
        </p:nvCxnSpPr>
        <p:spPr>
          <a:xfrm>
            <a:off x="8748874" y="1372794"/>
            <a:ext cx="167528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F30A49C-2515-44DD-902F-6A0D15AD569D}"/>
              </a:ext>
            </a:extLst>
          </p:cNvPr>
          <p:cNvSpPr txBox="1"/>
          <p:nvPr/>
        </p:nvSpPr>
        <p:spPr>
          <a:xfrm>
            <a:off x="8684572" y="1384845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Conductor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36376-7B21-4CC8-88D4-4F48702DA1A4}"/>
              </a:ext>
            </a:extLst>
          </p:cNvPr>
          <p:cNvSpPr txBox="1"/>
          <p:nvPr/>
        </p:nvSpPr>
        <p:spPr>
          <a:xfrm>
            <a:off x="7136636" y="735568"/>
            <a:ext cx="147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Conducted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8FCE2A-3732-4A78-972F-F023B2C108F0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6845277" y="1220443"/>
            <a:ext cx="1792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345172-A2C8-48BD-93AD-42B12D5BEC35}"/>
              </a:ext>
            </a:extLst>
          </p:cNvPr>
          <p:cNvCxnSpPr>
            <a:cxnSpLocks/>
          </p:cNvCxnSpPr>
          <p:nvPr/>
        </p:nvCxnSpPr>
        <p:spPr>
          <a:xfrm>
            <a:off x="8515350" y="1088376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36FAF0-7FEC-4C19-B3BA-CB153BB3E0FB}"/>
              </a:ext>
            </a:extLst>
          </p:cNvPr>
          <p:cNvCxnSpPr>
            <a:cxnSpLocks/>
          </p:cNvCxnSpPr>
          <p:nvPr/>
        </p:nvCxnSpPr>
        <p:spPr>
          <a:xfrm>
            <a:off x="8431530" y="1088376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497504-1820-44FD-BA8D-5F605F3C93F6}"/>
              </a:ext>
            </a:extLst>
          </p:cNvPr>
          <p:cNvSpPr/>
          <p:nvPr/>
        </p:nvSpPr>
        <p:spPr>
          <a:xfrm>
            <a:off x="7051663" y="1104900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8A92D9-92F4-45D4-81A0-BCCA2F9B85E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35184" y="1064465"/>
            <a:ext cx="216479" cy="161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5B4C0B-133B-4B25-B5BE-C43DAE543CF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855370" y="1225728"/>
            <a:ext cx="196293" cy="110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6593A9-B02E-405A-90D0-D6B9AFC021E0}"/>
              </a:ext>
            </a:extLst>
          </p:cNvPr>
          <p:cNvSpPr txBox="1"/>
          <p:nvPr/>
        </p:nvSpPr>
        <p:spPr>
          <a:xfrm>
            <a:off x="3059252" y="685583"/>
            <a:ext cx="12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976778-DDFB-4036-97CC-D29B1BC61A62}"/>
              </a:ext>
            </a:extLst>
          </p:cNvPr>
          <p:cNvSpPr/>
          <p:nvPr/>
        </p:nvSpPr>
        <p:spPr>
          <a:xfrm>
            <a:off x="1431552" y="3915354"/>
            <a:ext cx="2720916" cy="27216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BC4E53-EC4F-410B-B4AF-F14F98DFAB2D}"/>
              </a:ext>
            </a:extLst>
          </p:cNvPr>
          <p:cNvSpPr txBox="1"/>
          <p:nvPr/>
        </p:nvSpPr>
        <p:spPr>
          <a:xfrm>
            <a:off x="1885301" y="3950839"/>
            <a:ext cx="181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COMPOSITION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965895-8279-4BD6-B2A0-486689E7EF1E}"/>
              </a:ext>
            </a:extLst>
          </p:cNvPr>
          <p:cNvSpPr txBox="1"/>
          <p:nvPr/>
        </p:nvSpPr>
        <p:spPr>
          <a:xfrm>
            <a:off x="1577267" y="4535332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 ID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45DC8-3013-4638-A919-990793BC6D3B}"/>
              </a:ext>
            </a:extLst>
          </p:cNvPr>
          <p:cNvCxnSpPr>
            <a:cxnSpLocks/>
          </p:cNvCxnSpPr>
          <p:nvPr/>
        </p:nvCxnSpPr>
        <p:spPr>
          <a:xfrm>
            <a:off x="1636861" y="4904664"/>
            <a:ext cx="20177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AFE3E2-577F-43F1-B3CD-103DB0885A8C}"/>
              </a:ext>
            </a:extLst>
          </p:cNvPr>
          <p:cNvSpPr txBox="1"/>
          <p:nvPr/>
        </p:nvSpPr>
        <p:spPr>
          <a:xfrm>
            <a:off x="1577267" y="4904664"/>
            <a:ext cx="20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(Composer Name,</a:t>
            </a:r>
          </a:p>
          <a:p>
            <a:r>
              <a:rPr lang="en-US" dirty="0"/>
              <a:t>Composition Name)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ACAAF5-92A0-4461-ACCC-089CCD096117}"/>
              </a:ext>
            </a:extLst>
          </p:cNvPr>
          <p:cNvSpPr txBox="1"/>
          <p:nvPr/>
        </p:nvSpPr>
        <p:spPr>
          <a:xfrm>
            <a:off x="1577266" y="5550995"/>
            <a:ext cx="2423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{Movement ID</a:t>
            </a:r>
          </a:p>
          <a:p>
            <a:r>
              <a:rPr lang="en-US" dirty="0"/>
              <a:t>(Movement Name,</a:t>
            </a:r>
          </a:p>
          <a:p>
            <a:r>
              <a:rPr lang="en-US" dirty="0"/>
              <a:t>Movement Number)}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1AC1250-047E-4334-89A1-352CBCCC3BEE}"/>
              </a:ext>
            </a:extLst>
          </p:cNvPr>
          <p:cNvSpPr/>
          <p:nvPr/>
        </p:nvSpPr>
        <p:spPr>
          <a:xfrm>
            <a:off x="6855370" y="3915353"/>
            <a:ext cx="2720916" cy="1837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ED84C1-3B8A-4705-B6D4-C6F70AB12B8C}"/>
              </a:ext>
            </a:extLst>
          </p:cNvPr>
          <p:cNvSpPr txBox="1"/>
          <p:nvPr/>
        </p:nvSpPr>
        <p:spPr>
          <a:xfrm>
            <a:off x="7693118" y="4015696"/>
            <a:ext cx="1045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SOLOIST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C4AB15-A35F-4E74-892F-03AEEC954E0E}"/>
              </a:ext>
            </a:extLst>
          </p:cNvPr>
          <p:cNvSpPr txBox="1"/>
          <p:nvPr/>
        </p:nvSpPr>
        <p:spPr>
          <a:xfrm>
            <a:off x="7001085" y="4535331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Soloist ID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D4A0FB-7742-4711-878C-8A9C4D6737DC}"/>
              </a:ext>
            </a:extLst>
          </p:cNvPr>
          <p:cNvCxnSpPr>
            <a:cxnSpLocks/>
          </p:cNvCxnSpPr>
          <p:nvPr/>
        </p:nvCxnSpPr>
        <p:spPr>
          <a:xfrm>
            <a:off x="7060679" y="4904663"/>
            <a:ext cx="201779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420AA83-222A-4C17-A1B4-04C6535819A5}"/>
              </a:ext>
            </a:extLst>
          </p:cNvPr>
          <p:cNvSpPr txBox="1"/>
          <p:nvPr/>
        </p:nvSpPr>
        <p:spPr>
          <a:xfrm>
            <a:off x="7001085" y="4962051"/>
            <a:ext cx="20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Soloist Name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34D075-6F4E-4278-A959-38BD63CDDEE6}"/>
              </a:ext>
            </a:extLst>
          </p:cNvPr>
          <p:cNvCxnSpPr>
            <a:cxnSpLocks/>
          </p:cNvCxnSpPr>
          <p:nvPr/>
        </p:nvCxnSpPr>
        <p:spPr>
          <a:xfrm>
            <a:off x="4151445" y="4587923"/>
            <a:ext cx="2724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AF6DAC-E3D3-432A-A98D-DAC0122D7056}"/>
              </a:ext>
            </a:extLst>
          </p:cNvPr>
          <p:cNvCxnSpPr>
            <a:cxnSpLocks/>
          </p:cNvCxnSpPr>
          <p:nvPr/>
        </p:nvCxnSpPr>
        <p:spPr>
          <a:xfrm>
            <a:off x="5303520" y="2057401"/>
            <a:ext cx="33111" cy="25305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F2E8B71-BFDD-4640-A8C8-B372B53598F1}"/>
              </a:ext>
            </a:extLst>
          </p:cNvPr>
          <p:cNvSpPr txBox="1"/>
          <p:nvPr/>
        </p:nvSpPr>
        <p:spPr>
          <a:xfrm>
            <a:off x="4840184" y="4624730"/>
            <a:ext cx="12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4799238-0D9C-4CE2-A3A3-BEB258AE66CB}"/>
              </a:ext>
            </a:extLst>
          </p:cNvPr>
          <p:cNvSpPr/>
          <p:nvPr/>
        </p:nvSpPr>
        <p:spPr>
          <a:xfrm>
            <a:off x="6552684" y="4478341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4818CF8-32DA-4BE8-BA55-B7EAE6B4315D}"/>
              </a:ext>
            </a:extLst>
          </p:cNvPr>
          <p:cNvSpPr/>
          <p:nvPr/>
        </p:nvSpPr>
        <p:spPr>
          <a:xfrm>
            <a:off x="4349489" y="4464343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D9A81C-98A9-4C68-B0F6-F6777CE37ABD}"/>
              </a:ext>
            </a:extLst>
          </p:cNvPr>
          <p:cNvSpPr/>
          <p:nvPr/>
        </p:nvSpPr>
        <p:spPr>
          <a:xfrm rot="5400000">
            <a:off x="5264139" y="2185339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199473-E537-4E4E-8574-AE81B07EF63C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5199246" y="2044224"/>
            <a:ext cx="120829" cy="206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CE54AA-E436-401B-9C72-E4828A11B218}"/>
              </a:ext>
            </a:extLst>
          </p:cNvPr>
          <p:cNvCxnSpPr>
            <a:cxnSpLocks/>
            <a:stCxn id="10" idx="2"/>
            <a:endCxn id="76" idx="2"/>
          </p:cNvCxnSpPr>
          <p:nvPr/>
        </p:nvCxnSpPr>
        <p:spPr>
          <a:xfrm flipH="1">
            <a:off x="5320075" y="2057401"/>
            <a:ext cx="164744" cy="19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4BCB3D-CB48-4D6A-A6D1-9DB1B3298F40}"/>
              </a:ext>
            </a:extLst>
          </p:cNvPr>
          <p:cNvCxnSpPr>
            <a:cxnSpLocks/>
          </p:cNvCxnSpPr>
          <p:nvPr/>
        </p:nvCxnSpPr>
        <p:spPr>
          <a:xfrm>
            <a:off x="4158638" y="4426067"/>
            <a:ext cx="208186" cy="15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B98CC8A-29A1-4A33-B33F-7873B7414F40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4158638" y="4585171"/>
            <a:ext cx="190851" cy="10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0F4B57-C58A-489D-99CB-7F299565CA59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6664556" y="4471343"/>
            <a:ext cx="178544" cy="127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253F28-BA8E-4BD6-A7BB-3F86DE48D1D5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6664556" y="4599169"/>
            <a:ext cx="185417" cy="95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FEDE85A-2B7D-40B8-B4F5-FAD7B96DE759}"/>
              </a:ext>
            </a:extLst>
          </p:cNvPr>
          <p:cNvCxnSpPr>
            <a:cxnSpLocks/>
          </p:cNvCxnSpPr>
          <p:nvPr/>
        </p:nvCxnSpPr>
        <p:spPr>
          <a:xfrm>
            <a:off x="4130850" y="5460413"/>
            <a:ext cx="27245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1AF1E80-52FF-4047-8661-4B51DECD757C}"/>
              </a:ext>
            </a:extLst>
          </p:cNvPr>
          <p:cNvCxnSpPr>
            <a:cxnSpLocks/>
          </p:cNvCxnSpPr>
          <p:nvPr/>
        </p:nvCxnSpPr>
        <p:spPr>
          <a:xfrm>
            <a:off x="5383076" y="5460413"/>
            <a:ext cx="0" cy="4908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55A5416-2BDB-4FC9-9616-D8BD503309F4}"/>
              </a:ext>
            </a:extLst>
          </p:cNvPr>
          <p:cNvSpPr/>
          <p:nvPr/>
        </p:nvSpPr>
        <p:spPr>
          <a:xfrm>
            <a:off x="4735542" y="5970271"/>
            <a:ext cx="2720916" cy="5676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E04357-1705-489C-9FC2-067154ACF6F8}"/>
              </a:ext>
            </a:extLst>
          </p:cNvPr>
          <p:cNvSpPr txBox="1"/>
          <p:nvPr/>
        </p:nvSpPr>
        <p:spPr>
          <a:xfrm>
            <a:off x="4833246" y="6069450"/>
            <a:ext cx="22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Last Performed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05CE85-3E56-40E5-AA7F-539704559917}"/>
              </a:ext>
            </a:extLst>
          </p:cNvPr>
          <p:cNvSpPr/>
          <p:nvPr/>
        </p:nvSpPr>
        <p:spPr>
          <a:xfrm>
            <a:off x="6559557" y="5330540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24E047D-5718-43EB-8E65-6CF569D74D2D}"/>
              </a:ext>
            </a:extLst>
          </p:cNvPr>
          <p:cNvSpPr/>
          <p:nvPr/>
        </p:nvSpPr>
        <p:spPr>
          <a:xfrm>
            <a:off x="4356362" y="5316542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B2D377D-6F18-4B86-8F67-8DB119CFFDB6}"/>
              </a:ext>
            </a:extLst>
          </p:cNvPr>
          <p:cNvCxnSpPr>
            <a:cxnSpLocks/>
            <a:stCxn id="52" idx="3"/>
            <a:endCxn id="107" idx="2"/>
          </p:cNvCxnSpPr>
          <p:nvPr/>
        </p:nvCxnSpPr>
        <p:spPr>
          <a:xfrm>
            <a:off x="4152468" y="5276187"/>
            <a:ext cx="203894" cy="1611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1C7056C-59E5-424F-81A7-4F1A48107803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4165511" y="5437370"/>
            <a:ext cx="190851" cy="10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5CB073-B9C9-4C40-88DB-6DAE19FC6DB8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6671429" y="5323542"/>
            <a:ext cx="178544" cy="127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16C29F2-4A63-45E3-B223-DE74F006B79E}"/>
              </a:ext>
            </a:extLst>
          </p:cNvPr>
          <p:cNvCxnSpPr>
            <a:cxnSpLocks/>
            <a:stCxn id="106" idx="6"/>
          </p:cNvCxnSpPr>
          <p:nvPr/>
        </p:nvCxnSpPr>
        <p:spPr>
          <a:xfrm>
            <a:off x="6671429" y="5451368"/>
            <a:ext cx="190814" cy="153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2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336AD6B-1B39-4DCE-9C46-621966883CEB}"/>
              </a:ext>
            </a:extLst>
          </p:cNvPr>
          <p:cNvSpPr/>
          <p:nvPr/>
        </p:nvSpPr>
        <p:spPr>
          <a:xfrm>
            <a:off x="5394954" y="3095546"/>
            <a:ext cx="471122" cy="557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C3A626-F059-4103-96A2-0BEBA8C52BDF}"/>
              </a:ext>
            </a:extLst>
          </p:cNvPr>
          <p:cNvSpPr/>
          <p:nvPr/>
        </p:nvSpPr>
        <p:spPr>
          <a:xfrm>
            <a:off x="4145966" y="-141554"/>
            <a:ext cx="3186008" cy="31616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3330E4-5CD6-481D-BCDC-7CA46578642B}"/>
              </a:ext>
            </a:extLst>
          </p:cNvPr>
          <p:cNvSpPr/>
          <p:nvPr/>
        </p:nvSpPr>
        <p:spPr>
          <a:xfrm>
            <a:off x="5394955" y="2834249"/>
            <a:ext cx="471122" cy="303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04E8F0-7C70-4304-8CF8-856170C8B1BE}"/>
              </a:ext>
            </a:extLst>
          </p:cNvPr>
          <p:cNvSpPr/>
          <p:nvPr/>
        </p:nvSpPr>
        <p:spPr>
          <a:xfrm>
            <a:off x="8290612" y="4027163"/>
            <a:ext cx="3056601" cy="2830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0DBD06-6963-4317-AFBA-A5E69271CD8F}"/>
              </a:ext>
            </a:extLst>
          </p:cNvPr>
          <p:cNvSpPr/>
          <p:nvPr/>
        </p:nvSpPr>
        <p:spPr>
          <a:xfrm>
            <a:off x="390651" y="4077050"/>
            <a:ext cx="7573251" cy="1653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EBE0B-FA4B-4B18-AD15-4D93A54EC6A2}"/>
              </a:ext>
            </a:extLst>
          </p:cNvPr>
          <p:cNvSpPr/>
          <p:nvPr/>
        </p:nvSpPr>
        <p:spPr>
          <a:xfrm>
            <a:off x="4403898" y="59786"/>
            <a:ext cx="2444151" cy="27756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8D8EE-F85C-4144-AD20-BE3E5BBA4ED6}"/>
              </a:ext>
            </a:extLst>
          </p:cNvPr>
          <p:cNvSpPr txBox="1"/>
          <p:nvPr/>
        </p:nvSpPr>
        <p:spPr>
          <a:xfrm>
            <a:off x="4835218" y="180555"/>
            <a:ext cx="158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385AE-4C24-44D2-BB33-A9D0CDE42198}"/>
              </a:ext>
            </a:extLst>
          </p:cNvPr>
          <p:cNvSpPr txBox="1"/>
          <p:nvPr/>
        </p:nvSpPr>
        <p:spPr>
          <a:xfrm>
            <a:off x="4585918" y="56796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0321CC-AE14-48BD-9C2F-9FF0ED4D17D7}"/>
              </a:ext>
            </a:extLst>
          </p:cNvPr>
          <p:cNvCxnSpPr/>
          <p:nvPr/>
        </p:nvCxnSpPr>
        <p:spPr>
          <a:xfrm>
            <a:off x="4639687" y="949063"/>
            <a:ext cx="14377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91221B-10A2-4550-BFED-D07867E42A83}"/>
              </a:ext>
            </a:extLst>
          </p:cNvPr>
          <p:cNvSpPr txBox="1"/>
          <p:nvPr/>
        </p:nvSpPr>
        <p:spPr>
          <a:xfrm>
            <a:off x="4585918" y="847514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FFDCF-FC28-4BF3-ABC4-A59DA35E0436}"/>
              </a:ext>
            </a:extLst>
          </p:cNvPr>
          <p:cNvSpPr txBox="1"/>
          <p:nvPr/>
        </p:nvSpPr>
        <p:spPr>
          <a:xfrm>
            <a:off x="4585918" y="1127063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AE1E8-92D4-4211-A0BE-CA746689A2D8}"/>
              </a:ext>
            </a:extLst>
          </p:cNvPr>
          <p:cNvSpPr/>
          <p:nvPr/>
        </p:nvSpPr>
        <p:spPr>
          <a:xfrm>
            <a:off x="4639687" y="4239111"/>
            <a:ext cx="2452777" cy="12960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CB84C-22D6-40CB-806A-F9E9B8368628}"/>
              </a:ext>
            </a:extLst>
          </p:cNvPr>
          <p:cNvSpPr txBox="1"/>
          <p:nvPr/>
        </p:nvSpPr>
        <p:spPr>
          <a:xfrm>
            <a:off x="4884498" y="4298959"/>
            <a:ext cx="197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VOLUNTEER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839BE-D2BE-4B30-89DA-303233050AE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5625973" y="2835479"/>
            <a:ext cx="1" cy="279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50F873E-545D-4E53-BDB5-73D4A16F9801}"/>
              </a:ext>
            </a:extLst>
          </p:cNvPr>
          <p:cNvSpPr/>
          <p:nvPr/>
        </p:nvSpPr>
        <p:spPr>
          <a:xfrm>
            <a:off x="5394954" y="3115028"/>
            <a:ext cx="462038" cy="4766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75328-E05F-413C-87DC-8C2364BDCABE}"/>
              </a:ext>
            </a:extLst>
          </p:cNvPr>
          <p:cNvSpPr/>
          <p:nvPr/>
        </p:nvSpPr>
        <p:spPr>
          <a:xfrm>
            <a:off x="844787" y="4298959"/>
            <a:ext cx="2351419" cy="1236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918DD-D3D3-4D70-B453-934392CABB23}"/>
              </a:ext>
            </a:extLst>
          </p:cNvPr>
          <p:cNvSpPr txBox="1"/>
          <p:nvPr/>
        </p:nvSpPr>
        <p:spPr>
          <a:xfrm>
            <a:off x="1119747" y="4393849"/>
            <a:ext cx="180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58408B-4425-42B2-A475-0E53E794B597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2020497" y="3521902"/>
            <a:ext cx="3442121" cy="777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8FBE45-ECAD-4230-AC75-CF4D0335C8E2}"/>
              </a:ext>
            </a:extLst>
          </p:cNvPr>
          <p:cNvCxnSpPr>
            <a:cxnSpLocks/>
            <a:stCxn id="17" idx="4"/>
            <a:endCxn id="10" idx="0"/>
          </p:cNvCxnSpPr>
          <p:nvPr/>
        </p:nvCxnSpPr>
        <p:spPr>
          <a:xfrm>
            <a:off x="5625973" y="3591711"/>
            <a:ext cx="240103" cy="64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774051-EC7B-41D3-BB94-35C595CFD387}"/>
              </a:ext>
            </a:extLst>
          </p:cNvPr>
          <p:cNvSpPr txBox="1"/>
          <p:nvPr/>
        </p:nvSpPr>
        <p:spPr>
          <a:xfrm>
            <a:off x="4585918" y="140661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38C2C-F2AE-424A-BAAC-C63333487DDD}"/>
              </a:ext>
            </a:extLst>
          </p:cNvPr>
          <p:cNvSpPr txBox="1"/>
          <p:nvPr/>
        </p:nvSpPr>
        <p:spPr>
          <a:xfrm>
            <a:off x="4585918" y="1686161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31F98A-DC6E-47EB-8AC5-7D2F95D40F22}"/>
              </a:ext>
            </a:extLst>
          </p:cNvPr>
          <p:cNvSpPr txBox="1"/>
          <p:nvPr/>
        </p:nvSpPr>
        <p:spPr>
          <a:xfrm>
            <a:off x="4585918" y="1965710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Zip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CFE412-A859-4ECD-81C3-1E9652708802}"/>
              </a:ext>
            </a:extLst>
          </p:cNvPr>
          <p:cNvSpPr txBox="1"/>
          <p:nvPr/>
        </p:nvSpPr>
        <p:spPr>
          <a:xfrm>
            <a:off x="4585918" y="2245258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Telephone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A735D-3E06-4E69-A1E6-B9B0A939D97B}"/>
              </a:ext>
            </a:extLst>
          </p:cNvPr>
          <p:cNvSpPr txBox="1"/>
          <p:nvPr/>
        </p:nvSpPr>
        <p:spPr>
          <a:xfrm>
            <a:off x="871710" y="4811707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Date Hired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F6C8F3-5215-4F03-9DF4-4E2060655B6E}"/>
              </a:ext>
            </a:extLst>
          </p:cNvPr>
          <p:cNvSpPr txBox="1"/>
          <p:nvPr/>
        </p:nvSpPr>
        <p:spPr>
          <a:xfrm>
            <a:off x="4661046" y="481402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{Skill}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585934-DF83-451F-B455-32BA6A2B4B96}"/>
              </a:ext>
            </a:extLst>
          </p:cNvPr>
          <p:cNvSpPr/>
          <p:nvPr/>
        </p:nvSpPr>
        <p:spPr>
          <a:xfrm>
            <a:off x="8553345" y="4239112"/>
            <a:ext cx="2452777" cy="6779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152AA5-428A-4212-B5C1-99FDFDF05BF6}"/>
              </a:ext>
            </a:extLst>
          </p:cNvPr>
          <p:cNvSpPr txBox="1"/>
          <p:nvPr/>
        </p:nvSpPr>
        <p:spPr>
          <a:xfrm>
            <a:off x="9091771" y="4298959"/>
            <a:ext cx="161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DONOR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3DAD44-9C27-42B7-8C78-664DC52F7C1F}"/>
              </a:ext>
            </a:extLst>
          </p:cNvPr>
          <p:cNvCxnSpPr>
            <a:cxnSpLocks/>
            <a:stCxn id="17" idx="5"/>
            <a:endCxn id="54" idx="0"/>
          </p:cNvCxnSpPr>
          <p:nvPr/>
        </p:nvCxnSpPr>
        <p:spPr>
          <a:xfrm>
            <a:off x="5789328" y="3521902"/>
            <a:ext cx="3990406" cy="7172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8AE3858-FEB3-4472-B850-95C996655217}"/>
              </a:ext>
            </a:extLst>
          </p:cNvPr>
          <p:cNvSpPr/>
          <p:nvPr/>
        </p:nvSpPr>
        <p:spPr>
          <a:xfrm>
            <a:off x="8553345" y="6112439"/>
            <a:ext cx="2452777" cy="6779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CDA276-E52B-4A8F-8E2E-1C6DD5083C77}"/>
              </a:ext>
            </a:extLst>
          </p:cNvPr>
          <p:cNvSpPr txBox="1"/>
          <p:nvPr/>
        </p:nvSpPr>
        <p:spPr>
          <a:xfrm>
            <a:off x="9330857" y="6172286"/>
            <a:ext cx="1134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ITEM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A416EC-399F-4420-81CF-DCB3F8E54FA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763178" y="4917069"/>
            <a:ext cx="16556" cy="1195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3A85955-6FB6-4E6A-ABA1-145C19766F2E}"/>
              </a:ext>
            </a:extLst>
          </p:cNvPr>
          <p:cNvSpPr/>
          <p:nvPr/>
        </p:nvSpPr>
        <p:spPr>
          <a:xfrm rot="5400000">
            <a:off x="9723797" y="5045007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D7759D-0BEB-4CF5-AF7A-6621DC31B47C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9658905" y="4903893"/>
            <a:ext cx="120828" cy="206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68A579-F9B9-499D-A0CC-A331FBEC2AD1}"/>
              </a:ext>
            </a:extLst>
          </p:cNvPr>
          <p:cNvCxnSpPr>
            <a:cxnSpLocks/>
            <a:endCxn id="63" idx="2"/>
          </p:cNvCxnSpPr>
          <p:nvPr/>
        </p:nvCxnSpPr>
        <p:spPr>
          <a:xfrm flipH="1">
            <a:off x="9779733" y="4917069"/>
            <a:ext cx="164744" cy="19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C70FA8-B3E0-4F21-AA67-5AAEE25E9C5B}"/>
              </a:ext>
            </a:extLst>
          </p:cNvPr>
          <p:cNvCxnSpPr>
            <a:cxnSpLocks/>
          </p:cNvCxnSpPr>
          <p:nvPr/>
        </p:nvCxnSpPr>
        <p:spPr>
          <a:xfrm flipH="1">
            <a:off x="9636887" y="5852748"/>
            <a:ext cx="151681" cy="28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9A3EAC-037F-4D04-8D0C-A3B3BDAA11EC}"/>
              </a:ext>
            </a:extLst>
          </p:cNvPr>
          <p:cNvCxnSpPr>
            <a:cxnSpLocks/>
          </p:cNvCxnSpPr>
          <p:nvPr/>
        </p:nvCxnSpPr>
        <p:spPr>
          <a:xfrm>
            <a:off x="9763178" y="5881703"/>
            <a:ext cx="177108" cy="263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130DD2-603B-4D42-AFF2-93D65D923F63}"/>
              </a:ext>
            </a:extLst>
          </p:cNvPr>
          <p:cNvCxnSpPr>
            <a:cxnSpLocks/>
          </p:cNvCxnSpPr>
          <p:nvPr/>
        </p:nvCxnSpPr>
        <p:spPr>
          <a:xfrm flipH="1">
            <a:off x="9652800" y="5881703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20D8F00E-D384-4256-8ECD-546520580D6C}"/>
              </a:ext>
            </a:extLst>
          </p:cNvPr>
          <p:cNvSpPr/>
          <p:nvPr/>
        </p:nvSpPr>
        <p:spPr>
          <a:xfrm>
            <a:off x="2867404" y="1039886"/>
            <a:ext cx="2336500" cy="25666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8231948-D5A6-43C6-AD68-9D838CF531EB}"/>
              </a:ext>
            </a:extLst>
          </p:cNvPr>
          <p:cNvSpPr/>
          <p:nvPr/>
        </p:nvSpPr>
        <p:spPr>
          <a:xfrm>
            <a:off x="2769403" y="128694"/>
            <a:ext cx="2588219" cy="487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3698F18-EACE-4155-ACFE-D5619E0A5BFA}"/>
              </a:ext>
            </a:extLst>
          </p:cNvPr>
          <p:cNvSpPr/>
          <p:nvPr/>
        </p:nvSpPr>
        <p:spPr>
          <a:xfrm>
            <a:off x="5287066" y="1542937"/>
            <a:ext cx="3804033" cy="24621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1E893D1-2D36-46BC-A9A1-F4960E9100B4}"/>
              </a:ext>
            </a:extLst>
          </p:cNvPr>
          <p:cNvSpPr/>
          <p:nvPr/>
        </p:nvSpPr>
        <p:spPr>
          <a:xfrm>
            <a:off x="5274179" y="44566"/>
            <a:ext cx="2706878" cy="1481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8E55CA4-9725-4449-BFB0-4F3993980E51}"/>
              </a:ext>
            </a:extLst>
          </p:cNvPr>
          <p:cNvSpPr/>
          <p:nvPr/>
        </p:nvSpPr>
        <p:spPr>
          <a:xfrm>
            <a:off x="13004474" y="2285707"/>
            <a:ext cx="2927634" cy="15142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47B459F-B1B2-43C6-A1E2-9643982B130C}"/>
              </a:ext>
            </a:extLst>
          </p:cNvPr>
          <p:cNvSpPr/>
          <p:nvPr/>
        </p:nvSpPr>
        <p:spPr>
          <a:xfrm>
            <a:off x="13015886" y="5891442"/>
            <a:ext cx="2928411" cy="1253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7BB381-764E-4ACB-A445-AC7EA44C47D9}"/>
              </a:ext>
            </a:extLst>
          </p:cNvPr>
          <p:cNvSpPr/>
          <p:nvPr/>
        </p:nvSpPr>
        <p:spPr>
          <a:xfrm>
            <a:off x="10807360" y="8135546"/>
            <a:ext cx="2928411" cy="1477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3252033-5DB4-405B-92E9-9E330479DBA3}"/>
              </a:ext>
            </a:extLst>
          </p:cNvPr>
          <p:cNvSpPr/>
          <p:nvPr/>
        </p:nvSpPr>
        <p:spPr>
          <a:xfrm>
            <a:off x="7065524" y="8437593"/>
            <a:ext cx="2928411" cy="1253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10C6CD9-6FF7-46AF-A815-A53D24A805EF}"/>
              </a:ext>
            </a:extLst>
          </p:cNvPr>
          <p:cNvSpPr/>
          <p:nvPr/>
        </p:nvSpPr>
        <p:spPr>
          <a:xfrm>
            <a:off x="5083344" y="6783447"/>
            <a:ext cx="2928411" cy="1253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3B601E-2414-4750-A2A1-9CAF133C6C35}"/>
              </a:ext>
            </a:extLst>
          </p:cNvPr>
          <p:cNvSpPr/>
          <p:nvPr/>
        </p:nvSpPr>
        <p:spPr>
          <a:xfrm>
            <a:off x="5169109" y="4484528"/>
            <a:ext cx="2632932" cy="1707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5F0979-BBDE-47A9-B572-2948AB1752EA}"/>
              </a:ext>
            </a:extLst>
          </p:cNvPr>
          <p:cNvSpPr/>
          <p:nvPr/>
        </p:nvSpPr>
        <p:spPr>
          <a:xfrm>
            <a:off x="9142233" y="4409076"/>
            <a:ext cx="2743175" cy="2786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3BCA31-6A7E-4FE3-B2EC-63401475670A}"/>
              </a:ext>
            </a:extLst>
          </p:cNvPr>
          <p:cNvSpPr/>
          <p:nvPr/>
        </p:nvSpPr>
        <p:spPr>
          <a:xfrm>
            <a:off x="9155703" y="2182320"/>
            <a:ext cx="2632932" cy="146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0B2657-2DD9-4BF6-9400-16B517E2E237}"/>
              </a:ext>
            </a:extLst>
          </p:cNvPr>
          <p:cNvSpPr/>
          <p:nvPr/>
        </p:nvSpPr>
        <p:spPr>
          <a:xfrm>
            <a:off x="14044965" y="3799968"/>
            <a:ext cx="747003" cy="209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6EC495-4E40-481E-B15F-5DEA7F1E01F8}"/>
              </a:ext>
            </a:extLst>
          </p:cNvPr>
          <p:cNvSpPr/>
          <p:nvPr/>
        </p:nvSpPr>
        <p:spPr>
          <a:xfrm>
            <a:off x="1878350" y="3875039"/>
            <a:ext cx="3115917" cy="17775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196FDB-7AD0-44E1-B613-C051D3577DDD}"/>
              </a:ext>
            </a:extLst>
          </p:cNvPr>
          <p:cNvSpPr/>
          <p:nvPr/>
        </p:nvSpPr>
        <p:spPr>
          <a:xfrm>
            <a:off x="-915854" y="3861431"/>
            <a:ext cx="2604914" cy="17775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76AAB1-1698-4AF6-83CE-0545F2473686}"/>
              </a:ext>
            </a:extLst>
          </p:cNvPr>
          <p:cNvSpPr/>
          <p:nvPr/>
        </p:nvSpPr>
        <p:spPr>
          <a:xfrm>
            <a:off x="61401" y="-52324"/>
            <a:ext cx="2716886" cy="30289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681BA59-B9A1-4469-8B25-FCF82AFAD268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0494624" y="3623170"/>
            <a:ext cx="777" cy="851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5418C94-40F1-474C-9759-2F950F74125E}"/>
              </a:ext>
            </a:extLst>
          </p:cNvPr>
          <p:cNvCxnSpPr>
            <a:cxnSpLocks/>
          </p:cNvCxnSpPr>
          <p:nvPr/>
        </p:nvCxnSpPr>
        <p:spPr>
          <a:xfrm flipV="1">
            <a:off x="8279073" y="2600631"/>
            <a:ext cx="847393" cy="17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EAA3EA0-8AD3-4309-AA94-EBB3A456DF76}"/>
              </a:ext>
            </a:extLst>
          </p:cNvPr>
          <p:cNvSpPr/>
          <p:nvPr/>
        </p:nvSpPr>
        <p:spPr>
          <a:xfrm>
            <a:off x="159069" y="126898"/>
            <a:ext cx="2558952" cy="27756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68CEC-9BBB-41C8-AEE2-40B4168F6E37}"/>
              </a:ext>
            </a:extLst>
          </p:cNvPr>
          <p:cNvSpPr txBox="1"/>
          <p:nvPr/>
        </p:nvSpPr>
        <p:spPr>
          <a:xfrm>
            <a:off x="542511" y="122637"/>
            <a:ext cx="167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E918-F904-41AD-BB33-C20C70765ABE}"/>
              </a:ext>
            </a:extLst>
          </p:cNvPr>
          <p:cNvSpPr txBox="1"/>
          <p:nvPr/>
        </p:nvSpPr>
        <p:spPr>
          <a:xfrm>
            <a:off x="248186" y="469871"/>
            <a:ext cx="216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</a:t>
            </a:r>
            <a:r>
              <a:rPr lang="en-US" sz="2400" dirty="0" err="1"/>
              <a:t>Nbr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2CE571-DE14-4B83-9AE9-C322C3C70309}"/>
              </a:ext>
            </a:extLst>
          </p:cNvPr>
          <p:cNvCxnSpPr>
            <a:cxnSpLocks/>
          </p:cNvCxnSpPr>
          <p:nvPr/>
        </p:nvCxnSpPr>
        <p:spPr>
          <a:xfrm>
            <a:off x="301955" y="851013"/>
            <a:ext cx="176280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D99BB3-0E0C-47B5-8E95-1788A5FE1DC8}"/>
              </a:ext>
            </a:extLst>
          </p:cNvPr>
          <p:cNvSpPr txBox="1"/>
          <p:nvPr/>
        </p:nvSpPr>
        <p:spPr>
          <a:xfrm>
            <a:off x="248186" y="76386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061A0-5557-4A0C-AFB2-1FEE5BF8208A}"/>
              </a:ext>
            </a:extLst>
          </p:cNvPr>
          <p:cNvSpPr txBox="1"/>
          <p:nvPr/>
        </p:nvSpPr>
        <p:spPr>
          <a:xfrm>
            <a:off x="248186" y="1036470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6899B-E5D3-488B-81B7-7060A4A6AB69}"/>
              </a:ext>
            </a:extLst>
          </p:cNvPr>
          <p:cNvCxnSpPr>
            <a:cxnSpLocks/>
          </p:cNvCxnSpPr>
          <p:nvPr/>
        </p:nvCxnSpPr>
        <p:spPr>
          <a:xfrm flipH="1">
            <a:off x="1455399" y="2880782"/>
            <a:ext cx="1" cy="279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C09B1A-E258-4875-8105-6EC70274863D}"/>
              </a:ext>
            </a:extLst>
          </p:cNvPr>
          <p:cNvSpPr txBox="1"/>
          <p:nvPr/>
        </p:nvSpPr>
        <p:spPr>
          <a:xfrm>
            <a:off x="248186" y="130856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Phone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4121F-737E-46D5-939E-FF7DC7B9329E}"/>
              </a:ext>
            </a:extLst>
          </p:cNvPr>
          <p:cNvSpPr txBox="1"/>
          <p:nvPr/>
        </p:nvSpPr>
        <p:spPr>
          <a:xfrm>
            <a:off x="248186" y="1588111"/>
            <a:ext cx="237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Address </a:t>
            </a:r>
          </a:p>
          <a:p>
            <a:r>
              <a:rPr lang="en-US" sz="2400" dirty="0"/>
              <a:t>   (City, State, Zip)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839E0-394C-4E28-8F95-CD2E2CD8F043}"/>
              </a:ext>
            </a:extLst>
          </p:cNvPr>
          <p:cNvSpPr txBox="1"/>
          <p:nvPr/>
        </p:nvSpPr>
        <p:spPr>
          <a:xfrm>
            <a:off x="248186" y="2285708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Type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AB2067-9A89-4A42-AC99-8FF7B435DBDF}"/>
              </a:ext>
            </a:extLst>
          </p:cNvPr>
          <p:cNvSpPr/>
          <p:nvPr/>
        </p:nvSpPr>
        <p:spPr>
          <a:xfrm>
            <a:off x="1229652" y="3163618"/>
            <a:ext cx="462038" cy="4766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2B113B-F508-4030-B4A2-33A0CEEE2ACD}"/>
              </a:ext>
            </a:extLst>
          </p:cNvPr>
          <p:cNvSpPr/>
          <p:nvPr/>
        </p:nvSpPr>
        <p:spPr>
          <a:xfrm>
            <a:off x="-780852" y="3955410"/>
            <a:ext cx="2351419" cy="1594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9FC9E-1DA9-4361-8A67-BD40E9394EAF}"/>
              </a:ext>
            </a:extLst>
          </p:cNvPr>
          <p:cNvSpPr txBox="1"/>
          <p:nvPr/>
        </p:nvSpPr>
        <p:spPr>
          <a:xfrm>
            <a:off x="-505892" y="4050300"/>
            <a:ext cx="19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INDIVIDUAL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8C7B5-1E24-4597-BAD6-82D42C0CBEEC}"/>
              </a:ext>
            </a:extLst>
          </p:cNvPr>
          <p:cNvSpPr txBox="1"/>
          <p:nvPr/>
        </p:nvSpPr>
        <p:spPr>
          <a:xfrm>
            <a:off x="-753929" y="446815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60ADF-8848-4730-AF0A-BED42F3D5469}"/>
              </a:ext>
            </a:extLst>
          </p:cNvPr>
          <p:cNvSpPr txBox="1"/>
          <p:nvPr/>
        </p:nvSpPr>
        <p:spPr>
          <a:xfrm>
            <a:off x="-753929" y="4760545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Last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91045-BF1D-45B0-AB5F-3EB68869D245}"/>
              </a:ext>
            </a:extLst>
          </p:cNvPr>
          <p:cNvSpPr txBox="1"/>
          <p:nvPr/>
        </p:nvSpPr>
        <p:spPr>
          <a:xfrm>
            <a:off x="-753929" y="5052932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C107B5-022C-492D-9FB8-8C4CA7A2A76C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394858" y="3570492"/>
            <a:ext cx="902458" cy="384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EE0561-3DE3-43BC-9069-17346D4357F5}"/>
              </a:ext>
            </a:extLst>
          </p:cNvPr>
          <p:cNvSpPr/>
          <p:nvPr/>
        </p:nvSpPr>
        <p:spPr>
          <a:xfrm>
            <a:off x="2037836" y="3955410"/>
            <a:ext cx="2739263" cy="1594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FAC60-B0E9-4D5E-9E82-128830B019EF}"/>
              </a:ext>
            </a:extLst>
          </p:cNvPr>
          <p:cNvSpPr txBox="1"/>
          <p:nvPr/>
        </p:nvSpPr>
        <p:spPr>
          <a:xfrm>
            <a:off x="2178841" y="4050300"/>
            <a:ext cx="2457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ORGANIZATION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6EBBC1-137F-4E98-9398-35B92E3DD6B8}"/>
              </a:ext>
            </a:extLst>
          </p:cNvPr>
          <p:cNvSpPr txBox="1"/>
          <p:nvPr/>
        </p:nvSpPr>
        <p:spPr>
          <a:xfrm>
            <a:off x="2064759" y="446815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 Type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56905-92FA-41C7-AB2F-40C58E90B400}"/>
              </a:ext>
            </a:extLst>
          </p:cNvPr>
          <p:cNvSpPr txBox="1"/>
          <p:nvPr/>
        </p:nvSpPr>
        <p:spPr>
          <a:xfrm>
            <a:off x="2064759" y="4760545"/>
            <a:ext cx="220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Contact Person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097C46-C470-4C84-B961-40F20E73A2F9}"/>
              </a:ext>
            </a:extLst>
          </p:cNvPr>
          <p:cNvCxnSpPr>
            <a:cxnSpLocks/>
            <a:stCxn id="16" idx="5"/>
            <a:endCxn id="27" idx="0"/>
          </p:cNvCxnSpPr>
          <p:nvPr/>
        </p:nvCxnSpPr>
        <p:spPr>
          <a:xfrm>
            <a:off x="1624026" y="3570492"/>
            <a:ext cx="1783442" cy="384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6BD0D-0985-41CD-AE54-6203EA06F308}"/>
              </a:ext>
            </a:extLst>
          </p:cNvPr>
          <p:cNvSpPr/>
          <p:nvPr/>
        </p:nvSpPr>
        <p:spPr>
          <a:xfrm>
            <a:off x="5268507" y="122637"/>
            <a:ext cx="2558952" cy="137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739F7-BAD4-4BDF-A6EC-C4C458DADBDD}"/>
              </a:ext>
            </a:extLst>
          </p:cNvPr>
          <p:cNvSpPr txBox="1"/>
          <p:nvPr/>
        </p:nvSpPr>
        <p:spPr>
          <a:xfrm>
            <a:off x="5966072" y="118376"/>
            <a:ext cx="119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650D62-0DAA-4702-ACA7-3B3D03263B2B}"/>
              </a:ext>
            </a:extLst>
          </p:cNvPr>
          <p:cNvSpPr txBox="1"/>
          <p:nvPr/>
        </p:nvSpPr>
        <p:spPr>
          <a:xfrm>
            <a:off x="5357624" y="465610"/>
            <a:ext cx="216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Rental 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005A9-DBD1-49EC-BAE3-217D22ECFA6F}"/>
              </a:ext>
            </a:extLst>
          </p:cNvPr>
          <p:cNvCxnSpPr>
            <a:cxnSpLocks/>
          </p:cNvCxnSpPr>
          <p:nvPr/>
        </p:nvCxnSpPr>
        <p:spPr>
          <a:xfrm>
            <a:off x="5411393" y="846752"/>
            <a:ext cx="13269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1C0EEA8-3917-498A-9187-A992B24E7677}"/>
              </a:ext>
            </a:extLst>
          </p:cNvPr>
          <p:cNvSpPr txBox="1"/>
          <p:nvPr/>
        </p:nvSpPr>
        <p:spPr>
          <a:xfrm>
            <a:off x="5357625" y="759601"/>
            <a:ext cx="180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Rental Date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4A737E-BFE8-4B5C-9946-E3435AFC3D1A}"/>
              </a:ext>
            </a:extLst>
          </p:cNvPr>
          <p:cNvSpPr txBox="1"/>
          <p:nvPr/>
        </p:nvSpPr>
        <p:spPr>
          <a:xfrm>
            <a:off x="5357625" y="1032209"/>
            <a:ext cx="193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Rental Time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54C0B2-B65D-4D32-A798-FE7F74A2DFB9}"/>
              </a:ext>
            </a:extLst>
          </p:cNvPr>
          <p:cNvCxnSpPr>
            <a:cxnSpLocks/>
          </p:cNvCxnSpPr>
          <p:nvPr/>
        </p:nvCxnSpPr>
        <p:spPr>
          <a:xfrm flipH="1">
            <a:off x="2912381" y="218807"/>
            <a:ext cx="1" cy="277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E341BB-C55F-48B2-B5B0-A6507747A2C6}"/>
              </a:ext>
            </a:extLst>
          </p:cNvPr>
          <p:cNvCxnSpPr>
            <a:cxnSpLocks/>
          </p:cNvCxnSpPr>
          <p:nvPr/>
        </p:nvCxnSpPr>
        <p:spPr>
          <a:xfrm flipV="1">
            <a:off x="2738706" y="349208"/>
            <a:ext cx="2536674" cy="1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0CE9969-655E-4606-906B-8105280D8A15}"/>
              </a:ext>
            </a:extLst>
          </p:cNvPr>
          <p:cNvSpPr/>
          <p:nvPr/>
        </p:nvSpPr>
        <p:spPr>
          <a:xfrm>
            <a:off x="4957406" y="243883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E183E5-4C20-4FFB-851B-BD243716994A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069278" y="177840"/>
            <a:ext cx="206102" cy="186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8340F2-814D-43DE-80F3-5D7F573F1D90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5069278" y="364711"/>
            <a:ext cx="206102" cy="12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F35708-3462-4C40-8D92-3BC67AC9F86B}"/>
              </a:ext>
            </a:extLst>
          </p:cNvPr>
          <p:cNvCxnSpPr>
            <a:cxnSpLocks/>
          </p:cNvCxnSpPr>
          <p:nvPr/>
        </p:nvCxnSpPr>
        <p:spPr>
          <a:xfrm flipH="1">
            <a:off x="2838554" y="218807"/>
            <a:ext cx="1" cy="277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7BA8A6E-F93B-4996-B4BF-D1A2776B30EF}"/>
              </a:ext>
            </a:extLst>
          </p:cNvPr>
          <p:cNvSpPr/>
          <p:nvPr/>
        </p:nvSpPr>
        <p:spPr>
          <a:xfrm>
            <a:off x="2919269" y="2137170"/>
            <a:ext cx="2167212" cy="137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4F240C-FF06-4464-B30B-87883747DAF7}"/>
              </a:ext>
            </a:extLst>
          </p:cNvPr>
          <p:cNvSpPr txBox="1"/>
          <p:nvPr/>
        </p:nvSpPr>
        <p:spPr>
          <a:xfrm>
            <a:off x="3299427" y="2138966"/>
            <a:ext cx="140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PAYMENT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0FB383-6106-4628-94B4-C7D6F4F1AF6E}"/>
              </a:ext>
            </a:extLst>
          </p:cNvPr>
          <p:cNvSpPr txBox="1"/>
          <p:nvPr/>
        </p:nvSpPr>
        <p:spPr>
          <a:xfrm>
            <a:off x="3008387" y="2480143"/>
            <a:ext cx="160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Payment ID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8AED8A-8D29-4F80-A20C-6153AAB37104}"/>
              </a:ext>
            </a:extLst>
          </p:cNvPr>
          <p:cNvCxnSpPr>
            <a:cxnSpLocks/>
          </p:cNvCxnSpPr>
          <p:nvPr/>
        </p:nvCxnSpPr>
        <p:spPr>
          <a:xfrm>
            <a:off x="3062155" y="2861285"/>
            <a:ext cx="160743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111C12-B2F5-4C9D-B88C-697BC7F25329}"/>
              </a:ext>
            </a:extLst>
          </p:cNvPr>
          <p:cNvSpPr txBox="1"/>
          <p:nvPr/>
        </p:nvSpPr>
        <p:spPr>
          <a:xfrm>
            <a:off x="3008386" y="2774134"/>
            <a:ext cx="186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Payment Amt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A3E56-4480-408A-97A0-9411013B74F2}"/>
              </a:ext>
            </a:extLst>
          </p:cNvPr>
          <p:cNvSpPr txBox="1"/>
          <p:nvPr/>
        </p:nvSpPr>
        <p:spPr>
          <a:xfrm>
            <a:off x="3008386" y="3046742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Payment Type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AFCD12-7325-4E16-AA2C-A69B1F4C055F}"/>
              </a:ext>
            </a:extLst>
          </p:cNvPr>
          <p:cNvCxnSpPr>
            <a:cxnSpLocks/>
          </p:cNvCxnSpPr>
          <p:nvPr/>
        </p:nvCxnSpPr>
        <p:spPr>
          <a:xfrm flipV="1">
            <a:off x="3972176" y="1199884"/>
            <a:ext cx="1296331" cy="3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D5AFC-9258-4605-97F4-17BD93995715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3972176" y="1210574"/>
            <a:ext cx="30699" cy="928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C807B2-1459-46C1-8529-6FC4B5DD4B2B}"/>
              </a:ext>
            </a:extLst>
          </p:cNvPr>
          <p:cNvCxnSpPr>
            <a:cxnSpLocks/>
          </p:cNvCxnSpPr>
          <p:nvPr/>
        </p:nvCxnSpPr>
        <p:spPr>
          <a:xfrm flipH="1">
            <a:off x="5151297" y="1061201"/>
            <a:ext cx="1" cy="277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4135CC-7998-447F-8998-7FA97388FD5C}"/>
              </a:ext>
            </a:extLst>
          </p:cNvPr>
          <p:cNvCxnSpPr>
            <a:cxnSpLocks/>
          </p:cNvCxnSpPr>
          <p:nvPr/>
        </p:nvCxnSpPr>
        <p:spPr>
          <a:xfrm flipH="1">
            <a:off x="5077470" y="1061201"/>
            <a:ext cx="1" cy="277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91B94C2-6D00-4D20-9C62-E110D7730F25}"/>
              </a:ext>
            </a:extLst>
          </p:cNvPr>
          <p:cNvCxnSpPr>
            <a:cxnSpLocks/>
          </p:cNvCxnSpPr>
          <p:nvPr/>
        </p:nvCxnSpPr>
        <p:spPr>
          <a:xfrm flipH="1">
            <a:off x="3852709" y="1881834"/>
            <a:ext cx="159216" cy="254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268A479-E1E3-4A95-988F-E4AD8F31680B}"/>
              </a:ext>
            </a:extLst>
          </p:cNvPr>
          <p:cNvCxnSpPr>
            <a:cxnSpLocks/>
          </p:cNvCxnSpPr>
          <p:nvPr/>
        </p:nvCxnSpPr>
        <p:spPr>
          <a:xfrm>
            <a:off x="3986534" y="1910789"/>
            <a:ext cx="144899" cy="238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8A9AA3A-46EE-4DE3-BBB9-BAA21CB0F0F2}"/>
              </a:ext>
            </a:extLst>
          </p:cNvPr>
          <p:cNvSpPr/>
          <p:nvPr/>
        </p:nvSpPr>
        <p:spPr>
          <a:xfrm rot="5400000">
            <a:off x="3939902" y="1733652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9CF970-0C4B-42D9-8808-AC845FFD7057}"/>
              </a:ext>
            </a:extLst>
          </p:cNvPr>
          <p:cNvSpPr txBox="1"/>
          <p:nvPr/>
        </p:nvSpPr>
        <p:spPr>
          <a:xfrm>
            <a:off x="5613137" y="2303137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RENTAL ITEM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5D2D5D-C8BE-49FB-80E8-F8C3B9004B70}"/>
              </a:ext>
            </a:extLst>
          </p:cNvPr>
          <p:cNvSpPr txBox="1"/>
          <p:nvPr/>
        </p:nvSpPr>
        <p:spPr>
          <a:xfrm>
            <a:off x="5465061" y="283966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 Due Date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C3F92A-744D-4B52-A192-618F6194CB20}"/>
              </a:ext>
            </a:extLst>
          </p:cNvPr>
          <p:cNvCxnSpPr>
            <a:cxnSpLocks/>
          </p:cNvCxnSpPr>
          <p:nvPr/>
        </p:nvCxnSpPr>
        <p:spPr>
          <a:xfrm>
            <a:off x="5541746" y="3240763"/>
            <a:ext cx="192322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BAEF999-66D9-4F92-AD08-EA1C84FD18AD}"/>
              </a:ext>
            </a:extLst>
          </p:cNvPr>
          <p:cNvSpPr txBox="1"/>
          <p:nvPr/>
        </p:nvSpPr>
        <p:spPr>
          <a:xfrm>
            <a:off x="5465061" y="3227453"/>
            <a:ext cx="204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 Return Date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F98618B-ED67-46EA-AB48-88A31C029CE5}"/>
              </a:ext>
            </a:extLst>
          </p:cNvPr>
          <p:cNvSpPr/>
          <p:nvPr/>
        </p:nvSpPr>
        <p:spPr>
          <a:xfrm>
            <a:off x="5377521" y="2258023"/>
            <a:ext cx="2915917" cy="14814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1F0CFD6-7DA8-4B27-B2B1-F033C6082548}"/>
              </a:ext>
            </a:extLst>
          </p:cNvPr>
          <p:cNvCxnSpPr>
            <a:cxnSpLocks/>
          </p:cNvCxnSpPr>
          <p:nvPr/>
        </p:nvCxnSpPr>
        <p:spPr>
          <a:xfrm>
            <a:off x="6692932" y="1515257"/>
            <a:ext cx="0" cy="742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C004CF9E-2C53-4E65-9344-706287ACCFB8}"/>
              </a:ext>
            </a:extLst>
          </p:cNvPr>
          <p:cNvSpPr/>
          <p:nvPr/>
        </p:nvSpPr>
        <p:spPr>
          <a:xfrm rot="5400000">
            <a:off x="10438688" y="3796539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F05487-6FC2-4357-8C5D-271D69FC2772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0373796" y="3655425"/>
            <a:ext cx="120828" cy="206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1B234E-658E-4F98-A0C0-6D41A76B3B74}"/>
              </a:ext>
            </a:extLst>
          </p:cNvPr>
          <p:cNvCxnSpPr>
            <a:cxnSpLocks/>
            <a:endCxn id="117" idx="2"/>
          </p:cNvCxnSpPr>
          <p:nvPr/>
        </p:nvCxnSpPr>
        <p:spPr>
          <a:xfrm flipH="1">
            <a:off x="10494624" y="3668601"/>
            <a:ext cx="164744" cy="19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834EC2-7773-4C1A-9E2E-341DA668F8D1}"/>
              </a:ext>
            </a:extLst>
          </p:cNvPr>
          <p:cNvCxnSpPr>
            <a:cxnSpLocks/>
          </p:cNvCxnSpPr>
          <p:nvPr/>
        </p:nvCxnSpPr>
        <p:spPr>
          <a:xfrm flipH="1">
            <a:off x="6565998" y="1998332"/>
            <a:ext cx="135769" cy="259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1111981-015E-49FC-8AEA-12C17957832E}"/>
              </a:ext>
            </a:extLst>
          </p:cNvPr>
          <p:cNvCxnSpPr>
            <a:cxnSpLocks/>
          </p:cNvCxnSpPr>
          <p:nvPr/>
        </p:nvCxnSpPr>
        <p:spPr>
          <a:xfrm>
            <a:off x="6676376" y="2027287"/>
            <a:ext cx="161157" cy="218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8EAEFC3-234A-4B45-B32C-0D7AA3C090D2}"/>
              </a:ext>
            </a:extLst>
          </p:cNvPr>
          <p:cNvCxnSpPr>
            <a:cxnSpLocks/>
          </p:cNvCxnSpPr>
          <p:nvPr/>
        </p:nvCxnSpPr>
        <p:spPr>
          <a:xfrm flipH="1">
            <a:off x="6565998" y="2027287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5E5E0AA-98AD-4A17-91CD-7D3F040A3701}"/>
              </a:ext>
            </a:extLst>
          </p:cNvPr>
          <p:cNvCxnSpPr>
            <a:cxnSpLocks/>
          </p:cNvCxnSpPr>
          <p:nvPr/>
        </p:nvCxnSpPr>
        <p:spPr>
          <a:xfrm flipH="1">
            <a:off x="6554100" y="1653474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8DBA330-4038-45A0-A2BE-9D92EBC4760C}"/>
              </a:ext>
            </a:extLst>
          </p:cNvPr>
          <p:cNvCxnSpPr>
            <a:cxnSpLocks/>
          </p:cNvCxnSpPr>
          <p:nvPr/>
        </p:nvCxnSpPr>
        <p:spPr>
          <a:xfrm flipH="1">
            <a:off x="6554100" y="1588111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13C6F06-8C3F-4046-BBD4-73400086F3A0}"/>
              </a:ext>
            </a:extLst>
          </p:cNvPr>
          <p:cNvSpPr/>
          <p:nvPr/>
        </p:nvSpPr>
        <p:spPr>
          <a:xfrm>
            <a:off x="9126467" y="2277210"/>
            <a:ext cx="2696758" cy="137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3C2C96-E6E7-4B46-98B5-BADAFEDCDC2E}"/>
              </a:ext>
            </a:extLst>
          </p:cNvPr>
          <p:cNvSpPr txBox="1"/>
          <p:nvPr/>
        </p:nvSpPr>
        <p:spPr>
          <a:xfrm>
            <a:off x="9988227" y="2281022"/>
            <a:ext cx="87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AC81BE-1395-4BAA-AC01-F253C479BBC9}"/>
              </a:ext>
            </a:extLst>
          </p:cNvPr>
          <p:cNvSpPr txBox="1"/>
          <p:nvPr/>
        </p:nvSpPr>
        <p:spPr>
          <a:xfrm>
            <a:off x="9215584" y="2620183"/>
            <a:ext cx="216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ID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917354F-54D6-4AFC-99D1-D5973DC4B442}"/>
              </a:ext>
            </a:extLst>
          </p:cNvPr>
          <p:cNvCxnSpPr>
            <a:cxnSpLocks/>
          </p:cNvCxnSpPr>
          <p:nvPr/>
        </p:nvCxnSpPr>
        <p:spPr>
          <a:xfrm>
            <a:off x="9269353" y="3001325"/>
            <a:ext cx="13269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C8D66D1-B42E-49DD-92B2-C406A8D86D9E}"/>
              </a:ext>
            </a:extLst>
          </p:cNvPr>
          <p:cNvSpPr txBox="1"/>
          <p:nvPr/>
        </p:nvSpPr>
        <p:spPr>
          <a:xfrm>
            <a:off x="9215585" y="2914174"/>
            <a:ext cx="208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Serial </a:t>
            </a:r>
            <a:r>
              <a:rPr lang="en-US" sz="2400" dirty="0" err="1"/>
              <a:t>Nbr</a:t>
            </a:r>
            <a:endParaRPr lang="en-US" sz="2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F2E1D1-3189-4F40-91AF-EF9E9DEC20D7}"/>
              </a:ext>
            </a:extLst>
          </p:cNvPr>
          <p:cNvSpPr txBox="1"/>
          <p:nvPr/>
        </p:nvSpPr>
        <p:spPr>
          <a:xfrm>
            <a:off x="9215585" y="3186782"/>
            <a:ext cx="269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Purchase Date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8AE562C-7DFE-4BBA-AE96-A1E0B8862FDA}"/>
              </a:ext>
            </a:extLst>
          </p:cNvPr>
          <p:cNvCxnSpPr>
            <a:cxnSpLocks/>
          </p:cNvCxnSpPr>
          <p:nvPr/>
        </p:nvCxnSpPr>
        <p:spPr>
          <a:xfrm flipH="1">
            <a:off x="10373796" y="4384627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4471EA3-E997-4BC1-9C05-8A1666F54B01}"/>
              </a:ext>
            </a:extLst>
          </p:cNvPr>
          <p:cNvCxnSpPr>
            <a:cxnSpLocks/>
          </p:cNvCxnSpPr>
          <p:nvPr/>
        </p:nvCxnSpPr>
        <p:spPr>
          <a:xfrm flipH="1">
            <a:off x="10373796" y="4319264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0F46B9-B8EB-47F3-8F7E-EF6759B9875C}"/>
              </a:ext>
            </a:extLst>
          </p:cNvPr>
          <p:cNvSpPr/>
          <p:nvPr/>
        </p:nvSpPr>
        <p:spPr>
          <a:xfrm>
            <a:off x="9147022" y="4475081"/>
            <a:ext cx="2696758" cy="26115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9F8D08-6593-4132-8986-EB9596FD3E4D}"/>
              </a:ext>
            </a:extLst>
          </p:cNvPr>
          <p:cNvSpPr txBox="1"/>
          <p:nvPr/>
        </p:nvSpPr>
        <p:spPr>
          <a:xfrm>
            <a:off x="9663675" y="4489590"/>
            <a:ext cx="192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TYPE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94BFB0-C6C5-4F98-9912-A246D79153F8}"/>
              </a:ext>
            </a:extLst>
          </p:cNvPr>
          <p:cNvSpPr txBox="1"/>
          <p:nvPr/>
        </p:nvSpPr>
        <p:spPr>
          <a:xfrm>
            <a:off x="9236139" y="4818054"/>
            <a:ext cx="178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Type ID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401A782-CF16-4288-9B21-31FBF45F81FF}"/>
              </a:ext>
            </a:extLst>
          </p:cNvPr>
          <p:cNvCxnSpPr>
            <a:cxnSpLocks/>
          </p:cNvCxnSpPr>
          <p:nvPr/>
        </p:nvCxnSpPr>
        <p:spPr>
          <a:xfrm>
            <a:off x="9289908" y="5199196"/>
            <a:ext cx="194959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2F2508-B965-412E-865C-B672E0BBBD69}"/>
              </a:ext>
            </a:extLst>
          </p:cNvPr>
          <p:cNvSpPr txBox="1"/>
          <p:nvPr/>
        </p:nvSpPr>
        <p:spPr>
          <a:xfrm>
            <a:off x="9236140" y="5112045"/>
            <a:ext cx="256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Manufacturer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6A2BAC4-0618-4064-A1D9-18E68C14A987}"/>
              </a:ext>
            </a:extLst>
          </p:cNvPr>
          <p:cNvSpPr txBox="1"/>
          <p:nvPr/>
        </p:nvSpPr>
        <p:spPr>
          <a:xfrm>
            <a:off x="9236140" y="5411351"/>
            <a:ext cx="178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Brand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A7CECC-3817-4CE5-8E5F-B70441832A75}"/>
              </a:ext>
            </a:extLst>
          </p:cNvPr>
          <p:cNvCxnSpPr>
            <a:cxnSpLocks/>
          </p:cNvCxnSpPr>
          <p:nvPr/>
        </p:nvCxnSpPr>
        <p:spPr>
          <a:xfrm>
            <a:off x="9056035" y="2508051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68D17EA-758E-48F6-BC25-16CE4037A3A3}"/>
              </a:ext>
            </a:extLst>
          </p:cNvPr>
          <p:cNvCxnSpPr>
            <a:cxnSpLocks/>
          </p:cNvCxnSpPr>
          <p:nvPr/>
        </p:nvCxnSpPr>
        <p:spPr>
          <a:xfrm>
            <a:off x="8972215" y="2508051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76B1D625-E3D4-4179-ADC1-D0DC24E8160F}"/>
              </a:ext>
            </a:extLst>
          </p:cNvPr>
          <p:cNvSpPr/>
          <p:nvPr/>
        </p:nvSpPr>
        <p:spPr>
          <a:xfrm>
            <a:off x="8473794" y="2504428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17B282-D40C-45F2-9A42-CBAF779ED069}"/>
              </a:ext>
            </a:extLst>
          </p:cNvPr>
          <p:cNvCxnSpPr>
            <a:cxnSpLocks/>
          </p:cNvCxnSpPr>
          <p:nvPr/>
        </p:nvCxnSpPr>
        <p:spPr>
          <a:xfrm>
            <a:off x="8282943" y="2466152"/>
            <a:ext cx="208186" cy="15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4D8D9E-A8FA-4208-8615-2FE5003A26DA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282943" y="2625256"/>
            <a:ext cx="190851" cy="109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9F51CCB-7F59-41E1-90A3-E1F29FDB622D}"/>
              </a:ext>
            </a:extLst>
          </p:cNvPr>
          <p:cNvSpPr txBox="1"/>
          <p:nvPr/>
        </p:nvSpPr>
        <p:spPr>
          <a:xfrm>
            <a:off x="9236140" y="5710657"/>
            <a:ext cx="240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Description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C980C4A-1F4C-4A5A-9E93-A7F4561A7BDD}"/>
              </a:ext>
            </a:extLst>
          </p:cNvPr>
          <p:cNvSpPr txBox="1"/>
          <p:nvPr/>
        </p:nvSpPr>
        <p:spPr>
          <a:xfrm>
            <a:off x="9236140" y="6009963"/>
            <a:ext cx="1991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Daily Fee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24E973-07A8-460B-8CF6-9207316A9796}"/>
              </a:ext>
            </a:extLst>
          </p:cNvPr>
          <p:cNvSpPr txBox="1"/>
          <p:nvPr/>
        </p:nvSpPr>
        <p:spPr>
          <a:xfrm>
            <a:off x="9236140" y="6309269"/>
            <a:ext cx="2339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Weekly Fee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252A20-1C43-478C-8F17-116F7996CFF6}"/>
              </a:ext>
            </a:extLst>
          </p:cNvPr>
          <p:cNvSpPr txBox="1"/>
          <p:nvPr/>
        </p:nvSpPr>
        <p:spPr>
          <a:xfrm>
            <a:off x="9236140" y="6608573"/>
            <a:ext cx="247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Item Monthly Fee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35BCAC-A7B3-4FA1-BE8A-16EA7850E4D4}"/>
              </a:ext>
            </a:extLst>
          </p:cNvPr>
          <p:cNvCxnSpPr>
            <a:cxnSpLocks/>
          </p:cNvCxnSpPr>
          <p:nvPr/>
        </p:nvCxnSpPr>
        <p:spPr>
          <a:xfrm flipH="1">
            <a:off x="10494624" y="7097755"/>
            <a:ext cx="1" cy="279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3C66D120-6563-4B58-AB00-3A0605924C9A}"/>
              </a:ext>
            </a:extLst>
          </p:cNvPr>
          <p:cNvSpPr/>
          <p:nvPr/>
        </p:nvSpPr>
        <p:spPr>
          <a:xfrm>
            <a:off x="10268877" y="7380591"/>
            <a:ext cx="462038" cy="47668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74DA60B-797B-4BFA-A6D2-231126AD71FF}"/>
              </a:ext>
            </a:extLst>
          </p:cNvPr>
          <p:cNvSpPr/>
          <p:nvPr/>
        </p:nvSpPr>
        <p:spPr>
          <a:xfrm>
            <a:off x="5276286" y="4506680"/>
            <a:ext cx="2351419" cy="1594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EA54EE-F3D6-41A3-8F5C-7874A20730A1}"/>
              </a:ext>
            </a:extLst>
          </p:cNvPr>
          <p:cNvSpPr txBox="1"/>
          <p:nvPr/>
        </p:nvSpPr>
        <p:spPr>
          <a:xfrm>
            <a:off x="5551246" y="4601570"/>
            <a:ext cx="196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COMPUTER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46C9A0-2C0D-42F5-9E03-4FA06FAE67ED}"/>
              </a:ext>
            </a:extLst>
          </p:cNvPr>
          <p:cNvSpPr txBox="1"/>
          <p:nvPr/>
        </p:nvSpPr>
        <p:spPr>
          <a:xfrm>
            <a:off x="5303209" y="5019428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ACC1E07-AC6B-4C18-921A-645D984CE1C9}"/>
              </a:ext>
            </a:extLst>
          </p:cNvPr>
          <p:cNvSpPr txBox="1"/>
          <p:nvPr/>
        </p:nvSpPr>
        <p:spPr>
          <a:xfrm>
            <a:off x="5303209" y="5311815"/>
            <a:ext cx="167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Storage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EEAB56D-FB8D-49AE-9C3A-96586E4AE94A}"/>
              </a:ext>
            </a:extLst>
          </p:cNvPr>
          <p:cNvSpPr txBox="1"/>
          <p:nvPr/>
        </p:nvSpPr>
        <p:spPr>
          <a:xfrm>
            <a:off x="5303209" y="5604202"/>
            <a:ext cx="212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Processor Type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2891820-DA08-401B-B593-605CB73E852F}"/>
              </a:ext>
            </a:extLst>
          </p:cNvPr>
          <p:cNvSpPr/>
          <p:nvPr/>
        </p:nvSpPr>
        <p:spPr>
          <a:xfrm>
            <a:off x="5101887" y="6828190"/>
            <a:ext cx="2696757" cy="11181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97E1546-B0F0-47FA-93EB-F5AD53A4925E}"/>
              </a:ext>
            </a:extLst>
          </p:cNvPr>
          <p:cNvSpPr txBox="1"/>
          <p:nvPr/>
        </p:nvSpPr>
        <p:spPr>
          <a:xfrm>
            <a:off x="5723224" y="6923080"/>
            <a:ext cx="157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PRINTER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6FB559-68EA-4AF8-9BED-A71927F995EA}"/>
              </a:ext>
            </a:extLst>
          </p:cNvPr>
          <p:cNvSpPr txBox="1"/>
          <p:nvPr/>
        </p:nvSpPr>
        <p:spPr>
          <a:xfrm>
            <a:off x="5128810" y="7340938"/>
            <a:ext cx="256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Nbr</a:t>
            </a:r>
            <a:r>
              <a:rPr lang="en-US" sz="2400" dirty="0"/>
              <a:t> Copies Printed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8A39FE4-57CC-46B6-8D86-E96180DC4EED}"/>
              </a:ext>
            </a:extLst>
          </p:cNvPr>
          <p:cNvSpPr/>
          <p:nvPr/>
        </p:nvSpPr>
        <p:spPr>
          <a:xfrm>
            <a:off x="7125415" y="8481982"/>
            <a:ext cx="2696757" cy="11181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B2EA8D7-4D28-4559-BCA6-00F7A3FDCA80}"/>
              </a:ext>
            </a:extLst>
          </p:cNvPr>
          <p:cNvSpPr txBox="1"/>
          <p:nvPr/>
        </p:nvSpPr>
        <p:spPr>
          <a:xfrm>
            <a:off x="7746752" y="8576872"/>
            <a:ext cx="157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SCANNER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1173902-785B-4C36-BA01-F7C5885672AF}"/>
              </a:ext>
            </a:extLst>
          </p:cNvPr>
          <p:cNvSpPr txBox="1"/>
          <p:nvPr/>
        </p:nvSpPr>
        <p:spPr>
          <a:xfrm>
            <a:off x="7152338" y="8994730"/>
            <a:ext cx="187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Connectivity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95EC101-AD95-4DF9-9BD9-F99A75B646CF}"/>
              </a:ext>
            </a:extLst>
          </p:cNvPr>
          <p:cNvSpPr/>
          <p:nvPr/>
        </p:nvSpPr>
        <p:spPr>
          <a:xfrm>
            <a:off x="10859688" y="8251739"/>
            <a:ext cx="2696757" cy="1284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E853E8-2988-4EC7-952F-51C1C3DFB19F}"/>
              </a:ext>
            </a:extLst>
          </p:cNvPr>
          <p:cNvSpPr txBox="1"/>
          <p:nvPr/>
        </p:nvSpPr>
        <p:spPr>
          <a:xfrm>
            <a:off x="10995216" y="8313006"/>
            <a:ext cx="242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 EQP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1A0787-87C9-47B3-8C42-F3AB9BBB96D2}"/>
              </a:ext>
            </a:extLst>
          </p:cNvPr>
          <p:cNvSpPr txBox="1"/>
          <p:nvPr/>
        </p:nvSpPr>
        <p:spPr>
          <a:xfrm>
            <a:off x="10886611" y="8764487"/>
            <a:ext cx="136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 </a:t>
            </a:r>
            <a:r>
              <a:rPr lang="en-US" sz="2400" dirty="0" err="1"/>
              <a:t>Nbr</a:t>
            </a:r>
            <a:endParaRPr lang="en-US" sz="2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451AD4-81C7-4AD2-9D61-223EDC7221ED}"/>
              </a:ext>
            </a:extLst>
          </p:cNvPr>
          <p:cNvSpPr txBox="1"/>
          <p:nvPr/>
        </p:nvSpPr>
        <p:spPr>
          <a:xfrm>
            <a:off x="10911561" y="9074294"/>
            <a:ext cx="1360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 Type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401F806-9C3F-47F6-80C0-503A1AD4710B}"/>
              </a:ext>
            </a:extLst>
          </p:cNvPr>
          <p:cNvSpPr/>
          <p:nvPr/>
        </p:nvSpPr>
        <p:spPr>
          <a:xfrm>
            <a:off x="13045965" y="5935544"/>
            <a:ext cx="2696757" cy="1165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967A35-62C3-47B6-A77A-E48D053CD660}"/>
              </a:ext>
            </a:extLst>
          </p:cNvPr>
          <p:cNvSpPr txBox="1"/>
          <p:nvPr/>
        </p:nvSpPr>
        <p:spPr>
          <a:xfrm>
            <a:off x="13806274" y="5996811"/>
            <a:ext cx="125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GAME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04B5E8-FC13-412B-8024-4309D1A096E4}"/>
              </a:ext>
            </a:extLst>
          </p:cNvPr>
          <p:cNvSpPr txBox="1"/>
          <p:nvPr/>
        </p:nvSpPr>
        <p:spPr>
          <a:xfrm>
            <a:off x="13072888" y="6448292"/>
            <a:ext cx="167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Rating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1A15AA4-4345-43F9-B9B3-2929E0F13B52}"/>
              </a:ext>
            </a:extLst>
          </p:cNvPr>
          <p:cNvCxnSpPr>
            <a:cxnSpLocks/>
            <a:stCxn id="167" idx="2"/>
            <a:endCxn id="168" idx="2"/>
          </p:cNvCxnSpPr>
          <p:nvPr/>
        </p:nvCxnSpPr>
        <p:spPr>
          <a:xfrm flipH="1" flipV="1">
            <a:off x="6451996" y="6100708"/>
            <a:ext cx="3816881" cy="1518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314581C-5168-48C9-A1F2-CDBE43F58ADC}"/>
              </a:ext>
            </a:extLst>
          </p:cNvPr>
          <p:cNvCxnSpPr>
            <a:cxnSpLocks/>
            <a:stCxn id="167" idx="2"/>
          </p:cNvCxnSpPr>
          <p:nvPr/>
        </p:nvCxnSpPr>
        <p:spPr>
          <a:xfrm flipH="1" flipV="1">
            <a:off x="7824075" y="7197215"/>
            <a:ext cx="2444802" cy="42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F24CF38-29FC-4810-9789-8BA9C388E49D}"/>
              </a:ext>
            </a:extLst>
          </p:cNvPr>
          <p:cNvCxnSpPr>
            <a:cxnSpLocks/>
            <a:stCxn id="167" idx="3"/>
            <a:endCxn id="178" idx="0"/>
          </p:cNvCxnSpPr>
          <p:nvPr/>
        </p:nvCxnSpPr>
        <p:spPr>
          <a:xfrm flipH="1">
            <a:off x="8473794" y="7787465"/>
            <a:ext cx="1862747" cy="694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0813E14-05F2-4927-A4CB-1741787BF330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0730915" y="7680200"/>
            <a:ext cx="1477152" cy="5715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0280636-640F-401D-9F14-3859409A66BA}"/>
              </a:ext>
            </a:extLst>
          </p:cNvPr>
          <p:cNvCxnSpPr>
            <a:cxnSpLocks/>
            <a:stCxn id="167" idx="6"/>
            <a:endCxn id="185" idx="2"/>
          </p:cNvCxnSpPr>
          <p:nvPr/>
        </p:nvCxnSpPr>
        <p:spPr>
          <a:xfrm flipV="1">
            <a:off x="10730915" y="7100683"/>
            <a:ext cx="3663429" cy="518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F49C50A-C74F-4697-9A55-30D9CDCB99F0}"/>
              </a:ext>
            </a:extLst>
          </p:cNvPr>
          <p:cNvSpPr/>
          <p:nvPr/>
        </p:nvSpPr>
        <p:spPr>
          <a:xfrm>
            <a:off x="13019043" y="2395433"/>
            <a:ext cx="2696757" cy="137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A188D9E-534C-4D2F-96EE-EFE972667141}"/>
              </a:ext>
            </a:extLst>
          </p:cNvPr>
          <p:cNvSpPr txBox="1"/>
          <p:nvPr/>
        </p:nvSpPr>
        <p:spPr>
          <a:xfrm>
            <a:off x="13460996" y="2439608"/>
            <a:ext cx="196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GAME COPY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EA078FB-2A6F-4E60-BEA4-CD4FD70BF819}"/>
              </a:ext>
            </a:extLst>
          </p:cNvPr>
          <p:cNvSpPr txBox="1"/>
          <p:nvPr/>
        </p:nvSpPr>
        <p:spPr>
          <a:xfrm>
            <a:off x="13045966" y="2908181"/>
            <a:ext cx="208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GC ID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52229D0-D001-46FF-8C21-766F23308A0E}"/>
              </a:ext>
            </a:extLst>
          </p:cNvPr>
          <p:cNvSpPr txBox="1"/>
          <p:nvPr/>
        </p:nvSpPr>
        <p:spPr>
          <a:xfrm>
            <a:off x="13045965" y="3268218"/>
            <a:ext cx="279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GC Medium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B834B2D-93F8-4A72-B797-9AFA7B351662}"/>
              </a:ext>
            </a:extLst>
          </p:cNvPr>
          <p:cNvCxnSpPr>
            <a:cxnSpLocks/>
            <a:stCxn id="205" idx="2"/>
            <a:endCxn id="185" idx="0"/>
          </p:cNvCxnSpPr>
          <p:nvPr/>
        </p:nvCxnSpPr>
        <p:spPr>
          <a:xfrm>
            <a:off x="14367422" y="3766670"/>
            <a:ext cx="26922" cy="2168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C95BC13-B1C9-48EC-8512-C4F10969586F}"/>
              </a:ext>
            </a:extLst>
          </p:cNvPr>
          <p:cNvCxnSpPr>
            <a:cxnSpLocks/>
          </p:cNvCxnSpPr>
          <p:nvPr/>
        </p:nvCxnSpPr>
        <p:spPr>
          <a:xfrm flipH="1">
            <a:off x="14258575" y="5791587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6EA2E4C-B9AE-4C7A-91A8-16A04F04ED13}"/>
              </a:ext>
            </a:extLst>
          </p:cNvPr>
          <p:cNvCxnSpPr>
            <a:cxnSpLocks/>
          </p:cNvCxnSpPr>
          <p:nvPr/>
        </p:nvCxnSpPr>
        <p:spPr>
          <a:xfrm flipH="1">
            <a:off x="14258575" y="5726224"/>
            <a:ext cx="271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A8DECA3C-2BE5-4031-88CC-6467C004B22B}"/>
              </a:ext>
            </a:extLst>
          </p:cNvPr>
          <p:cNvSpPr/>
          <p:nvPr/>
        </p:nvSpPr>
        <p:spPr>
          <a:xfrm rot="5400000">
            <a:off x="14311486" y="3895296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CEDD973-7211-4B51-ACC6-E41EA72FD29C}"/>
              </a:ext>
            </a:extLst>
          </p:cNvPr>
          <p:cNvCxnSpPr>
            <a:cxnSpLocks/>
            <a:stCxn id="243" idx="2"/>
          </p:cNvCxnSpPr>
          <p:nvPr/>
        </p:nvCxnSpPr>
        <p:spPr>
          <a:xfrm flipH="1" flipV="1">
            <a:off x="14246594" y="3754182"/>
            <a:ext cx="120828" cy="206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51A8304-3F92-486A-9FC7-57E671135EAA}"/>
              </a:ext>
            </a:extLst>
          </p:cNvPr>
          <p:cNvCxnSpPr>
            <a:cxnSpLocks/>
            <a:endCxn id="243" idx="2"/>
          </p:cNvCxnSpPr>
          <p:nvPr/>
        </p:nvCxnSpPr>
        <p:spPr>
          <a:xfrm flipH="1">
            <a:off x="14367422" y="3767358"/>
            <a:ext cx="164744" cy="192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6EACF2F-3E2F-4FA6-84A0-17D5F1E6E67B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1823225" y="2952425"/>
            <a:ext cx="1216373" cy="1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2249F6A-54EF-41B5-80CF-7B432DC89857}"/>
              </a:ext>
            </a:extLst>
          </p:cNvPr>
          <p:cNvCxnSpPr>
            <a:cxnSpLocks/>
          </p:cNvCxnSpPr>
          <p:nvPr/>
        </p:nvCxnSpPr>
        <p:spPr>
          <a:xfrm>
            <a:off x="12058315" y="2849438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AD3D41A-5022-4D00-9C70-895F5C8B7352}"/>
              </a:ext>
            </a:extLst>
          </p:cNvPr>
          <p:cNvCxnSpPr>
            <a:cxnSpLocks/>
          </p:cNvCxnSpPr>
          <p:nvPr/>
        </p:nvCxnSpPr>
        <p:spPr>
          <a:xfrm>
            <a:off x="11974495" y="2849438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46A3C24-0035-4F54-80FD-2BD000B46D27}"/>
              </a:ext>
            </a:extLst>
          </p:cNvPr>
          <p:cNvCxnSpPr>
            <a:cxnSpLocks/>
          </p:cNvCxnSpPr>
          <p:nvPr/>
        </p:nvCxnSpPr>
        <p:spPr>
          <a:xfrm>
            <a:off x="12919375" y="2836220"/>
            <a:ext cx="0" cy="232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A2D9905A-04F0-4A78-A078-A35343096D23}"/>
              </a:ext>
            </a:extLst>
          </p:cNvPr>
          <p:cNvSpPr/>
          <p:nvPr/>
        </p:nvSpPr>
        <p:spPr>
          <a:xfrm>
            <a:off x="12722406" y="2826974"/>
            <a:ext cx="111872" cy="24165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210FFB6-E198-4E4D-BD05-1FC76908B08F}"/>
              </a:ext>
            </a:extLst>
          </p:cNvPr>
          <p:cNvCxnSpPr>
            <a:cxnSpLocks/>
          </p:cNvCxnSpPr>
          <p:nvPr/>
        </p:nvCxnSpPr>
        <p:spPr>
          <a:xfrm>
            <a:off x="13072888" y="3301332"/>
            <a:ext cx="17190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260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Yongcheng Zhan</dc:creator>
  <cp:lastModifiedBy>Yongcheng Zhan</cp:lastModifiedBy>
  <cp:revision>11</cp:revision>
  <dcterms:created xsi:type="dcterms:W3CDTF">2022-01-20T01:11:11Z</dcterms:created>
  <dcterms:modified xsi:type="dcterms:W3CDTF">2023-01-24T23:43:27Z</dcterms:modified>
</cp:coreProperties>
</file>