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745" r:id="rId3"/>
  </p:sldMasterIdLst>
  <p:notesMasterIdLst>
    <p:notesMasterId r:id="rId36"/>
  </p:notesMasterIdLst>
  <p:handoutMasterIdLst>
    <p:handoutMasterId r:id="rId37"/>
  </p:handoutMasterIdLst>
  <p:sldIdLst>
    <p:sldId id="257" r:id="rId4"/>
    <p:sldId id="258" r:id="rId5"/>
    <p:sldId id="380" r:id="rId6"/>
    <p:sldId id="381" r:id="rId7"/>
    <p:sldId id="300" r:id="rId8"/>
    <p:sldId id="376" r:id="rId9"/>
    <p:sldId id="377" r:id="rId10"/>
    <p:sldId id="378" r:id="rId11"/>
    <p:sldId id="379" r:id="rId12"/>
    <p:sldId id="382" r:id="rId13"/>
    <p:sldId id="385" r:id="rId14"/>
    <p:sldId id="386" r:id="rId15"/>
    <p:sldId id="387" r:id="rId16"/>
    <p:sldId id="388" r:id="rId17"/>
    <p:sldId id="389" r:id="rId18"/>
    <p:sldId id="298" r:id="rId19"/>
    <p:sldId id="383" r:id="rId20"/>
    <p:sldId id="390" r:id="rId21"/>
    <p:sldId id="391" r:id="rId22"/>
    <p:sldId id="392" r:id="rId23"/>
    <p:sldId id="393" r:id="rId24"/>
    <p:sldId id="394" r:id="rId25"/>
    <p:sldId id="38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347" r:id="rId34"/>
    <p:sldId id="346" r:id="rId35"/>
  </p:sldIdLst>
  <p:sldSz cx="12192000" cy="6858000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3726" autoAdjust="0"/>
  </p:normalViewPr>
  <p:slideViewPr>
    <p:cSldViewPr>
      <p:cViewPr varScale="1">
        <p:scale>
          <a:sx n="115" d="100"/>
          <a:sy n="115" d="100"/>
        </p:scale>
        <p:origin x="45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1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0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7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1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2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4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8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0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23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9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7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8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7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5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0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61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63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6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7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08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4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6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1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609600" y="5396132"/>
            <a:ext cx="10797736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/>
              <a:t>Click to edit Master subtitle style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9987" y="1976657"/>
            <a:ext cx="2723213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11445407" y="1976658"/>
            <a:ext cx="73660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11430000" y="603885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 dirty="0"/>
          </a:p>
        </p:txBody>
      </p:sp>
      <p:sp>
        <p:nvSpPr>
          <p:cNvPr id="23" name="Oval 28"/>
          <p:cNvSpPr/>
          <p:nvPr userDrawn="1"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5" name="Oval 28"/>
          <p:cNvSpPr/>
          <p:nvPr userDrawn="1"/>
        </p:nvSpPr>
        <p:spPr>
          <a:xfrm>
            <a:off x="11430000" y="5476875"/>
            <a:ext cx="2032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4" name="Oval 28"/>
          <p:cNvSpPr/>
          <p:nvPr userDrawn="1"/>
        </p:nvSpPr>
        <p:spPr>
          <a:xfrm>
            <a:off x="11430000" y="57531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743201" y="281352"/>
            <a:ext cx="8678985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/>
              <a:t>Show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7" name="Oval 28"/>
          <p:cNvSpPr/>
          <p:nvPr userDrawn="1"/>
        </p:nvSpPr>
        <p:spPr>
          <a:xfrm>
            <a:off x="11430000" y="603885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 dirty="0"/>
          </a:p>
        </p:txBody>
      </p:sp>
      <p:sp>
        <p:nvSpPr>
          <p:cNvPr id="8" name="Oval 28"/>
          <p:cNvSpPr/>
          <p:nvPr userDrawn="1"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Oval 8"/>
          <p:cNvSpPr/>
          <p:nvPr userDrawn="1"/>
        </p:nvSpPr>
        <p:spPr>
          <a:xfrm>
            <a:off x="11430000" y="5476875"/>
            <a:ext cx="2032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0" name="Oval 28"/>
          <p:cNvSpPr/>
          <p:nvPr userDrawn="1"/>
        </p:nvSpPr>
        <p:spPr>
          <a:xfrm>
            <a:off x="11430000" y="57531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8921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1751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4279360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73013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782351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327175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095046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630102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412184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33469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766193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088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517542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797071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176770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4155856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623315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9/26/2016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</p:spTree>
    <p:extLst>
      <p:ext uri="{BB962C8B-B14F-4D97-AF65-F5344CB8AC3E}">
        <p14:creationId xmlns:p14="http://schemas.microsoft.com/office/powerpoint/2010/main" val="325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9/26/2016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9/26/2016</a:t>
            </a:fld>
            <a:endParaRPr kumimoji="0" lang="en-US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2438400" y="3124200"/>
            <a:ext cx="68072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/>
              <a:t>Click to add detail to the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9/26/2016</a:t>
            </a:fld>
            <a:endParaRPr kumimoji="0"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243840" y="1676400"/>
            <a:ext cx="1109472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43840" y="1676401"/>
            <a:ext cx="1109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kumimoji="0"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9/26/2016</a:t>
            </a:fld>
            <a:endParaRPr kumimoji="0"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304800" y="1600200"/>
            <a:ext cx="109728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304800" y="1600201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kumimoji="0"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914400" y="228600"/>
            <a:ext cx="10261600" cy="1371600"/>
          </a:xfrm>
        </p:spPr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9/26/2016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609600" y="20574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0" y="48006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an incorrect answer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1148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an incorrect answer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0" y="34290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an incorrect answer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524000" y="27432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an incorrect answer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524000" y="20574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 correct answer (then rearrange the choices)</a:t>
            </a:r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09600" y="2707958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" y="34290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609600" y="41148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09600" y="48006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20574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19200" y="29718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38862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48006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1219200" y="57150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9/26/2016</a:t>
            </a:fld>
            <a:endParaRPr kumimoji="0"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20574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29718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6400800" y="38862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48006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57150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5181600" y="2286000"/>
            <a:ext cx="12192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5181600" y="3200400"/>
            <a:ext cx="12192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5181600" y="3200400"/>
            <a:ext cx="12192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5181600" y="5029200"/>
            <a:ext cx="12192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5181600" y="2286000"/>
            <a:ext cx="12192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1219200" y="457200"/>
            <a:ext cx="10261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99568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/>
              <a:t>Edit Master text styles</a:t>
            </a:r>
          </a:p>
          <a:p>
            <a:pPr lvl="1" eaLnBrk="1" latinLnBrk="1" hangingPunct="1"/>
            <a:r>
              <a:rPr kumimoji="0" lang="en-US"/>
              <a:t>Second level</a:t>
            </a:r>
          </a:p>
          <a:p>
            <a:pPr lvl="2" eaLnBrk="1" latinLnBrk="1" hangingPunct="1"/>
            <a:r>
              <a:rPr kumimoji="0" lang="en-US"/>
              <a:t>Third level</a:t>
            </a:r>
          </a:p>
          <a:p>
            <a:pPr lvl="3" eaLnBrk="1" latinLnBrk="1" hangingPunct="1"/>
            <a:r>
              <a:rPr kumimoji="0" lang="en-US"/>
              <a:t>Fourth level</a:t>
            </a:r>
          </a:p>
          <a:p>
            <a:pPr lvl="4" eaLnBrk="1" latinLnBrk="1" hangingPunct="1"/>
            <a:r>
              <a:rPr kumimoji="0" lang="en-US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8940800" y="6248400"/>
            <a:ext cx="24384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100"/>
            </a:lvl1pPr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4347848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619915" y="6151098"/>
            <a:ext cx="572085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200"/>
            </a:lvl1pPr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5407" y="2000250"/>
            <a:ext cx="17780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11445407" y="2000251"/>
            <a:ext cx="73660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</p:grpSp>
      <p:sp>
        <p:nvSpPr>
          <p:cNvPr id="23" name="Oval 28"/>
          <p:cNvSpPr/>
          <p:nvPr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9/26/2016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368523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0096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10096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10096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10096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6401156" y="1143001"/>
            <a:ext cx="3504845" cy="3329581"/>
          </a:xfrm>
        </p:spPr>
        <p:txBody>
          <a:bodyPr/>
          <a:lstStyle/>
          <a:p>
            <a:r>
              <a:rPr lang="en-US" sz="4000" dirty="0"/>
              <a:t>Starting Soon</a:t>
            </a:r>
            <a:br>
              <a:rPr lang="en-US" sz="4000" dirty="0"/>
            </a:br>
            <a:r>
              <a:rPr lang="en-US" sz="4000" dirty="0"/>
              <a:t>Free to Play, Great Prizes !</a:t>
            </a:r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See your Host to sign up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430711"/>
            <a:ext cx="3124200" cy="299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1"/>
            <a:ext cx="43434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5620" y="156210"/>
            <a:ext cx="2900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Round 2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66747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282" y="3643075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61665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282" y="552593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8104" y="1667470"/>
            <a:ext cx="96070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8584" y="552593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8584" y="456831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8584" y="3536990"/>
            <a:ext cx="95766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8104" y="2590800"/>
            <a:ext cx="9683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378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QSTN_6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ANSWR_16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ANSWR_17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ANSWR_18</a:t>
            </a:r>
          </a:p>
        </p:txBody>
      </p:sp>
    </p:spTree>
    <p:extLst>
      <p:ext uri="{BB962C8B-B14F-4D97-AF65-F5344CB8AC3E}">
        <p14:creationId xmlns:p14="http://schemas.microsoft.com/office/powerpoint/2010/main" val="1454360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QSTN_7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ANSWR_19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ANSWR_20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ANSWR_21</a:t>
            </a:r>
          </a:p>
        </p:txBody>
      </p:sp>
    </p:spTree>
    <p:extLst>
      <p:ext uri="{BB962C8B-B14F-4D97-AF65-F5344CB8AC3E}">
        <p14:creationId xmlns:p14="http://schemas.microsoft.com/office/powerpoint/2010/main" val="1458019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QSTN_8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ANSWR_22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ANSWR_23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ANSWR_24</a:t>
            </a:r>
          </a:p>
        </p:txBody>
      </p:sp>
    </p:spTree>
    <p:extLst>
      <p:ext uri="{BB962C8B-B14F-4D97-AF65-F5344CB8AC3E}">
        <p14:creationId xmlns:p14="http://schemas.microsoft.com/office/powerpoint/2010/main" val="3878655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QSTN_9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ANSWR_25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ANSWR_26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ANSWR_27</a:t>
            </a:r>
          </a:p>
        </p:txBody>
      </p:sp>
    </p:spTree>
    <p:extLst>
      <p:ext uri="{BB962C8B-B14F-4D97-AF65-F5344CB8AC3E}">
        <p14:creationId xmlns:p14="http://schemas.microsoft.com/office/powerpoint/2010/main" val="1639603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QSTN_10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ANSWR_28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ANSWR_29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ANSWR_30</a:t>
            </a:r>
          </a:p>
        </p:txBody>
      </p:sp>
    </p:spTree>
    <p:extLst>
      <p:ext uri="{BB962C8B-B14F-4D97-AF65-F5344CB8AC3E}">
        <p14:creationId xmlns:p14="http://schemas.microsoft.com/office/powerpoint/2010/main" val="3646098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1" y="1981201"/>
            <a:ext cx="803296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Half</a:t>
            </a:r>
            <a:r>
              <a:rPr lang="en-US" sz="140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 </a:t>
            </a:r>
            <a:r>
              <a:rPr lang="en-US" sz="140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3949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5620" y="156210"/>
            <a:ext cx="2900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Round 3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66747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282" y="3643075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61665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282" y="552593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8104" y="1667470"/>
            <a:ext cx="96070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8584" y="552593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8584" y="456831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8584" y="3536990"/>
            <a:ext cx="95766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8104" y="2590800"/>
            <a:ext cx="9683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8818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QSTN_11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ANSWR_31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ANSWR_32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ANSWR_33</a:t>
            </a:r>
          </a:p>
        </p:txBody>
      </p:sp>
    </p:spTree>
    <p:extLst>
      <p:ext uri="{BB962C8B-B14F-4D97-AF65-F5344CB8AC3E}">
        <p14:creationId xmlns:p14="http://schemas.microsoft.com/office/powerpoint/2010/main" val="34125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QSTN_12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ANSWR_34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ANSWR_35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ANSWR_36</a:t>
            </a:r>
          </a:p>
        </p:txBody>
      </p:sp>
    </p:spTree>
    <p:extLst>
      <p:ext uri="{BB962C8B-B14F-4D97-AF65-F5344CB8AC3E}">
        <p14:creationId xmlns:p14="http://schemas.microsoft.com/office/powerpoint/2010/main" val="3535073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2438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up your team (unlimited but every person after the 6</a:t>
            </a:r>
            <a:r>
              <a:rPr lang="en-US" baseline="30000" dirty="0"/>
              <a:t>th</a:t>
            </a:r>
            <a:r>
              <a:rPr lang="en-US" dirty="0"/>
              <a:t> causes a 5 </a:t>
            </a:r>
            <a:r>
              <a:rPr lang="en-US" dirty="0" err="1"/>
              <a:t>pt</a:t>
            </a:r>
            <a:r>
              <a:rPr lang="en-US" dirty="0"/>
              <a:t> score deduction)</a:t>
            </a:r>
          </a:p>
          <a:p>
            <a:r>
              <a:rPr lang="en-US" dirty="0"/>
              <a:t>No Smartphones – we play with our noggins around here.</a:t>
            </a:r>
          </a:p>
          <a:p>
            <a:r>
              <a:rPr lang="en-US" dirty="0"/>
              <a:t>Please Don’t Yell out the Answers</a:t>
            </a:r>
          </a:p>
          <a:p>
            <a:r>
              <a:rPr lang="en-US" dirty="0"/>
              <a:t>The Trivia Mast is always right..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QSTN_13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ANSWR_37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ANSWR_38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ANSWR_39</a:t>
            </a:r>
          </a:p>
        </p:txBody>
      </p:sp>
    </p:spTree>
    <p:extLst>
      <p:ext uri="{BB962C8B-B14F-4D97-AF65-F5344CB8AC3E}">
        <p14:creationId xmlns:p14="http://schemas.microsoft.com/office/powerpoint/2010/main" val="124459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QSTN_14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ANSWR_40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ANSWR_41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ANSWR_42</a:t>
            </a:r>
          </a:p>
        </p:txBody>
      </p:sp>
    </p:spTree>
    <p:extLst>
      <p:ext uri="{BB962C8B-B14F-4D97-AF65-F5344CB8AC3E}">
        <p14:creationId xmlns:p14="http://schemas.microsoft.com/office/powerpoint/2010/main" val="2097528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QSTN_15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ANSWR_43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ANSWR_44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ANSWR_45</a:t>
            </a:r>
          </a:p>
        </p:txBody>
      </p:sp>
    </p:spTree>
    <p:extLst>
      <p:ext uri="{BB962C8B-B14F-4D97-AF65-F5344CB8AC3E}">
        <p14:creationId xmlns:p14="http://schemas.microsoft.com/office/powerpoint/2010/main" val="3437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5620" y="156210"/>
            <a:ext cx="2900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Round 4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66747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282" y="3643075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61665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282" y="552593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8104" y="1667470"/>
            <a:ext cx="96070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8584" y="552593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QSTN_20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8584" y="456831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8584" y="3536990"/>
            <a:ext cx="95766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8104" y="2590800"/>
            <a:ext cx="9683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6743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QSTN_16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ANSWR_46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ANSWR_47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ANSWR_48</a:t>
            </a:r>
          </a:p>
        </p:txBody>
      </p:sp>
    </p:spTree>
    <p:extLst>
      <p:ext uri="{BB962C8B-B14F-4D97-AF65-F5344CB8AC3E}">
        <p14:creationId xmlns:p14="http://schemas.microsoft.com/office/powerpoint/2010/main" val="437048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QSTN_17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ANSWR_49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ANSWR_50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ANSWR_51</a:t>
            </a:r>
          </a:p>
        </p:txBody>
      </p:sp>
    </p:spTree>
    <p:extLst>
      <p:ext uri="{BB962C8B-B14F-4D97-AF65-F5344CB8AC3E}">
        <p14:creationId xmlns:p14="http://schemas.microsoft.com/office/powerpoint/2010/main" val="3383037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QSTN_18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ANSWR_52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ANSWR_53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ANSWR_54</a:t>
            </a:r>
          </a:p>
        </p:txBody>
      </p:sp>
    </p:spTree>
    <p:extLst>
      <p:ext uri="{BB962C8B-B14F-4D97-AF65-F5344CB8AC3E}">
        <p14:creationId xmlns:p14="http://schemas.microsoft.com/office/powerpoint/2010/main" val="2578028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QSTN_19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ANSWR_55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ANSWR_56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ANSWR_57</a:t>
            </a:r>
          </a:p>
        </p:txBody>
      </p:sp>
    </p:spTree>
    <p:extLst>
      <p:ext uri="{BB962C8B-B14F-4D97-AF65-F5344CB8AC3E}">
        <p14:creationId xmlns:p14="http://schemas.microsoft.com/office/powerpoint/2010/main" val="3829759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QSTN_20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ANSWR_58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ANSWR_59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ANSWR_60</a:t>
            </a:r>
          </a:p>
        </p:txBody>
      </p:sp>
    </p:spTree>
    <p:extLst>
      <p:ext uri="{BB962C8B-B14F-4D97-AF65-F5344CB8AC3E}">
        <p14:creationId xmlns:p14="http://schemas.microsoft.com/office/powerpoint/2010/main" val="2516506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2438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Wager Round Scoring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3</a:t>
            </a:r>
            <a:r>
              <a:rPr lang="en-US" sz="3600" baseline="30000" dirty="0"/>
              <a:t>rd</a:t>
            </a:r>
            <a:r>
              <a:rPr lang="en-US" sz="3600" dirty="0"/>
              <a:t>  most popular answer = loose your wager</a:t>
            </a:r>
          </a:p>
          <a:p>
            <a:r>
              <a:rPr lang="en-US" sz="3600" dirty="0"/>
              <a:t>2</a:t>
            </a:r>
            <a:r>
              <a:rPr lang="en-US" sz="3600" baseline="30000" dirty="0"/>
              <a:t>nd</a:t>
            </a:r>
            <a:r>
              <a:rPr lang="en-US" sz="3600" dirty="0"/>
              <a:t> most popular answer = ½ your wager</a:t>
            </a:r>
          </a:p>
          <a:p>
            <a:endParaRPr lang="en-US" dirty="0"/>
          </a:p>
          <a:p>
            <a:r>
              <a:rPr lang="en-US" sz="4800" dirty="0"/>
              <a:t>MOST Popular Answer     = Your WHOLE Wager!</a:t>
            </a:r>
          </a:p>
        </p:txBody>
      </p:sp>
    </p:spTree>
    <p:extLst>
      <p:ext uri="{BB962C8B-B14F-4D97-AF65-F5344CB8AC3E}">
        <p14:creationId xmlns:p14="http://schemas.microsoft.com/office/powerpoint/2010/main" val="166277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5620" y="156210"/>
            <a:ext cx="2900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Round 1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66747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282" y="3643075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61665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282" y="552593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8104" y="1667470"/>
            <a:ext cx="96070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8584" y="552593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8584" y="456831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8584" y="3536990"/>
            <a:ext cx="95766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8104" y="2590800"/>
            <a:ext cx="9683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46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8324" y="156210"/>
            <a:ext cx="4714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Wager 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QSTN_21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ANSWR_61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ANSWR_62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ANSWR_63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4245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Congratulations to our Top Teams</a:t>
            </a:r>
          </a:p>
        </p:txBody>
      </p:sp>
    </p:spTree>
    <p:extLst>
      <p:ext uri="{BB962C8B-B14F-4D97-AF65-F5344CB8AC3E}">
        <p14:creationId xmlns:p14="http://schemas.microsoft.com/office/powerpoint/2010/main" val="1705117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Thank You for Playing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Come Back Next Time!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4428" y="5791200"/>
            <a:ext cx="7877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Follow us on Facebook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0829"/>
            <a:ext cx="3086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2438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</a:t>
            </a:r>
            <a:r>
              <a:rPr lang="en-US" sz="3600" baseline="30000" dirty="0"/>
              <a:t>rd</a:t>
            </a:r>
            <a:r>
              <a:rPr lang="en-US" sz="3600" dirty="0"/>
              <a:t>  most popular answer = 25 points</a:t>
            </a:r>
          </a:p>
          <a:p>
            <a:r>
              <a:rPr lang="en-US" sz="3600" dirty="0"/>
              <a:t>2</a:t>
            </a:r>
            <a:r>
              <a:rPr lang="en-US" sz="3600" baseline="30000" dirty="0"/>
              <a:t>nd</a:t>
            </a:r>
            <a:r>
              <a:rPr lang="en-US" sz="3600" dirty="0"/>
              <a:t> most popular answer = 50 points</a:t>
            </a:r>
          </a:p>
          <a:p>
            <a:endParaRPr lang="en-US" dirty="0"/>
          </a:p>
          <a:p>
            <a:r>
              <a:rPr lang="en-US" sz="4800" dirty="0"/>
              <a:t>MOST Popular Answer     = 100 points!</a:t>
            </a:r>
          </a:p>
        </p:txBody>
      </p:sp>
    </p:spTree>
    <p:extLst>
      <p:ext uri="{BB962C8B-B14F-4D97-AF65-F5344CB8AC3E}">
        <p14:creationId xmlns:p14="http://schemas.microsoft.com/office/powerpoint/2010/main" val="414640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</a:t>
            </a:r>
          </a:p>
        </p:txBody>
      </p:sp>
    </p:spTree>
    <p:extLst>
      <p:ext uri="{BB962C8B-B14F-4D97-AF65-F5344CB8AC3E}">
        <p14:creationId xmlns:p14="http://schemas.microsoft.com/office/powerpoint/2010/main" val="1475800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QSTN_2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ANSWR_6</a:t>
            </a:r>
          </a:p>
        </p:txBody>
      </p:sp>
    </p:spTree>
    <p:extLst>
      <p:ext uri="{BB962C8B-B14F-4D97-AF65-F5344CB8AC3E}">
        <p14:creationId xmlns:p14="http://schemas.microsoft.com/office/powerpoint/2010/main" val="3592646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QSTN_3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ANSWR_7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ANSWR_8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ANSWR_9</a:t>
            </a:r>
          </a:p>
        </p:txBody>
      </p:sp>
    </p:spTree>
    <p:extLst>
      <p:ext uri="{BB962C8B-B14F-4D97-AF65-F5344CB8AC3E}">
        <p14:creationId xmlns:p14="http://schemas.microsoft.com/office/powerpoint/2010/main" val="25020571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QSTN_4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ANSWR_10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ANSWR_11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ANSWR_12</a:t>
            </a:r>
          </a:p>
        </p:txBody>
      </p:sp>
    </p:spTree>
    <p:extLst>
      <p:ext uri="{BB962C8B-B14F-4D97-AF65-F5344CB8AC3E}">
        <p14:creationId xmlns:p14="http://schemas.microsoft.com/office/powerpoint/2010/main" val="537145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QSTN_5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ANSWR_13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ANSWR_14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ANSWR_15</a:t>
            </a:r>
          </a:p>
        </p:txBody>
      </p:sp>
    </p:spTree>
    <p:extLst>
      <p:ext uri="{BB962C8B-B14F-4D97-AF65-F5344CB8AC3E}">
        <p14:creationId xmlns:p14="http://schemas.microsoft.com/office/powerpoint/2010/main" val="682886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8B520-5199-4129-A081-7EBC84FEBA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391</Words>
  <Application>Microsoft Office PowerPoint</Application>
  <PresentationFormat>Widescreen</PresentationFormat>
  <Paragraphs>263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Trebuchet MS</vt:lpstr>
      <vt:lpstr>Wingdings 3</vt:lpstr>
      <vt:lpstr>QuizShow</vt:lpstr>
      <vt:lpstr>Ion</vt:lpstr>
      <vt:lpstr>Starting Soon Free to Play, Great Prizes !</vt:lpstr>
      <vt:lpstr>How to Play</vt:lpstr>
      <vt:lpstr>PowerPoint Presentation</vt:lpstr>
      <vt:lpstr>Scoring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Wager Round Scoring</vt:lpstr>
      <vt:lpstr>PowerPoint Presentation</vt:lpstr>
      <vt:lpstr>Congratulations to our Top Teams</vt:lpstr>
      <vt:lpstr>      Thank You for Playing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2016-03-10T19:08:27Z</dcterms:created>
  <dcterms:modified xsi:type="dcterms:W3CDTF">2016-09-26T20:43:43Z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