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745" r:id="rId3"/>
  </p:sldMasterIdLst>
  <p:notesMasterIdLst>
    <p:notesMasterId r:id="rId39"/>
  </p:notesMasterIdLst>
  <p:handoutMasterIdLst>
    <p:handoutMasterId r:id="rId40"/>
  </p:handoutMasterIdLst>
  <p:sldIdLst>
    <p:sldId id="257" r:id="rId4"/>
    <p:sldId id="258" r:id="rId5"/>
    <p:sldId id="300" r:id="rId6"/>
    <p:sldId id="351" r:id="rId7"/>
    <p:sldId id="352" r:id="rId8"/>
    <p:sldId id="353" r:id="rId9"/>
    <p:sldId id="354" r:id="rId10"/>
    <p:sldId id="348" r:id="rId11"/>
    <p:sldId id="349" r:id="rId12"/>
    <p:sldId id="350" r:id="rId13"/>
    <p:sldId id="355" r:id="rId14"/>
    <p:sldId id="356" r:id="rId15"/>
    <p:sldId id="357" r:id="rId16"/>
    <p:sldId id="358" r:id="rId17"/>
    <p:sldId id="359" r:id="rId18"/>
    <p:sldId id="360" r:id="rId19"/>
    <p:sldId id="298" r:id="rId20"/>
    <p:sldId id="361" r:id="rId21"/>
    <p:sldId id="362" r:id="rId22"/>
    <p:sldId id="363" r:id="rId23"/>
    <p:sldId id="364" r:id="rId24"/>
    <p:sldId id="365" r:id="rId25"/>
    <p:sldId id="373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4" r:id="rId34"/>
    <p:sldId id="375" r:id="rId35"/>
    <p:sldId id="345" r:id="rId36"/>
    <p:sldId id="347" r:id="rId37"/>
    <p:sldId id="346" r:id="rId38"/>
  </p:sldIdLst>
  <p:sldSz cx="12192000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3726" autoAdjust="0"/>
  </p:normalViewPr>
  <p:slideViewPr>
    <p:cSldViewPr>
      <p:cViewPr varScale="1">
        <p:scale>
          <a:sx n="41" d="100"/>
          <a:sy n="41" d="100"/>
        </p:scale>
        <p:origin x="99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6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2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7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4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6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3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6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2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609600" y="5396132"/>
            <a:ext cx="10797736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9987" y="1976657"/>
            <a:ext cx="2723213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11445407" y="1976658"/>
            <a:ext cx="73660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 dirty="0"/>
          </a:p>
        </p:txBody>
      </p:sp>
      <p:sp>
        <p:nvSpPr>
          <p:cNvPr id="23" name="Oval 28"/>
          <p:cNvSpPr/>
          <p:nvPr userDrawn="1"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5" name="Oval 28"/>
          <p:cNvSpPr/>
          <p:nvPr userDrawn="1"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4" name="Oval 28"/>
          <p:cNvSpPr/>
          <p:nvPr userDrawn="1"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743201" y="281352"/>
            <a:ext cx="8678985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7" name="Oval 28"/>
          <p:cNvSpPr/>
          <p:nvPr userDrawn="1"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 dirty="0"/>
          </a:p>
        </p:txBody>
      </p:sp>
      <p:sp>
        <p:nvSpPr>
          <p:cNvPr id="8" name="Oval 28"/>
          <p:cNvSpPr/>
          <p:nvPr userDrawn="1"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Oval 8"/>
          <p:cNvSpPr/>
          <p:nvPr userDrawn="1"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Oval 28"/>
          <p:cNvSpPr/>
          <p:nvPr userDrawn="1"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892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751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427936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3013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78235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327175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09504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630102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1218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3346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66193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088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517542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97071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17677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4155856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623315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  <p:extLst>
      <p:ext uri="{BB962C8B-B14F-4D97-AF65-F5344CB8AC3E}">
        <p14:creationId xmlns:p14="http://schemas.microsoft.com/office/powerpoint/2010/main" val="325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64008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982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3124200"/>
            <a:ext cx="68072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243840" y="1676400"/>
            <a:ext cx="1109472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43840" y="1676401"/>
            <a:ext cx="1109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304800" y="1600200"/>
            <a:ext cx="109728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304800" y="1600201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914400" y="228600"/>
            <a:ext cx="10261600" cy="1371600"/>
          </a:xfrm>
        </p:spPr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609600" y="20574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48006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1148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34290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524000" y="27432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524000" y="20574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 correct answer (then rearrange the choices)</a:t>
            </a:r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09600" y="2707958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" y="34290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609600" y="41148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09600" y="48006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5/31/2016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64008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5181600" y="22860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5181600" y="32004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5181600" y="32004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5181600" y="50292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5181600" y="2286000"/>
            <a:ext cx="12192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61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9568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8940800" y="6248400"/>
            <a:ext cx="24384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4347848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619915" y="6151098"/>
            <a:ext cx="572085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5407" y="2000250"/>
            <a:ext cx="17780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1445407" y="2000251"/>
            <a:ext cx="73660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sp>
        <p:nvSpPr>
          <p:cNvPr id="23" name="Oval 28"/>
          <p:cNvSpPr/>
          <p:nvPr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5/31/2016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36852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0096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10096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10096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10096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6401156" y="1143001"/>
            <a:ext cx="3504845" cy="3329581"/>
          </a:xfrm>
        </p:spPr>
        <p:txBody>
          <a:bodyPr/>
          <a:lstStyle/>
          <a:p>
            <a:r>
              <a:rPr lang="en-US" sz="4000" dirty="0"/>
              <a:t>Starting Soon</a:t>
            </a:r>
            <a:br>
              <a:rPr lang="en-US" sz="4000" dirty="0"/>
            </a:br>
            <a:r>
              <a:rPr lang="en-US" sz="4000" dirty="0"/>
              <a:t>Free to Play, Great Prizes !</a:t>
            </a: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See your Host to sign up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430711"/>
            <a:ext cx="3124200" cy="299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86383"/>
            <a:ext cx="3071217" cy="3071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>
          <a:xfrm>
            <a:off x="2438400" y="2057400"/>
            <a:ext cx="2971800" cy="457200"/>
          </a:xfrm>
        </p:spPr>
        <p:txBody>
          <a:bodyPr>
            <a:normAutofit/>
          </a:bodyPr>
          <a:lstStyle/>
          <a:p>
            <a:r>
              <a:rPr lang="en-US" dirty="0"/>
              <a:t>ANSWR_6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ANSWR_7</a:t>
            </a:r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ANSWR_8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ANSWR_9</a:t>
            </a:r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>
          <a:xfrm>
            <a:off x="2438400" y="5715000"/>
            <a:ext cx="2971800" cy="457200"/>
          </a:xfrm>
        </p:spPr>
        <p:txBody>
          <a:bodyPr>
            <a:normAutofit/>
          </a:bodyPr>
          <a:lstStyle/>
          <a:p>
            <a:r>
              <a:rPr lang="en-US" dirty="0"/>
              <a:t>ANSWR_10</a:t>
            </a:r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ANSWR_11</a:t>
            </a:r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ANSWR_12</a:t>
            </a:r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ANSWR_13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ANSWR_14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5003" y="23621"/>
            <a:ext cx="7625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Speed Round Answers</a:t>
            </a:r>
          </a:p>
        </p:txBody>
      </p:sp>
    </p:spTree>
    <p:extLst>
      <p:ext uri="{BB962C8B-B14F-4D97-AF65-F5344CB8AC3E}">
        <p14:creationId xmlns:p14="http://schemas.microsoft.com/office/powerpoint/2010/main" val="416915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6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QSTN_7</a:t>
            </a:r>
          </a:p>
        </p:txBody>
      </p:sp>
    </p:spTree>
    <p:extLst>
      <p:ext uri="{BB962C8B-B14F-4D97-AF65-F5344CB8AC3E}">
        <p14:creationId xmlns:p14="http://schemas.microsoft.com/office/powerpoint/2010/main" val="108645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7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QSTN_8</a:t>
            </a:r>
          </a:p>
        </p:txBody>
      </p:sp>
    </p:spTree>
    <p:extLst>
      <p:ext uri="{BB962C8B-B14F-4D97-AF65-F5344CB8AC3E}">
        <p14:creationId xmlns:p14="http://schemas.microsoft.com/office/powerpoint/2010/main" val="2456361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QSTN_9</a:t>
            </a:r>
          </a:p>
        </p:txBody>
      </p:sp>
    </p:spTree>
    <p:extLst>
      <p:ext uri="{BB962C8B-B14F-4D97-AF65-F5344CB8AC3E}">
        <p14:creationId xmlns:p14="http://schemas.microsoft.com/office/powerpoint/2010/main" val="133144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9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QSTN_10</a:t>
            </a:r>
          </a:p>
        </p:txBody>
      </p:sp>
    </p:spTree>
    <p:extLst>
      <p:ext uri="{BB962C8B-B14F-4D97-AF65-F5344CB8AC3E}">
        <p14:creationId xmlns:p14="http://schemas.microsoft.com/office/powerpoint/2010/main" val="861798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10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QSTN_11</a:t>
            </a:r>
          </a:p>
        </p:txBody>
      </p:sp>
    </p:spTree>
    <p:extLst>
      <p:ext uri="{BB962C8B-B14F-4D97-AF65-F5344CB8AC3E}">
        <p14:creationId xmlns:p14="http://schemas.microsoft.com/office/powerpoint/2010/main" val="1152464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6-10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8711" y="1676401"/>
            <a:ext cx="76655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7424" y="1654890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ANSWR_16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6667" y="2526159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0285" y="3318727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ANSWR_18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3529" y="4198222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ANSWR_19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3527" y="5017431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ANSWR_20</a:t>
            </a:r>
          </a:p>
        </p:txBody>
      </p:sp>
    </p:spTree>
    <p:extLst>
      <p:ext uri="{BB962C8B-B14F-4D97-AF65-F5344CB8AC3E}">
        <p14:creationId xmlns:p14="http://schemas.microsoft.com/office/powerpoint/2010/main" val="382033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1" y="1981201"/>
            <a:ext cx="803296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Half</a:t>
            </a:r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3949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11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QSTN_12</a:t>
            </a:r>
          </a:p>
        </p:txBody>
      </p:sp>
    </p:spTree>
    <p:extLst>
      <p:ext uri="{BB962C8B-B14F-4D97-AF65-F5344CB8AC3E}">
        <p14:creationId xmlns:p14="http://schemas.microsoft.com/office/powerpoint/2010/main" val="35541102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QSTN_13</a:t>
            </a:r>
          </a:p>
        </p:txBody>
      </p:sp>
    </p:spTree>
    <p:extLst>
      <p:ext uri="{BB962C8B-B14F-4D97-AF65-F5344CB8AC3E}">
        <p14:creationId xmlns:p14="http://schemas.microsoft.com/office/powerpoint/2010/main" val="446481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2438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up your team (unlimited but every person after the 5</a:t>
            </a:r>
            <a:r>
              <a:rPr lang="en-US" baseline="30000" dirty="0"/>
              <a:t>th</a:t>
            </a:r>
            <a:r>
              <a:rPr lang="en-US" dirty="0"/>
              <a:t> causes a 5 </a:t>
            </a:r>
            <a:r>
              <a:rPr lang="en-US" dirty="0" err="1"/>
              <a:t>pt</a:t>
            </a:r>
            <a:r>
              <a:rPr lang="en-US" dirty="0"/>
              <a:t> score </a:t>
            </a:r>
            <a:r>
              <a:rPr lang="en-US" dirty="0" err="1"/>
              <a:t>deducton</a:t>
            </a:r>
            <a:r>
              <a:rPr lang="en-US" dirty="0"/>
              <a:t>)</a:t>
            </a:r>
          </a:p>
          <a:p>
            <a:r>
              <a:rPr lang="en-US" dirty="0"/>
              <a:t>No Smartphones – we play with our noggins around here.</a:t>
            </a:r>
          </a:p>
          <a:p>
            <a:r>
              <a:rPr lang="en-US" dirty="0"/>
              <a:t>Don’t Yell out the Answers</a:t>
            </a:r>
          </a:p>
          <a:p>
            <a:pPr lvl="1"/>
            <a:r>
              <a:rPr lang="en-US" dirty="0"/>
              <a:t>Reinforcing teaching through audience participation</a:t>
            </a:r>
          </a:p>
          <a:p>
            <a:pPr lvl="1"/>
            <a:r>
              <a:rPr lang="en-US" dirty="0"/>
              <a:t>Introduction to subject matter</a:t>
            </a:r>
          </a:p>
          <a:p>
            <a:pPr lvl="1"/>
            <a:r>
              <a:rPr lang="en-US" dirty="0"/>
              <a:t>Recreational gatherings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13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QSTN_14</a:t>
            </a:r>
          </a:p>
        </p:txBody>
      </p:sp>
    </p:spTree>
    <p:extLst>
      <p:ext uri="{BB962C8B-B14F-4D97-AF65-F5344CB8AC3E}">
        <p14:creationId xmlns:p14="http://schemas.microsoft.com/office/powerpoint/2010/main" val="173773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14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QSTN_15</a:t>
            </a:r>
          </a:p>
        </p:txBody>
      </p:sp>
    </p:spTree>
    <p:extLst>
      <p:ext uri="{BB962C8B-B14F-4D97-AF65-F5344CB8AC3E}">
        <p14:creationId xmlns:p14="http://schemas.microsoft.com/office/powerpoint/2010/main" val="71358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15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QSTN_16</a:t>
            </a:r>
          </a:p>
        </p:txBody>
      </p:sp>
    </p:spTree>
    <p:extLst>
      <p:ext uri="{BB962C8B-B14F-4D97-AF65-F5344CB8AC3E}">
        <p14:creationId xmlns:p14="http://schemas.microsoft.com/office/powerpoint/2010/main" val="301627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11-15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8711" y="1676401"/>
            <a:ext cx="76655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7424" y="1654890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ANSWR_21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6667" y="2514600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0285" y="3318727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ANSWR_23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3529" y="4198222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ANSWR_24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3527" y="5017431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ANSWR_25</a:t>
            </a:r>
          </a:p>
        </p:txBody>
      </p:sp>
    </p:spTree>
    <p:extLst>
      <p:ext uri="{BB962C8B-B14F-4D97-AF65-F5344CB8AC3E}">
        <p14:creationId xmlns:p14="http://schemas.microsoft.com/office/powerpoint/2010/main" val="283555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18" y="4754889"/>
            <a:ext cx="2045186" cy="2019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6" y="4722147"/>
            <a:ext cx="2005626" cy="2066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4" y="4714543"/>
            <a:ext cx="2039966" cy="206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17" y="4772926"/>
            <a:ext cx="2002674" cy="2037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228" y="2604332"/>
            <a:ext cx="2040678" cy="2023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99" y="2605237"/>
            <a:ext cx="2035737" cy="20083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76400" y="976864"/>
            <a:ext cx="4548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39242" y="181568"/>
            <a:ext cx="46857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Speed Round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33521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14375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84247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31620" y="466654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31026" y="458332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84401" y="460791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65310" y="4583329"/>
            <a:ext cx="960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19" y="526560"/>
            <a:ext cx="2003191" cy="20031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359686" y="4948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460" y="516306"/>
            <a:ext cx="2025697" cy="202569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8420208" y="3920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17" y="2605236"/>
            <a:ext cx="2002674" cy="200267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014510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72" y="2635023"/>
            <a:ext cx="2062412" cy="19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>
          <a:xfrm>
            <a:off x="2438400" y="2057400"/>
            <a:ext cx="2971800" cy="457200"/>
          </a:xfrm>
        </p:spPr>
        <p:txBody>
          <a:bodyPr>
            <a:normAutofit/>
          </a:bodyPr>
          <a:lstStyle/>
          <a:p>
            <a:r>
              <a:rPr lang="en-US" dirty="0"/>
              <a:t>ANSWR_26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ANSWR_27</a:t>
            </a:r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ANSWR_28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ANSWR_29</a:t>
            </a:r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>
          <a:xfrm>
            <a:off x="2438400" y="5715000"/>
            <a:ext cx="2971800" cy="457200"/>
          </a:xfrm>
        </p:spPr>
        <p:txBody>
          <a:bodyPr>
            <a:normAutofit/>
          </a:bodyPr>
          <a:lstStyle/>
          <a:p>
            <a:r>
              <a:rPr lang="en-US" dirty="0"/>
              <a:t>ANSWR_30</a:t>
            </a:r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ANSWR_31</a:t>
            </a:r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ANSWR_32</a:t>
            </a:r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ANSWR_33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ANSWR_34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ANSWR_35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5003" y="23621"/>
            <a:ext cx="7625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Speed Round Answers</a:t>
            </a:r>
          </a:p>
        </p:txBody>
      </p:sp>
    </p:spTree>
    <p:extLst>
      <p:ext uri="{BB962C8B-B14F-4D97-AF65-F5344CB8AC3E}">
        <p14:creationId xmlns:p14="http://schemas.microsoft.com/office/powerpoint/2010/main" val="30080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16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QSTN_18</a:t>
            </a:r>
          </a:p>
        </p:txBody>
      </p:sp>
    </p:spTree>
    <p:extLst>
      <p:ext uri="{BB962C8B-B14F-4D97-AF65-F5344CB8AC3E}">
        <p14:creationId xmlns:p14="http://schemas.microsoft.com/office/powerpoint/2010/main" val="3894827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17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QSTN_19</a:t>
            </a:r>
          </a:p>
        </p:txBody>
      </p:sp>
    </p:spTree>
    <p:extLst>
      <p:ext uri="{BB962C8B-B14F-4D97-AF65-F5344CB8AC3E}">
        <p14:creationId xmlns:p14="http://schemas.microsoft.com/office/powerpoint/2010/main" val="1898670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QSTN_20</a:t>
            </a:r>
          </a:p>
        </p:txBody>
      </p:sp>
    </p:spTree>
    <p:extLst>
      <p:ext uri="{BB962C8B-B14F-4D97-AF65-F5344CB8AC3E}">
        <p14:creationId xmlns:p14="http://schemas.microsoft.com/office/powerpoint/2010/main" val="1341996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19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QSTN_21</a:t>
            </a:r>
          </a:p>
        </p:txBody>
      </p:sp>
    </p:spTree>
    <p:extLst>
      <p:ext uri="{BB962C8B-B14F-4D97-AF65-F5344CB8AC3E}">
        <p14:creationId xmlns:p14="http://schemas.microsoft.com/office/powerpoint/2010/main" val="3357032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</a:t>
            </a:r>
          </a:p>
        </p:txBody>
      </p:sp>
    </p:spTree>
    <p:extLst>
      <p:ext uri="{BB962C8B-B14F-4D97-AF65-F5344CB8AC3E}">
        <p14:creationId xmlns:p14="http://schemas.microsoft.com/office/powerpoint/2010/main" val="1475800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20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QSTN_22</a:t>
            </a:r>
          </a:p>
        </p:txBody>
      </p:sp>
    </p:spTree>
    <p:extLst>
      <p:ext uri="{BB962C8B-B14F-4D97-AF65-F5344CB8AC3E}">
        <p14:creationId xmlns:p14="http://schemas.microsoft.com/office/powerpoint/2010/main" val="1115040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16-20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4748" y="1676401"/>
            <a:ext cx="115448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16.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17.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18.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19.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20.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7424" y="1654890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ANSWR_36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6667" y="2514600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ANSWR_37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0285" y="3318727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ANSWR_38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3529" y="4198222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ANSWR_39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3527" y="5017431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ANSWR_40</a:t>
            </a:r>
          </a:p>
        </p:txBody>
      </p:sp>
    </p:spTree>
    <p:extLst>
      <p:ext uri="{BB962C8B-B14F-4D97-AF65-F5344CB8AC3E}">
        <p14:creationId xmlns:p14="http://schemas.microsoft.com/office/powerpoint/2010/main" val="2682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>
          <a:xfrm>
            <a:off x="2438400" y="2057400"/>
            <a:ext cx="2971800" cy="457200"/>
          </a:xfrm>
        </p:spPr>
        <p:txBody>
          <a:bodyPr>
            <a:normAutofit/>
          </a:bodyPr>
          <a:lstStyle/>
          <a:p>
            <a:r>
              <a:rPr lang="en-US" dirty="0"/>
              <a:t>ANSWR_41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ANSWR_42</a:t>
            </a:r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ANSWR_43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ANSWR_44</a:t>
            </a:r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>
          <a:xfrm>
            <a:off x="2438400" y="5715000"/>
            <a:ext cx="2971800" cy="457200"/>
          </a:xfrm>
        </p:spPr>
        <p:txBody>
          <a:bodyPr>
            <a:normAutofit/>
          </a:bodyPr>
          <a:lstStyle/>
          <a:p>
            <a:r>
              <a:rPr lang="en-US" dirty="0"/>
              <a:t>ANSWR_45</a:t>
            </a:r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ANSWR_46</a:t>
            </a:r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ANSWR_47</a:t>
            </a:r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ANSWR_48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ANSWR_49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ANSWR_50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33600" y="1905000"/>
            <a:ext cx="7467600" cy="4471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62200" y="2249606"/>
            <a:ext cx="685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150447"/>
            <a:ext cx="4714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Wager Round</a:t>
            </a:r>
          </a:p>
        </p:txBody>
      </p:sp>
    </p:spTree>
    <p:extLst>
      <p:ext uri="{BB962C8B-B14F-4D97-AF65-F5344CB8AC3E}">
        <p14:creationId xmlns:p14="http://schemas.microsoft.com/office/powerpoint/2010/main" val="39686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4" grpId="0" animBg="1"/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1" y="60425"/>
            <a:ext cx="60452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Answer all 5 to </a:t>
            </a:r>
          </a:p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win the JACKPOT!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6322" y="2160121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QSTN_24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879229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QSTN_25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6322" y="3652302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QSTN_26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6322" y="4351854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QSTN_27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322" y="5159336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QSTN_28</a:t>
            </a:r>
          </a:p>
        </p:txBody>
      </p:sp>
    </p:spTree>
    <p:extLst>
      <p:ext uri="{BB962C8B-B14F-4D97-AF65-F5344CB8AC3E}">
        <p14:creationId xmlns:p14="http://schemas.microsoft.com/office/powerpoint/2010/main" val="51042602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Congratulations to our Top Teams</a:t>
            </a:r>
          </a:p>
        </p:txBody>
      </p:sp>
    </p:spTree>
    <p:extLst>
      <p:ext uri="{BB962C8B-B14F-4D97-AF65-F5344CB8AC3E}">
        <p14:creationId xmlns:p14="http://schemas.microsoft.com/office/powerpoint/2010/main" val="1705117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 for Playing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Come Back Next Time!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12" y="152400"/>
            <a:ext cx="3429000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0570" y="5208090"/>
            <a:ext cx="78774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Follow us on Facebook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 Hints</a:t>
            </a:r>
          </a:p>
        </p:txBody>
      </p:sp>
    </p:spTree>
    <p:extLst>
      <p:ext uri="{BB962C8B-B14F-4D97-AF65-F5344CB8AC3E}">
        <p14:creationId xmlns:p14="http://schemas.microsoft.com/office/powerpoint/2010/main" val="383617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</a:t>
            </a:r>
          </a:p>
        </p:txBody>
      </p:sp>
    </p:spTree>
    <p:extLst>
      <p:ext uri="{BB962C8B-B14F-4D97-AF65-F5344CB8AC3E}">
        <p14:creationId xmlns:p14="http://schemas.microsoft.com/office/powerpoint/2010/main" val="192466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QSTN_3</a:t>
            </a:r>
          </a:p>
        </p:txBody>
      </p:sp>
    </p:spTree>
    <p:extLst>
      <p:ext uri="{BB962C8B-B14F-4D97-AF65-F5344CB8AC3E}">
        <p14:creationId xmlns:p14="http://schemas.microsoft.com/office/powerpoint/2010/main" val="212313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4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QSTN_4</a:t>
            </a:r>
          </a:p>
        </p:txBody>
      </p:sp>
    </p:spTree>
    <p:extLst>
      <p:ext uri="{BB962C8B-B14F-4D97-AF65-F5344CB8AC3E}">
        <p14:creationId xmlns:p14="http://schemas.microsoft.com/office/powerpoint/2010/main" val="2431911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5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1" y="1079541"/>
            <a:ext cx="67817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CAT_5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QSTN_5</a:t>
            </a:r>
          </a:p>
        </p:txBody>
      </p:sp>
    </p:spTree>
    <p:extLst>
      <p:ext uri="{BB962C8B-B14F-4D97-AF65-F5344CB8AC3E}">
        <p14:creationId xmlns:p14="http://schemas.microsoft.com/office/powerpoint/2010/main" val="560429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1-5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8711" y="1676401"/>
            <a:ext cx="76655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1391" y="1654890"/>
            <a:ext cx="333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ANSWR_1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0632" y="2526159"/>
            <a:ext cx="333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ANSWR_2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4249" y="3318727"/>
            <a:ext cx="333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ANSWR_3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7492" y="4198222"/>
            <a:ext cx="333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ANSWR_4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7491" y="5017431"/>
            <a:ext cx="333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ANSWR_5</a:t>
            </a:r>
          </a:p>
        </p:txBody>
      </p:sp>
    </p:spTree>
    <p:extLst>
      <p:ext uri="{BB962C8B-B14F-4D97-AF65-F5344CB8AC3E}">
        <p14:creationId xmlns:p14="http://schemas.microsoft.com/office/powerpoint/2010/main" val="23293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76400" y="976864"/>
            <a:ext cx="4548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39242" y="181568"/>
            <a:ext cx="46857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Speed Round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0" y="2598096"/>
            <a:ext cx="2032000" cy="2032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09" y="2586390"/>
            <a:ext cx="2032000" cy="203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71" y="526560"/>
            <a:ext cx="2032000" cy="2032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61" y="526560"/>
            <a:ext cx="2032000" cy="203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10" y="2598096"/>
            <a:ext cx="2032000" cy="2032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61" y="2626360"/>
            <a:ext cx="2032000" cy="203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20" y="4778734"/>
            <a:ext cx="2032000" cy="2032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0" y="4742717"/>
            <a:ext cx="2032000" cy="203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71" y="4756205"/>
            <a:ext cx="2032000" cy="203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4" y="4742717"/>
            <a:ext cx="2032000" cy="203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296882" y="3920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20208" y="3920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14510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33521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14375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84247" y="2448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31620" y="466654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31026" y="458332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84401" y="460791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65310" y="4583329"/>
            <a:ext cx="960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6134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Widescreen</PresentationFormat>
  <Paragraphs>234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Trebuchet MS</vt:lpstr>
      <vt:lpstr>Wingdings 3</vt:lpstr>
      <vt:lpstr>QuizShow</vt:lpstr>
      <vt:lpstr>Ion</vt:lpstr>
      <vt:lpstr>Starting Soon Free to Play, Great Prizes !</vt:lpstr>
      <vt:lpstr>How to 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1-5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6-10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11-15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16-20</vt:lpstr>
      <vt:lpstr>PowerPoint Presentation</vt:lpstr>
      <vt:lpstr>PowerPoint Presentation</vt:lpstr>
      <vt:lpstr>Congratulations to our Top Teams</vt:lpstr>
      <vt:lpstr>      Thank You for Playing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2016-03-10T19:08:27Z</dcterms:created>
  <dcterms:modified xsi:type="dcterms:W3CDTF">2016-06-02T19:33:02Z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