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494" r:id="rId6"/>
    <p:sldId id="2147470501" r:id="rId7"/>
    <p:sldId id="2147470498" r:id="rId8"/>
    <p:sldId id="2147470497" r:id="rId9"/>
    <p:sldId id="2147470499" r:id="rId10"/>
    <p:sldId id="2147470502" r:id="rId11"/>
    <p:sldId id="21474705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Air Cracks Detection using Deep Learning Algorithms</a:t>
            </a: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Presented By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SV Swetha Niharika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C842-0779-BE44-EECA-2F2EE3FA7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737530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I 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would like to express my sincere gratitude to all mentors and guides who supported me throughout this project.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I am thankful for the technical resources and tools that enabled the successful implementation of the crack detection system. 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C5A91-6D8B-7A46-6BA9-7AF0BB8742E7}"/>
              </a:ext>
            </a:extLst>
          </p:cNvPr>
          <p:cNvSpPr txBox="1"/>
          <p:nvPr/>
        </p:nvSpPr>
        <p:spPr>
          <a:xfrm>
            <a:off x="4961861" y="57036"/>
            <a:ext cx="723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Air Cracks Detection using Deep Learning Models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E11D5E-73A6-DACE-A314-51CBCF3D3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737530" cy="5009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[1] .</a:t>
            </a:r>
            <a:r>
              <a:rPr lang="en-US" sz="2400" b="0" i="1" dirty="0">
                <a:solidFill>
                  <a:schemeClr val="tx1"/>
                </a:solidFill>
              </a:rPr>
              <a:t>Bridge Crack Detection based on Image Segmentation (2022) –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0" i="1" dirty="0">
                <a:solidFill>
                  <a:schemeClr val="tx1"/>
                </a:solidFill>
              </a:rPr>
              <a:t>[2]Autonomous Crack and </a:t>
            </a:r>
            <a:r>
              <a:rPr lang="en-US" sz="2400" b="0" i="1" dirty="0" err="1">
                <a:solidFill>
                  <a:schemeClr val="tx1"/>
                </a:solidFill>
              </a:rPr>
              <a:t>Bughole</a:t>
            </a:r>
            <a:r>
              <a:rPr lang="en-US" sz="2400" b="0" i="1" dirty="0">
                <a:solidFill>
                  <a:schemeClr val="tx1"/>
                </a:solidFill>
              </a:rPr>
              <a:t> Detection for Concrete Surface Images using Deep Learning(2022) – </a:t>
            </a:r>
          </a:p>
          <a:p>
            <a:pPr>
              <a:lnSpc>
                <a:spcPct val="150000"/>
              </a:lnSpc>
            </a:pPr>
            <a:endParaRPr lang="en-US" sz="2400" b="0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0" i="1" dirty="0">
                <a:solidFill>
                  <a:schemeClr val="tx1"/>
                </a:solidFill>
              </a:rPr>
              <a:t>[3] Concrete Crack Detection using CNN Models(2018) – </a:t>
            </a:r>
            <a:r>
              <a:rPr lang="en-US" sz="2400" b="0" i="1" dirty="0" err="1">
                <a:solidFill>
                  <a:schemeClr val="tx1"/>
                </a:solidFill>
              </a:rPr>
              <a:t>Afchar</a:t>
            </a:r>
            <a:r>
              <a:rPr lang="en-US" sz="2400" b="0" i="1">
                <a:solidFill>
                  <a:schemeClr val="tx1"/>
                </a:solidFill>
              </a:rPr>
              <a:t> et al.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4933507" y="57036"/>
            <a:ext cx="725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Air Cracks detection using Deep Learning Models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503613" cy="5001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Cracks in concrete structures are an early sign of structural weakness and potential failure, as neglecting them can lead to severe structural damage, costly repairs, and safety hazards.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This project leverages deep learning techniques to analyze cracks and classify severity.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Detection and severity analysis using AI-based models(CNN &amp; LSTM) ensures proactive maintenance.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Aim is to develop an automated system for real-time crack detection and monitoring</a:t>
            </a:r>
            <a:endParaRPr lang="en-US" sz="2400" b="0" dirty="0">
              <a:solidFill>
                <a:srgbClr val="5583D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5387163" y="57036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Air Cracks Detection using Deep Learning Models 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305139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To develop an AI-Based system for detecting cracks in structural buildings and assessing their severity.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To reduce reliance on manual inspections by providing automated, real-time and interpretable results.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To enhance infrastructure safety by enabling timely maintenance  planning and preventing potential features.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5670699" y="57036"/>
            <a:ext cx="652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Air Cracks Detection using Deep Learning Models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ResNet-18:Extracts robust, hierarchical spatial features from input images 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LSTM: Processes sequential feature vectors from the ResNet-18 to model temporal dependencies 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Custom Dataset: Generates granular, multi-class labels combining structural type and crack status from image paths.</a:t>
            </a:r>
          </a:p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Pytorch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sz="2400" b="0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Dataloaders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: Facilitate efficient, batched delivery of preprocessed data and labels to the model for training.</a:t>
            </a:r>
          </a:p>
          <a:p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5592727" y="57036"/>
            <a:ext cx="659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Air Cracks Detection using Deep Learning Models 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936004" cy="4916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Manual crack detection in structural buildings is time-consuming , error-prone and lacks predictive capabilities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Existing systems often fail to simulate crack progression or estimate future severity without time-series data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There’s a need for an automated solution that can detect cracks , assess severity and suggest causes and remedies.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Imbalanced datasets with more non-cracked images pose challenges for accurate model-training and classification.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5316279" y="57036"/>
            <a:ext cx="6875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Air Cracks Detection using Deep Learning Models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BE5C-251C-23E3-8F19-EE2DB300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C3DBE-E507-D889-A890-2C56D2A65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872209" cy="4902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Data Preprocessing &amp; EDA: Perform image resizing, </a:t>
            </a:r>
            <a:r>
              <a:rPr lang="en-US" sz="2400" b="0" dirty="0" err="1">
                <a:solidFill>
                  <a:schemeClr val="tx1"/>
                </a:solidFill>
              </a:rPr>
              <a:t>normalization,augmentation</a:t>
            </a:r>
            <a:r>
              <a:rPr lang="en-US" sz="2400" b="0" dirty="0">
                <a:solidFill>
                  <a:schemeClr val="tx1"/>
                </a:solidFill>
              </a:rPr>
              <a:t>, and statistical analysis of class distributions.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Feature Extraction – Utilize pretrained ResNet18 to obtain high-dimensional image embeddings.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Sequential Modeling – Feed embeddings into an LSTM network to capture spatial-temporal dependencies.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Balanced Training – Implement </a:t>
            </a:r>
            <a:r>
              <a:rPr lang="en-US" sz="2400" b="0" dirty="0" err="1">
                <a:solidFill>
                  <a:schemeClr val="tx1"/>
                </a:solidFill>
              </a:rPr>
              <a:t>WeightedRandomSampler</a:t>
            </a:r>
            <a:r>
              <a:rPr lang="en-US" sz="2400" b="0" dirty="0">
                <a:solidFill>
                  <a:schemeClr val="tx1"/>
                </a:solidFill>
              </a:rPr>
              <a:t> to mitigate class imbalance during min-batch training.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BB59C-76FD-5246-4EEE-72212BF64AE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C82A4-B382-2A00-3070-17B2B47F16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73589-106E-E0B7-D90D-C7E75D0CB2B6}"/>
              </a:ext>
            </a:extLst>
          </p:cNvPr>
          <p:cNvSpPr txBox="1"/>
          <p:nvPr/>
        </p:nvSpPr>
        <p:spPr>
          <a:xfrm>
            <a:off x="5181601" y="57036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Air Cracks Detection using Deep Learning Models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936004" cy="50842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Approach: Deep learning for Image Classification , an Hybrid – Model of CNN and LSTM which will help in accurately detecting the cracks.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Core Algorithms: CNN used to extract spatial features, LSTM potentially for time-series analysis of cracks  or more complex contextual understanding.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Key Tools &amp; libraries: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dirty="0">
                <a:solidFill>
                  <a:schemeClr val="tx1"/>
                </a:solidFill>
              </a:rPr>
              <a:t>PYTORCH: For Model Building, Training Loops, Data Handling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dirty="0">
                <a:solidFill>
                  <a:schemeClr val="tx1"/>
                </a:solidFill>
              </a:rPr>
              <a:t>TORCHVISION: For Datasets, Transforms, Pre-trained Models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dirty="0">
                <a:solidFill>
                  <a:schemeClr val="tx1"/>
                </a:solidFill>
              </a:rPr>
              <a:t>MATPLOTLIB/NUMPY: For Visualization and Data Manipulation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4472763" y="57036"/>
            <a:ext cx="771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Air Cracks Detection using Deep Learning Models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936004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Successfully trained a CNN + LSTM model to detect and classify air cracks in structural surfaces.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Achieved high validation accuracy of 95% , indicating strong model generalization.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Observed consistent improvement in training and validation performance 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Generated reliable predictions on test images, demonstrating the model’s effectiveness in real-world scenarios.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5592727" y="57036"/>
            <a:ext cx="659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Air Cracks Detection using Deep Learning Models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801325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Hybrid Architecture combining CNN for spatial features and LSTM  for temporal crack progression.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Includes cracked and non-cracked images across walls, pavements and decks.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Built with </a:t>
            </a:r>
            <a:r>
              <a:rPr lang="en-US" sz="2400" b="0" dirty="0" err="1">
                <a:solidFill>
                  <a:schemeClr val="tx1"/>
                </a:solidFill>
              </a:rPr>
              <a:t>Streamlit</a:t>
            </a:r>
            <a:r>
              <a:rPr lang="en-US" sz="2400" b="0" dirty="0">
                <a:solidFill>
                  <a:schemeClr val="tx1"/>
                </a:solidFill>
              </a:rPr>
              <a:t> for real-time display, simulates crack evolution and severity prediction .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4813005" y="57036"/>
            <a:ext cx="737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Air Cracks Detection using Deep Learning Models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723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Courier New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Swetha Niharika</cp:lastModifiedBy>
  <cp:revision>16</cp:revision>
  <dcterms:created xsi:type="dcterms:W3CDTF">2024-05-13T10:33:11Z</dcterms:created>
  <dcterms:modified xsi:type="dcterms:W3CDTF">2025-10-13T03:14:32Z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