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Tenor Sans"/>
      <p:regular r:id="rId34"/>
    </p:embeddedFont>
    <p:embeddedFont>
      <p:font typeface="Montserrat"/>
      <p:regular r:id="rId35"/>
      <p:bold r:id="rId36"/>
      <p:italic r:id="rId37"/>
      <p:boldItalic r:id="rId38"/>
    </p:embeddedFont>
    <p:embeddedFont>
      <p:font typeface="Sofia"/>
      <p:regular r:id="rId39"/>
    </p:embeddedFont>
    <p:embeddedFont>
      <p:font typeface="Comforta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F0AD29-83A2-4A37-917C-B750704B7D5A}">
  <a:tblStyle styleId="{88F0AD29-83A2-4A37-917C-B750704B7D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mfortaa-regular.fntdata"/><Relationship Id="rId20" Type="http://schemas.openxmlformats.org/officeDocument/2006/relationships/slide" Target="slides/slide15.xml"/><Relationship Id="rId41" Type="http://schemas.openxmlformats.org/officeDocument/2006/relationships/font" Target="fonts/Comforta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TenorSans-regular.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Sofia-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e3720c3a2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e3720c3a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e3720c3a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e3720c3a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e377387b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e377387b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3720c3a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e3720c3a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e3720c3a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e3720c3a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e3720c3a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e3720c3a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e3720c3a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e3720c3a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e3720c3a2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e3720c3a2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e3720c3a2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e3720c3a2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e192a050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e192a050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8da44cb5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da44cb5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e3720c3a2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e3720c3a2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e3720c3a2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e3720c3a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e3532515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e3532515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e3720c3a2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e3720c3a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e192a050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e192a050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e3720c3a2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e3720c3a2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e3720c3a2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e3720c3a2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e3720c3a2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e3720c3a2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e3720c3a2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e3720c3a2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9ceb05c9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9ceb05c9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8d5d1e87a8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8d5d1e87a8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e3720c3a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e3720c3a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e3720c3a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e3720c3a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e3720c3a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e3720c3a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e3720c3a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e3720c3a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e3720c3a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e3720c3a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2114550" y="3130690"/>
            <a:ext cx="4914900" cy="81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12237"/>
              </a:buClr>
              <a:buSzPts val="1600"/>
              <a:buFont typeface="Montserrat"/>
              <a:buNone/>
              <a:defRPr sz="1600">
                <a:solidFill>
                  <a:srgbClr val="212237"/>
                </a:solidFill>
                <a:latin typeface="Montserrat"/>
                <a:ea typeface="Montserrat"/>
                <a:cs typeface="Montserrat"/>
                <a:sym typeface="Montserrat"/>
              </a:defRPr>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10" name="Google Shape;10;p2"/>
          <p:cNvSpPr txBox="1"/>
          <p:nvPr>
            <p:ph type="title"/>
          </p:nvPr>
        </p:nvSpPr>
        <p:spPr>
          <a:xfrm>
            <a:off x="1610250" y="1499065"/>
            <a:ext cx="5923500" cy="16002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rgbClr val="EC646E"/>
              </a:buClr>
              <a:buSzPts val="5000"/>
              <a:buNone/>
              <a:defRPr sz="5000">
                <a:solidFill>
                  <a:srgbClr val="EC646E"/>
                </a:solidFill>
              </a:defRPr>
            </a:lvl1pPr>
            <a:lvl2pPr lvl="1" rtl="0">
              <a:lnSpc>
                <a:spcPct val="90000"/>
              </a:lnSpc>
              <a:spcBef>
                <a:spcPts val="0"/>
              </a:spcBef>
              <a:spcAft>
                <a:spcPts val="0"/>
              </a:spcAft>
              <a:buClr>
                <a:srgbClr val="EC646E"/>
              </a:buClr>
              <a:buSzPts val="5000"/>
              <a:buNone/>
              <a:defRPr sz="5000">
                <a:solidFill>
                  <a:srgbClr val="EC646E"/>
                </a:solidFill>
              </a:defRPr>
            </a:lvl2pPr>
            <a:lvl3pPr lvl="2" rtl="0">
              <a:lnSpc>
                <a:spcPct val="90000"/>
              </a:lnSpc>
              <a:spcBef>
                <a:spcPts val="0"/>
              </a:spcBef>
              <a:spcAft>
                <a:spcPts val="0"/>
              </a:spcAft>
              <a:buClr>
                <a:srgbClr val="EC646E"/>
              </a:buClr>
              <a:buSzPts val="5000"/>
              <a:buNone/>
              <a:defRPr sz="5000">
                <a:solidFill>
                  <a:srgbClr val="EC646E"/>
                </a:solidFill>
              </a:defRPr>
            </a:lvl3pPr>
            <a:lvl4pPr lvl="3" rtl="0">
              <a:lnSpc>
                <a:spcPct val="90000"/>
              </a:lnSpc>
              <a:spcBef>
                <a:spcPts val="0"/>
              </a:spcBef>
              <a:spcAft>
                <a:spcPts val="0"/>
              </a:spcAft>
              <a:buClr>
                <a:srgbClr val="EC646E"/>
              </a:buClr>
              <a:buSzPts val="5000"/>
              <a:buNone/>
              <a:defRPr sz="5000">
                <a:solidFill>
                  <a:srgbClr val="EC646E"/>
                </a:solidFill>
              </a:defRPr>
            </a:lvl4pPr>
            <a:lvl5pPr lvl="4" rtl="0">
              <a:lnSpc>
                <a:spcPct val="90000"/>
              </a:lnSpc>
              <a:spcBef>
                <a:spcPts val="0"/>
              </a:spcBef>
              <a:spcAft>
                <a:spcPts val="0"/>
              </a:spcAft>
              <a:buClr>
                <a:srgbClr val="EC646E"/>
              </a:buClr>
              <a:buSzPts val="5000"/>
              <a:buNone/>
              <a:defRPr sz="5000">
                <a:solidFill>
                  <a:srgbClr val="EC646E"/>
                </a:solidFill>
              </a:defRPr>
            </a:lvl5pPr>
            <a:lvl6pPr lvl="5" rtl="0">
              <a:lnSpc>
                <a:spcPct val="90000"/>
              </a:lnSpc>
              <a:spcBef>
                <a:spcPts val="0"/>
              </a:spcBef>
              <a:spcAft>
                <a:spcPts val="0"/>
              </a:spcAft>
              <a:buClr>
                <a:srgbClr val="EC646E"/>
              </a:buClr>
              <a:buSzPts val="5000"/>
              <a:buNone/>
              <a:defRPr sz="5000">
                <a:solidFill>
                  <a:srgbClr val="EC646E"/>
                </a:solidFill>
              </a:defRPr>
            </a:lvl6pPr>
            <a:lvl7pPr lvl="6" rtl="0">
              <a:lnSpc>
                <a:spcPct val="90000"/>
              </a:lnSpc>
              <a:spcBef>
                <a:spcPts val="0"/>
              </a:spcBef>
              <a:spcAft>
                <a:spcPts val="0"/>
              </a:spcAft>
              <a:buClr>
                <a:srgbClr val="EC646E"/>
              </a:buClr>
              <a:buSzPts val="5000"/>
              <a:buNone/>
              <a:defRPr sz="5000">
                <a:solidFill>
                  <a:srgbClr val="EC646E"/>
                </a:solidFill>
              </a:defRPr>
            </a:lvl7pPr>
            <a:lvl8pPr lvl="7" rtl="0">
              <a:lnSpc>
                <a:spcPct val="90000"/>
              </a:lnSpc>
              <a:spcBef>
                <a:spcPts val="0"/>
              </a:spcBef>
              <a:spcAft>
                <a:spcPts val="0"/>
              </a:spcAft>
              <a:buClr>
                <a:srgbClr val="EC646E"/>
              </a:buClr>
              <a:buSzPts val="5000"/>
              <a:buNone/>
              <a:defRPr sz="5000">
                <a:solidFill>
                  <a:srgbClr val="EC646E"/>
                </a:solidFill>
              </a:defRPr>
            </a:lvl8pPr>
            <a:lvl9pPr lvl="8" rtl="0">
              <a:lnSpc>
                <a:spcPct val="90000"/>
              </a:lnSpc>
              <a:spcBef>
                <a:spcPts val="0"/>
              </a:spcBef>
              <a:spcAft>
                <a:spcPts val="0"/>
              </a:spcAft>
              <a:buClr>
                <a:srgbClr val="EC646E"/>
              </a:buClr>
              <a:buSzPts val="5000"/>
              <a:buNone/>
              <a:defRPr sz="5000">
                <a:solidFill>
                  <a:srgbClr val="EC646E"/>
                </a:solidFill>
              </a:defRPr>
            </a:lvl9pPr>
          </a:lstStyle>
          <a:p/>
        </p:txBody>
      </p:sp>
      <p:sp>
        <p:nvSpPr>
          <p:cNvPr id="11" name="Google Shape;11;p2"/>
          <p:cNvSpPr/>
          <p:nvPr/>
        </p:nvSpPr>
        <p:spPr>
          <a:xfrm>
            <a:off x="5939415" y="-46240"/>
            <a:ext cx="3227275" cy="1849600"/>
          </a:xfrm>
          <a:custGeom>
            <a:rect b="b" l="l" r="r" t="t"/>
            <a:pathLst>
              <a:path extrusionOk="0" h="73984" w="129091">
                <a:moveTo>
                  <a:pt x="96324" y="52402"/>
                </a:moveTo>
                <a:cubicBezTo>
                  <a:pt x="107996" y="68634"/>
                  <a:pt x="119729" y="73497"/>
                  <a:pt x="129091" y="73983"/>
                </a:cubicBezTo>
                <a:lnTo>
                  <a:pt x="129091" y="122"/>
                </a:lnTo>
                <a:lnTo>
                  <a:pt x="0" y="122"/>
                </a:lnTo>
                <a:cubicBezTo>
                  <a:pt x="8329" y="49849"/>
                  <a:pt x="58633" y="0"/>
                  <a:pt x="96324" y="5240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345" y="3622965"/>
            <a:ext cx="5500125" cy="1873150"/>
          </a:xfrm>
          <a:custGeom>
            <a:rect b="b" l="l" r="r" t="t"/>
            <a:pathLst>
              <a:path extrusionOk="0" h="74926" w="220005">
                <a:moveTo>
                  <a:pt x="94926" y="29119"/>
                </a:moveTo>
                <a:cubicBezTo>
                  <a:pt x="72038" y="1"/>
                  <a:pt x="20365" y="21004"/>
                  <a:pt x="5897" y="18755"/>
                </a:cubicBezTo>
                <a:cubicBezTo>
                  <a:pt x="3860" y="18451"/>
                  <a:pt x="1915" y="18116"/>
                  <a:pt x="0" y="17782"/>
                </a:cubicBezTo>
                <a:lnTo>
                  <a:pt x="0" y="61612"/>
                </a:lnTo>
                <a:lnTo>
                  <a:pt x="220004" y="61612"/>
                </a:lnTo>
                <a:cubicBezTo>
                  <a:pt x="210034" y="55017"/>
                  <a:pt x="196022" y="47174"/>
                  <a:pt x="181857" y="43223"/>
                </a:cubicBezTo>
                <a:cubicBezTo>
                  <a:pt x="139790" y="31521"/>
                  <a:pt x="130945" y="74926"/>
                  <a:pt x="94926" y="291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6703163" y="110318"/>
            <a:ext cx="2517043" cy="2204256"/>
            <a:chOff x="6703163" y="110318"/>
            <a:chExt cx="2517043" cy="2204256"/>
          </a:xfrm>
        </p:grpSpPr>
        <p:sp>
          <p:nvSpPr>
            <p:cNvPr id="14" name="Google Shape;14;p2"/>
            <p:cNvSpPr/>
            <p:nvPr/>
          </p:nvSpPr>
          <p:spPr>
            <a:xfrm flipH="1" rot="-5400000">
              <a:off x="8168622" y="104804"/>
              <a:ext cx="878754" cy="934274"/>
            </a:xfrm>
            <a:custGeom>
              <a:rect b="b" l="l" r="r" t="t"/>
              <a:pathLst>
                <a:path extrusionOk="0" h="14657" w="13786">
                  <a:moveTo>
                    <a:pt x="6299" y="0"/>
                  </a:moveTo>
                  <a:cubicBezTo>
                    <a:pt x="5918" y="0"/>
                    <a:pt x="5536" y="175"/>
                    <a:pt x="5293" y="531"/>
                  </a:cubicBezTo>
                  <a:cubicBezTo>
                    <a:pt x="5032" y="851"/>
                    <a:pt x="4857" y="1229"/>
                    <a:pt x="4770" y="1607"/>
                  </a:cubicBezTo>
                  <a:cubicBezTo>
                    <a:pt x="4130" y="3643"/>
                    <a:pt x="4188" y="5853"/>
                    <a:pt x="4944" y="7860"/>
                  </a:cubicBezTo>
                  <a:cubicBezTo>
                    <a:pt x="4043" y="6958"/>
                    <a:pt x="2909" y="6318"/>
                    <a:pt x="1687" y="6028"/>
                  </a:cubicBezTo>
                  <a:cubicBezTo>
                    <a:pt x="1490" y="5991"/>
                    <a:pt x="1283" y="5959"/>
                    <a:pt x="1083" y="5959"/>
                  </a:cubicBezTo>
                  <a:cubicBezTo>
                    <a:pt x="810" y="5959"/>
                    <a:pt x="551" y="6018"/>
                    <a:pt x="350" y="6202"/>
                  </a:cubicBezTo>
                  <a:cubicBezTo>
                    <a:pt x="88" y="6493"/>
                    <a:pt x="1" y="6871"/>
                    <a:pt x="88" y="7249"/>
                  </a:cubicBezTo>
                  <a:cubicBezTo>
                    <a:pt x="204" y="7598"/>
                    <a:pt x="379" y="7918"/>
                    <a:pt x="640" y="8180"/>
                  </a:cubicBezTo>
                  <a:cubicBezTo>
                    <a:pt x="1716" y="9517"/>
                    <a:pt x="3200" y="10448"/>
                    <a:pt x="4857" y="10855"/>
                  </a:cubicBezTo>
                  <a:cubicBezTo>
                    <a:pt x="3985" y="11437"/>
                    <a:pt x="3287" y="12251"/>
                    <a:pt x="2880" y="13211"/>
                  </a:cubicBezTo>
                  <a:cubicBezTo>
                    <a:pt x="2676" y="13618"/>
                    <a:pt x="2560" y="14112"/>
                    <a:pt x="2880" y="14432"/>
                  </a:cubicBezTo>
                  <a:cubicBezTo>
                    <a:pt x="3034" y="14586"/>
                    <a:pt x="3221" y="14657"/>
                    <a:pt x="3430" y="14657"/>
                  </a:cubicBezTo>
                  <a:cubicBezTo>
                    <a:pt x="3496" y="14657"/>
                    <a:pt x="3565" y="14650"/>
                    <a:pt x="3636" y="14636"/>
                  </a:cubicBezTo>
                  <a:cubicBezTo>
                    <a:pt x="3898" y="14548"/>
                    <a:pt x="4130" y="14432"/>
                    <a:pt x="4363" y="14287"/>
                  </a:cubicBezTo>
                  <a:cubicBezTo>
                    <a:pt x="4944" y="13850"/>
                    <a:pt x="5526" y="13385"/>
                    <a:pt x="6020" y="12862"/>
                  </a:cubicBezTo>
                  <a:cubicBezTo>
                    <a:pt x="6428" y="12454"/>
                    <a:pt x="6777" y="11611"/>
                    <a:pt x="7358" y="11349"/>
                  </a:cubicBezTo>
                  <a:cubicBezTo>
                    <a:pt x="7441" y="11310"/>
                    <a:pt x="7523" y="11293"/>
                    <a:pt x="7605" y="11293"/>
                  </a:cubicBezTo>
                  <a:cubicBezTo>
                    <a:pt x="8073" y="11293"/>
                    <a:pt x="8528" y="11849"/>
                    <a:pt x="8899" y="12047"/>
                  </a:cubicBezTo>
                  <a:cubicBezTo>
                    <a:pt x="9510" y="12396"/>
                    <a:pt x="10150" y="12629"/>
                    <a:pt x="10848" y="12716"/>
                  </a:cubicBezTo>
                  <a:cubicBezTo>
                    <a:pt x="10979" y="12742"/>
                    <a:pt x="11109" y="12757"/>
                    <a:pt x="11240" y="12757"/>
                  </a:cubicBezTo>
                  <a:cubicBezTo>
                    <a:pt x="11400" y="12757"/>
                    <a:pt x="11560" y="12735"/>
                    <a:pt x="11720" y="12687"/>
                  </a:cubicBezTo>
                  <a:cubicBezTo>
                    <a:pt x="12011" y="12600"/>
                    <a:pt x="12244" y="12396"/>
                    <a:pt x="12331" y="12105"/>
                  </a:cubicBezTo>
                  <a:cubicBezTo>
                    <a:pt x="12389" y="11844"/>
                    <a:pt x="12331" y="11553"/>
                    <a:pt x="12186" y="11291"/>
                  </a:cubicBezTo>
                  <a:cubicBezTo>
                    <a:pt x="11749" y="10332"/>
                    <a:pt x="10964" y="9575"/>
                    <a:pt x="9975" y="9139"/>
                  </a:cubicBezTo>
                  <a:cubicBezTo>
                    <a:pt x="11400" y="8383"/>
                    <a:pt x="12564" y="7249"/>
                    <a:pt x="13320" y="5824"/>
                  </a:cubicBezTo>
                  <a:cubicBezTo>
                    <a:pt x="13582" y="5417"/>
                    <a:pt x="13727" y="4981"/>
                    <a:pt x="13756" y="4515"/>
                  </a:cubicBezTo>
                  <a:cubicBezTo>
                    <a:pt x="13785" y="4021"/>
                    <a:pt x="13582" y="3585"/>
                    <a:pt x="13174" y="3294"/>
                  </a:cubicBezTo>
                  <a:cubicBezTo>
                    <a:pt x="12990" y="3185"/>
                    <a:pt x="12791" y="3139"/>
                    <a:pt x="12586" y="3139"/>
                  </a:cubicBezTo>
                  <a:cubicBezTo>
                    <a:pt x="12082" y="3139"/>
                    <a:pt x="11544" y="3420"/>
                    <a:pt x="11110" y="3730"/>
                  </a:cubicBezTo>
                  <a:cubicBezTo>
                    <a:pt x="9714" y="4748"/>
                    <a:pt x="8551" y="6028"/>
                    <a:pt x="7678" y="7511"/>
                  </a:cubicBezTo>
                  <a:cubicBezTo>
                    <a:pt x="8318" y="5620"/>
                    <a:pt x="8347" y="3556"/>
                    <a:pt x="7794" y="1607"/>
                  </a:cubicBezTo>
                  <a:cubicBezTo>
                    <a:pt x="7707" y="1229"/>
                    <a:pt x="7533" y="880"/>
                    <a:pt x="7329" y="560"/>
                  </a:cubicBezTo>
                  <a:cubicBezTo>
                    <a:pt x="7092" y="190"/>
                    <a:pt x="6696" y="0"/>
                    <a:pt x="62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5400000">
              <a:off x="8549152" y="408784"/>
              <a:ext cx="393036" cy="411585"/>
            </a:xfrm>
            <a:custGeom>
              <a:rect b="b" l="l" r="r" t="t"/>
              <a:pathLst>
                <a:path extrusionOk="0" h="6457" w="6166">
                  <a:moveTo>
                    <a:pt x="6165" y="0"/>
                  </a:moveTo>
                  <a:lnTo>
                    <a:pt x="6165" y="0"/>
                  </a:lnTo>
                  <a:cubicBezTo>
                    <a:pt x="5613" y="495"/>
                    <a:pt x="5089" y="1047"/>
                    <a:pt x="4566" y="1542"/>
                  </a:cubicBezTo>
                  <a:cubicBezTo>
                    <a:pt x="4042" y="2036"/>
                    <a:pt x="3519" y="2588"/>
                    <a:pt x="2996" y="3141"/>
                  </a:cubicBezTo>
                  <a:cubicBezTo>
                    <a:pt x="2472" y="3693"/>
                    <a:pt x="1978" y="4217"/>
                    <a:pt x="1483" y="4769"/>
                  </a:cubicBezTo>
                  <a:cubicBezTo>
                    <a:pt x="989" y="5322"/>
                    <a:pt x="495" y="5875"/>
                    <a:pt x="0" y="6456"/>
                  </a:cubicBezTo>
                  <a:cubicBezTo>
                    <a:pt x="553" y="5962"/>
                    <a:pt x="1105" y="5438"/>
                    <a:pt x="1629" y="4915"/>
                  </a:cubicBezTo>
                  <a:cubicBezTo>
                    <a:pt x="2152" y="4391"/>
                    <a:pt x="2705" y="3868"/>
                    <a:pt x="3199" y="3315"/>
                  </a:cubicBezTo>
                  <a:cubicBezTo>
                    <a:pt x="3723" y="2763"/>
                    <a:pt x="4246" y="2239"/>
                    <a:pt x="4711" y="1687"/>
                  </a:cubicBezTo>
                  <a:cubicBezTo>
                    <a:pt x="5206" y="1134"/>
                    <a:pt x="5700" y="582"/>
                    <a:pt x="61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5400000">
              <a:off x="8453855" y="396487"/>
              <a:ext cx="563611" cy="221123"/>
            </a:xfrm>
            <a:custGeom>
              <a:rect b="b" l="l" r="r" t="t"/>
              <a:pathLst>
                <a:path extrusionOk="0" h="3469" w="8842">
                  <a:moveTo>
                    <a:pt x="1" y="1"/>
                  </a:moveTo>
                  <a:cubicBezTo>
                    <a:pt x="611" y="495"/>
                    <a:pt x="1280" y="961"/>
                    <a:pt x="1978" y="1368"/>
                  </a:cubicBezTo>
                  <a:cubicBezTo>
                    <a:pt x="2676" y="1775"/>
                    <a:pt x="3403" y="2153"/>
                    <a:pt x="4159" y="2444"/>
                  </a:cubicBezTo>
                  <a:cubicBezTo>
                    <a:pt x="4915" y="2735"/>
                    <a:pt x="5672" y="2996"/>
                    <a:pt x="6457" y="3171"/>
                  </a:cubicBezTo>
                  <a:cubicBezTo>
                    <a:pt x="6864" y="3258"/>
                    <a:pt x="7242" y="3345"/>
                    <a:pt x="7649" y="3403"/>
                  </a:cubicBezTo>
                  <a:cubicBezTo>
                    <a:pt x="7838" y="3447"/>
                    <a:pt x="8042" y="3469"/>
                    <a:pt x="8245" y="3469"/>
                  </a:cubicBezTo>
                  <a:cubicBezTo>
                    <a:pt x="8449" y="3469"/>
                    <a:pt x="8652" y="3447"/>
                    <a:pt x="8841" y="3403"/>
                  </a:cubicBezTo>
                  <a:lnTo>
                    <a:pt x="8841" y="3403"/>
                  </a:lnTo>
                  <a:cubicBezTo>
                    <a:pt x="8752" y="3410"/>
                    <a:pt x="8661" y="3414"/>
                    <a:pt x="8570" y="3414"/>
                  </a:cubicBezTo>
                  <a:cubicBezTo>
                    <a:pt x="8273" y="3414"/>
                    <a:pt x="7967" y="3376"/>
                    <a:pt x="7678" y="3287"/>
                  </a:cubicBezTo>
                  <a:cubicBezTo>
                    <a:pt x="7271" y="3200"/>
                    <a:pt x="6893" y="3113"/>
                    <a:pt x="6515" y="2996"/>
                  </a:cubicBezTo>
                  <a:cubicBezTo>
                    <a:pt x="5759" y="2764"/>
                    <a:pt x="5003" y="2502"/>
                    <a:pt x="4247" y="2211"/>
                  </a:cubicBezTo>
                  <a:cubicBezTo>
                    <a:pt x="3520" y="1920"/>
                    <a:pt x="2793" y="1571"/>
                    <a:pt x="2066" y="1193"/>
                  </a:cubicBezTo>
                  <a:cubicBezTo>
                    <a:pt x="1368" y="844"/>
                    <a:pt x="670" y="4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5400000">
              <a:off x="8692769" y="190974"/>
              <a:ext cx="224374" cy="830501"/>
            </a:xfrm>
            <a:custGeom>
              <a:rect b="b" l="l" r="r" t="t"/>
              <a:pathLst>
                <a:path extrusionOk="0" h="13029" w="3520">
                  <a:moveTo>
                    <a:pt x="1" y="1"/>
                  </a:moveTo>
                  <a:lnTo>
                    <a:pt x="1" y="1"/>
                  </a:lnTo>
                  <a:cubicBezTo>
                    <a:pt x="88" y="1135"/>
                    <a:pt x="233" y="2240"/>
                    <a:pt x="437" y="3345"/>
                  </a:cubicBezTo>
                  <a:cubicBezTo>
                    <a:pt x="611" y="4479"/>
                    <a:pt x="844" y="5584"/>
                    <a:pt x="1164" y="6689"/>
                  </a:cubicBezTo>
                  <a:cubicBezTo>
                    <a:pt x="1484" y="7765"/>
                    <a:pt x="1804" y="8841"/>
                    <a:pt x="2211" y="9917"/>
                  </a:cubicBezTo>
                  <a:cubicBezTo>
                    <a:pt x="2589" y="10964"/>
                    <a:pt x="3025" y="12011"/>
                    <a:pt x="3519" y="13029"/>
                  </a:cubicBezTo>
                  <a:cubicBezTo>
                    <a:pt x="3141" y="11982"/>
                    <a:pt x="2734" y="10906"/>
                    <a:pt x="2385" y="9859"/>
                  </a:cubicBezTo>
                  <a:cubicBezTo>
                    <a:pt x="2036" y="8783"/>
                    <a:pt x="1716" y="7678"/>
                    <a:pt x="1396" y="6602"/>
                  </a:cubicBezTo>
                  <a:cubicBezTo>
                    <a:pt x="1106" y="5526"/>
                    <a:pt x="873" y="4450"/>
                    <a:pt x="611" y="3345"/>
                  </a:cubicBezTo>
                  <a:cubicBezTo>
                    <a:pt x="379" y="2240"/>
                    <a:pt x="204" y="113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5400000">
              <a:off x="6769965" y="43516"/>
              <a:ext cx="532059" cy="665663"/>
            </a:xfrm>
            <a:custGeom>
              <a:rect b="b" l="l" r="r" t="t"/>
              <a:pathLst>
                <a:path extrusionOk="0" h="10443" w="8347">
                  <a:moveTo>
                    <a:pt x="7246" y="1"/>
                  </a:moveTo>
                  <a:cubicBezTo>
                    <a:pt x="7053" y="1"/>
                    <a:pt x="6837" y="99"/>
                    <a:pt x="6660" y="197"/>
                  </a:cubicBezTo>
                  <a:cubicBezTo>
                    <a:pt x="6050" y="604"/>
                    <a:pt x="5526" y="1128"/>
                    <a:pt x="5119" y="1738"/>
                  </a:cubicBezTo>
                  <a:cubicBezTo>
                    <a:pt x="5106" y="1741"/>
                    <a:pt x="5094" y="1742"/>
                    <a:pt x="5082" y="1742"/>
                  </a:cubicBezTo>
                  <a:cubicBezTo>
                    <a:pt x="4954" y="1742"/>
                    <a:pt x="4852" y="1609"/>
                    <a:pt x="4799" y="1477"/>
                  </a:cubicBezTo>
                  <a:cubicBezTo>
                    <a:pt x="4770" y="1331"/>
                    <a:pt x="4683" y="1186"/>
                    <a:pt x="4596" y="1098"/>
                  </a:cubicBezTo>
                  <a:cubicBezTo>
                    <a:pt x="4530" y="1066"/>
                    <a:pt x="4465" y="1049"/>
                    <a:pt x="4402" y="1049"/>
                  </a:cubicBezTo>
                  <a:cubicBezTo>
                    <a:pt x="4298" y="1049"/>
                    <a:pt x="4203" y="1095"/>
                    <a:pt x="4130" y="1186"/>
                  </a:cubicBezTo>
                  <a:cubicBezTo>
                    <a:pt x="4043" y="1331"/>
                    <a:pt x="3956" y="1477"/>
                    <a:pt x="3927" y="1651"/>
                  </a:cubicBezTo>
                  <a:lnTo>
                    <a:pt x="3520" y="3134"/>
                  </a:lnTo>
                  <a:cubicBezTo>
                    <a:pt x="3466" y="3346"/>
                    <a:pt x="3317" y="3607"/>
                    <a:pt x="3114" y="3607"/>
                  </a:cubicBezTo>
                  <a:cubicBezTo>
                    <a:pt x="3095" y="3607"/>
                    <a:pt x="3075" y="3605"/>
                    <a:pt x="3054" y="3599"/>
                  </a:cubicBezTo>
                  <a:cubicBezTo>
                    <a:pt x="2676" y="3512"/>
                    <a:pt x="2851" y="2843"/>
                    <a:pt x="2531" y="2698"/>
                  </a:cubicBezTo>
                  <a:cubicBezTo>
                    <a:pt x="2483" y="2674"/>
                    <a:pt x="2435" y="2663"/>
                    <a:pt x="2389" y="2663"/>
                  </a:cubicBezTo>
                  <a:cubicBezTo>
                    <a:pt x="2267" y="2663"/>
                    <a:pt x="2158" y="2738"/>
                    <a:pt x="2095" y="2843"/>
                  </a:cubicBezTo>
                  <a:cubicBezTo>
                    <a:pt x="2007" y="2989"/>
                    <a:pt x="1949" y="3134"/>
                    <a:pt x="1920" y="3309"/>
                  </a:cubicBezTo>
                  <a:cubicBezTo>
                    <a:pt x="1833" y="4007"/>
                    <a:pt x="1717" y="4675"/>
                    <a:pt x="1600" y="5344"/>
                  </a:cubicBezTo>
                  <a:cubicBezTo>
                    <a:pt x="1545" y="5595"/>
                    <a:pt x="1462" y="5899"/>
                    <a:pt x="1226" y="5899"/>
                  </a:cubicBezTo>
                  <a:cubicBezTo>
                    <a:pt x="1215" y="5899"/>
                    <a:pt x="1204" y="5898"/>
                    <a:pt x="1193" y="5897"/>
                  </a:cubicBezTo>
                  <a:cubicBezTo>
                    <a:pt x="931" y="5868"/>
                    <a:pt x="873" y="5461"/>
                    <a:pt x="611" y="5373"/>
                  </a:cubicBezTo>
                  <a:cubicBezTo>
                    <a:pt x="568" y="5359"/>
                    <a:pt x="524" y="5352"/>
                    <a:pt x="482" y="5352"/>
                  </a:cubicBezTo>
                  <a:cubicBezTo>
                    <a:pt x="355" y="5352"/>
                    <a:pt x="241" y="5417"/>
                    <a:pt x="175" y="5548"/>
                  </a:cubicBezTo>
                  <a:cubicBezTo>
                    <a:pt x="88" y="5693"/>
                    <a:pt x="30" y="5839"/>
                    <a:pt x="30" y="6013"/>
                  </a:cubicBezTo>
                  <a:cubicBezTo>
                    <a:pt x="1" y="6508"/>
                    <a:pt x="30" y="7002"/>
                    <a:pt x="117" y="7496"/>
                  </a:cubicBezTo>
                  <a:cubicBezTo>
                    <a:pt x="204" y="7903"/>
                    <a:pt x="321" y="8340"/>
                    <a:pt x="495" y="8747"/>
                  </a:cubicBezTo>
                  <a:cubicBezTo>
                    <a:pt x="582" y="8921"/>
                    <a:pt x="699" y="9183"/>
                    <a:pt x="786" y="9328"/>
                  </a:cubicBezTo>
                  <a:cubicBezTo>
                    <a:pt x="844" y="9445"/>
                    <a:pt x="873" y="9619"/>
                    <a:pt x="960" y="9765"/>
                  </a:cubicBezTo>
                  <a:cubicBezTo>
                    <a:pt x="1225" y="10253"/>
                    <a:pt x="1845" y="10442"/>
                    <a:pt x="2433" y="10442"/>
                  </a:cubicBezTo>
                  <a:cubicBezTo>
                    <a:pt x="2685" y="10442"/>
                    <a:pt x="2932" y="10407"/>
                    <a:pt x="3141" y="10346"/>
                  </a:cubicBezTo>
                  <a:cubicBezTo>
                    <a:pt x="3956" y="10026"/>
                    <a:pt x="4654" y="9503"/>
                    <a:pt x="5177" y="8805"/>
                  </a:cubicBezTo>
                  <a:cubicBezTo>
                    <a:pt x="5293" y="8660"/>
                    <a:pt x="5410" y="8485"/>
                    <a:pt x="5468" y="8311"/>
                  </a:cubicBezTo>
                  <a:cubicBezTo>
                    <a:pt x="5526" y="8136"/>
                    <a:pt x="5468" y="7903"/>
                    <a:pt x="5323" y="7787"/>
                  </a:cubicBezTo>
                  <a:cubicBezTo>
                    <a:pt x="5222" y="7720"/>
                    <a:pt x="5105" y="7709"/>
                    <a:pt x="4985" y="7709"/>
                  </a:cubicBezTo>
                  <a:cubicBezTo>
                    <a:pt x="4924" y="7709"/>
                    <a:pt x="4862" y="7712"/>
                    <a:pt x="4801" y="7712"/>
                  </a:cubicBezTo>
                  <a:cubicBezTo>
                    <a:pt x="4672" y="7712"/>
                    <a:pt x="4548" y="7698"/>
                    <a:pt x="4450" y="7613"/>
                  </a:cubicBezTo>
                  <a:cubicBezTo>
                    <a:pt x="4305" y="7438"/>
                    <a:pt x="4305" y="7205"/>
                    <a:pt x="4450" y="7031"/>
                  </a:cubicBezTo>
                  <a:cubicBezTo>
                    <a:pt x="4596" y="6856"/>
                    <a:pt x="4770" y="6740"/>
                    <a:pt x="5003" y="6682"/>
                  </a:cubicBezTo>
                  <a:lnTo>
                    <a:pt x="6835" y="5897"/>
                  </a:lnTo>
                  <a:cubicBezTo>
                    <a:pt x="7067" y="5839"/>
                    <a:pt x="7271" y="5693"/>
                    <a:pt x="7445" y="5548"/>
                  </a:cubicBezTo>
                  <a:cubicBezTo>
                    <a:pt x="7620" y="5344"/>
                    <a:pt x="7620" y="5083"/>
                    <a:pt x="7475" y="4879"/>
                  </a:cubicBezTo>
                  <a:cubicBezTo>
                    <a:pt x="7358" y="4801"/>
                    <a:pt x="7229" y="4750"/>
                    <a:pt x="7095" y="4750"/>
                  </a:cubicBezTo>
                  <a:cubicBezTo>
                    <a:pt x="7029" y="4750"/>
                    <a:pt x="6961" y="4763"/>
                    <a:pt x="6893" y="4792"/>
                  </a:cubicBezTo>
                  <a:cubicBezTo>
                    <a:pt x="6718" y="4850"/>
                    <a:pt x="6515" y="4908"/>
                    <a:pt x="6311" y="4966"/>
                  </a:cubicBezTo>
                  <a:cubicBezTo>
                    <a:pt x="6290" y="4969"/>
                    <a:pt x="6269" y="4971"/>
                    <a:pt x="6248" y="4971"/>
                  </a:cubicBezTo>
                  <a:cubicBezTo>
                    <a:pt x="6067" y="4971"/>
                    <a:pt x="5898" y="4861"/>
                    <a:pt x="5846" y="4705"/>
                  </a:cubicBezTo>
                  <a:cubicBezTo>
                    <a:pt x="5759" y="4443"/>
                    <a:pt x="6021" y="4210"/>
                    <a:pt x="6282" y="4094"/>
                  </a:cubicBezTo>
                  <a:lnTo>
                    <a:pt x="7736" y="3280"/>
                  </a:lnTo>
                  <a:cubicBezTo>
                    <a:pt x="7911" y="3192"/>
                    <a:pt x="8085" y="3047"/>
                    <a:pt x="8202" y="2872"/>
                  </a:cubicBezTo>
                  <a:cubicBezTo>
                    <a:pt x="8347" y="2698"/>
                    <a:pt x="8289" y="2436"/>
                    <a:pt x="8114" y="2320"/>
                  </a:cubicBezTo>
                  <a:cubicBezTo>
                    <a:pt x="8055" y="2280"/>
                    <a:pt x="7989" y="2266"/>
                    <a:pt x="7918" y="2266"/>
                  </a:cubicBezTo>
                  <a:cubicBezTo>
                    <a:pt x="7737" y="2266"/>
                    <a:pt x="7530" y="2359"/>
                    <a:pt x="7352" y="2359"/>
                  </a:cubicBezTo>
                  <a:cubicBezTo>
                    <a:pt x="7292" y="2359"/>
                    <a:pt x="7235" y="2348"/>
                    <a:pt x="7184" y="2320"/>
                  </a:cubicBezTo>
                  <a:cubicBezTo>
                    <a:pt x="7038" y="2204"/>
                    <a:pt x="6951" y="2058"/>
                    <a:pt x="6980" y="1884"/>
                  </a:cubicBezTo>
                  <a:cubicBezTo>
                    <a:pt x="7009" y="1738"/>
                    <a:pt x="7067" y="1593"/>
                    <a:pt x="7184" y="1477"/>
                  </a:cubicBezTo>
                  <a:cubicBezTo>
                    <a:pt x="7358" y="1273"/>
                    <a:pt x="7504" y="1040"/>
                    <a:pt x="7649" y="808"/>
                  </a:cubicBezTo>
                  <a:cubicBezTo>
                    <a:pt x="7765" y="575"/>
                    <a:pt x="7707" y="255"/>
                    <a:pt x="7504" y="81"/>
                  </a:cubicBezTo>
                  <a:cubicBezTo>
                    <a:pt x="7428" y="24"/>
                    <a:pt x="7340" y="1"/>
                    <a:pt x="72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5400000">
              <a:off x="6982606" y="-913"/>
              <a:ext cx="333756" cy="608103"/>
            </a:xfrm>
            <a:custGeom>
              <a:rect b="b" l="l" r="r" t="t"/>
              <a:pathLst>
                <a:path extrusionOk="0" h="9540" w="5236">
                  <a:moveTo>
                    <a:pt x="5235" y="1"/>
                  </a:moveTo>
                  <a:lnTo>
                    <a:pt x="5235" y="1"/>
                  </a:lnTo>
                  <a:cubicBezTo>
                    <a:pt x="4683" y="699"/>
                    <a:pt x="4159" y="1455"/>
                    <a:pt x="3665" y="2211"/>
                  </a:cubicBezTo>
                  <a:cubicBezTo>
                    <a:pt x="3171" y="2967"/>
                    <a:pt x="2676" y="3752"/>
                    <a:pt x="2269" y="4566"/>
                  </a:cubicBezTo>
                  <a:cubicBezTo>
                    <a:pt x="1833" y="5352"/>
                    <a:pt x="1397" y="6166"/>
                    <a:pt x="1019" y="7009"/>
                  </a:cubicBezTo>
                  <a:cubicBezTo>
                    <a:pt x="641" y="7852"/>
                    <a:pt x="292" y="8696"/>
                    <a:pt x="1" y="9539"/>
                  </a:cubicBezTo>
                  <a:lnTo>
                    <a:pt x="1251" y="7125"/>
                  </a:lnTo>
                  <a:cubicBezTo>
                    <a:pt x="1688" y="6311"/>
                    <a:pt x="2124" y="5526"/>
                    <a:pt x="2560" y="4741"/>
                  </a:cubicBezTo>
                  <a:cubicBezTo>
                    <a:pt x="2996" y="3927"/>
                    <a:pt x="3432" y="3141"/>
                    <a:pt x="3869" y="2356"/>
                  </a:cubicBezTo>
                  <a:lnTo>
                    <a:pt x="52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5400000">
              <a:off x="7217103" y="255839"/>
              <a:ext cx="87136" cy="44556"/>
            </a:xfrm>
            <a:custGeom>
              <a:rect b="b" l="l" r="r" t="t"/>
              <a:pathLst>
                <a:path extrusionOk="0" h="699" w="1367">
                  <a:moveTo>
                    <a:pt x="1367" y="1"/>
                  </a:moveTo>
                  <a:cubicBezTo>
                    <a:pt x="1105" y="1"/>
                    <a:pt x="844" y="88"/>
                    <a:pt x="611" y="204"/>
                  </a:cubicBezTo>
                  <a:cubicBezTo>
                    <a:pt x="378" y="321"/>
                    <a:pt x="175" y="495"/>
                    <a:pt x="0" y="699"/>
                  </a:cubicBezTo>
                  <a:cubicBezTo>
                    <a:pt x="262" y="699"/>
                    <a:pt x="524" y="611"/>
                    <a:pt x="756" y="495"/>
                  </a:cubicBezTo>
                  <a:cubicBezTo>
                    <a:pt x="1018" y="379"/>
                    <a:pt x="1222" y="204"/>
                    <a:pt x="1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5400000">
              <a:off x="7067185" y="340869"/>
              <a:ext cx="105685" cy="37608"/>
            </a:xfrm>
            <a:custGeom>
              <a:rect b="b" l="l" r="r" t="t"/>
              <a:pathLst>
                <a:path extrusionOk="0" h="590" w="1658">
                  <a:moveTo>
                    <a:pt x="1658" y="1"/>
                  </a:moveTo>
                  <a:cubicBezTo>
                    <a:pt x="1367" y="1"/>
                    <a:pt x="1047" y="30"/>
                    <a:pt x="786" y="146"/>
                  </a:cubicBezTo>
                  <a:cubicBezTo>
                    <a:pt x="495" y="233"/>
                    <a:pt x="233" y="379"/>
                    <a:pt x="0" y="582"/>
                  </a:cubicBezTo>
                  <a:cubicBezTo>
                    <a:pt x="57" y="588"/>
                    <a:pt x="113" y="590"/>
                    <a:pt x="168" y="590"/>
                  </a:cubicBezTo>
                  <a:cubicBezTo>
                    <a:pt x="423" y="590"/>
                    <a:pt x="663" y="538"/>
                    <a:pt x="902" y="466"/>
                  </a:cubicBezTo>
                  <a:cubicBezTo>
                    <a:pt x="1164" y="379"/>
                    <a:pt x="1425" y="204"/>
                    <a:pt x="1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5400000">
              <a:off x="6987255" y="298481"/>
              <a:ext cx="33401" cy="46405"/>
            </a:xfrm>
            <a:custGeom>
              <a:rect b="b" l="l" r="r" t="t"/>
              <a:pathLst>
                <a:path extrusionOk="0" h="728" w="524">
                  <a:moveTo>
                    <a:pt x="175" y="1"/>
                  </a:moveTo>
                  <a:lnTo>
                    <a:pt x="175" y="1"/>
                  </a:lnTo>
                  <a:cubicBezTo>
                    <a:pt x="0" y="291"/>
                    <a:pt x="175" y="669"/>
                    <a:pt x="495" y="728"/>
                  </a:cubicBezTo>
                  <a:cubicBezTo>
                    <a:pt x="524" y="582"/>
                    <a:pt x="495" y="437"/>
                    <a:pt x="436" y="320"/>
                  </a:cubicBezTo>
                  <a:cubicBezTo>
                    <a:pt x="378" y="175"/>
                    <a:pt x="291" y="88"/>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rot="-5400000">
              <a:off x="6903499" y="431508"/>
              <a:ext cx="64954" cy="26836"/>
            </a:xfrm>
            <a:custGeom>
              <a:rect b="b" l="l" r="r" t="t"/>
              <a:pathLst>
                <a:path extrusionOk="0" h="421" w="1019">
                  <a:moveTo>
                    <a:pt x="873" y="1"/>
                  </a:moveTo>
                  <a:cubicBezTo>
                    <a:pt x="737" y="1"/>
                    <a:pt x="594" y="28"/>
                    <a:pt x="466" y="70"/>
                  </a:cubicBezTo>
                  <a:cubicBezTo>
                    <a:pt x="292" y="128"/>
                    <a:pt x="146" y="216"/>
                    <a:pt x="1" y="332"/>
                  </a:cubicBezTo>
                  <a:cubicBezTo>
                    <a:pt x="114" y="388"/>
                    <a:pt x="238" y="420"/>
                    <a:pt x="368" y="420"/>
                  </a:cubicBezTo>
                  <a:cubicBezTo>
                    <a:pt x="438" y="420"/>
                    <a:pt x="510" y="411"/>
                    <a:pt x="583" y="390"/>
                  </a:cubicBezTo>
                  <a:cubicBezTo>
                    <a:pt x="757" y="332"/>
                    <a:pt x="932" y="187"/>
                    <a:pt x="1019" y="12"/>
                  </a:cubicBezTo>
                  <a:cubicBezTo>
                    <a:pt x="972" y="4"/>
                    <a:pt x="923" y="1"/>
                    <a:pt x="8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rot="-5400000">
              <a:off x="7187433" y="148339"/>
              <a:ext cx="42707" cy="81654"/>
            </a:xfrm>
            <a:custGeom>
              <a:rect b="b" l="l" r="r" t="t"/>
              <a:pathLst>
                <a:path extrusionOk="0" h="1281" w="670">
                  <a:moveTo>
                    <a:pt x="87" y="1"/>
                  </a:moveTo>
                  <a:cubicBezTo>
                    <a:pt x="0" y="262"/>
                    <a:pt x="29" y="524"/>
                    <a:pt x="146" y="728"/>
                  </a:cubicBezTo>
                  <a:cubicBezTo>
                    <a:pt x="233" y="960"/>
                    <a:pt x="407" y="1164"/>
                    <a:pt x="640" y="1280"/>
                  </a:cubicBezTo>
                  <a:lnTo>
                    <a:pt x="669" y="1280"/>
                  </a:lnTo>
                  <a:lnTo>
                    <a:pt x="669" y="1222"/>
                  </a:lnTo>
                  <a:lnTo>
                    <a:pt x="663" y="1228"/>
                  </a:lnTo>
                  <a:lnTo>
                    <a:pt x="663" y="1228"/>
                  </a:lnTo>
                  <a:cubicBezTo>
                    <a:pt x="605" y="1005"/>
                    <a:pt x="521" y="808"/>
                    <a:pt x="436" y="611"/>
                  </a:cubicBezTo>
                  <a:cubicBezTo>
                    <a:pt x="349" y="379"/>
                    <a:pt x="233" y="204"/>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5400000">
              <a:off x="8295779" y="1805210"/>
              <a:ext cx="157635" cy="512681"/>
            </a:xfrm>
            <a:custGeom>
              <a:rect b="b" l="l" r="r" t="t"/>
              <a:pathLst>
                <a:path extrusionOk="0" h="8043" w="2473">
                  <a:moveTo>
                    <a:pt x="146" y="0"/>
                  </a:moveTo>
                  <a:cubicBezTo>
                    <a:pt x="58" y="756"/>
                    <a:pt x="0" y="1541"/>
                    <a:pt x="29" y="2298"/>
                  </a:cubicBezTo>
                  <a:cubicBezTo>
                    <a:pt x="58" y="3664"/>
                    <a:pt x="262" y="5031"/>
                    <a:pt x="669" y="6340"/>
                  </a:cubicBezTo>
                  <a:cubicBezTo>
                    <a:pt x="785" y="6718"/>
                    <a:pt x="989" y="7794"/>
                    <a:pt x="1396" y="7997"/>
                  </a:cubicBezTo>
                  <a:cubicBezTo>
                    <a:pt x="1461" y="8029"/>
                    <a:pt x="1522" y="8043"/>
                    <a:pt x="1579" y="8043"/>
                  </a:cubicBezTo>
                  <a:cubicBezTo>
                    <a:pt x="2055" y="8043"/>
                    <a:pt x="2246" y="7056"/>
                    <a:pt x="2298" y="6718"/>
                  </a:cubicBezTo>
                  <a:cubicBezTo>
                    <a:pt x="2472" y="4304"/>
                    <a:pt x="1716" y="1890"/>
                    <a:pt x="1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5400000">
              <a:off x="8391096" y="1730226"/>
              <a:ext cx="444986" cy="286331"/>
            </a:xfrm>
            <a:custGeom>
              <a:rect b="b" l="l" r="r" t="t"/>
              <a:pathLst>
                <a:path extrusionOk="0" h="4492" w="6981">
                  <a:moveTo>
                    <a:pt x="553" y="1"/>
                  </a:moveTo>
                  <a:cubicBezTo>
                    <a:pt x="321" y="1"/>
                    <a:pt x="117" y="117"/>
                    <a:pt x="30" y="320"/>
                  </a:cubicBezTo>
                  <a:cubicBezTo>
                    <a:pt x="1" y="582"/>
                    <a:pt x="59" y="815"/>
                    <a:pt x="233" y="1018"/>
                  </a:cubicBezTo>
                  <a:cubicBezTo>
                    <a:pt x="1455" y="2705"/>
                    <a:pt x="3258" y="3897"/>
                    <a:pt x="5293" y="4363"/>
                  </a:cubicBezTo>
                  <a:cubicBezTo>
                    <a:pt x="5467" y="4410"/>
                    <a:pt x="5828" y="4491"/>
                    <a:pt x="6154" y="4491"/>
                  </a:cubicBezTo>
                  <a:cubicBezTo>
                    <a:pt x="6431" y="4491"/>
                    <a:pt x="6683" y="4433"/>
                    <a:pt x="6777" y="4246"/>
                  </a:cubicBezTo>
                  <a:cubicBezTo>
                    <a:pt x="6980" y="3839"/>
                    <a:pt x="6166" y="3374"/>
                    <a:pt x="5962" y="3170"/>
                  </a:cubicBezTo>
                  <a:cubicBezTo>
                    <a:pt x="5032" y="2385"/>
                    <a:pt x="4043" y="1658"/>
                    <a:pt x="2967" y="1077"/>
                  </a:cubicBezTo>
                  <a:cubicBezTo>
                    <a:pt x="2385" y="728"/>
                    <a:pt x="1804" y="437"/>
                    <a:pt x="1193" y="175"/>
                  </a:cubicBezTo>
                  <a:cubicBezTo>
                    <a:pt x="989" y="59"/>
                    <a:pt x="786" y="1"/>
                    <a:pt x="5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rot="-5400000">
              <a:off x="8407003" y="2027860"/>
              <a:ext cx="240245" cy="333182"/>
            </a:xfrm>
            <a:custGeom>
              <a:rect b="b" l="l" r="r" t="t"/>
              <a:pathLst>
                <a:path extrusionOk="0" h="5227" w="3769">
                  <a:moveTo>
                    <a:pt x="3336" y="1"/>
                  </a:moveTo>
                  <a:cubicBezTo>
                    <a:pt x="3141" y="1"/>
                    <a:pt x="2929" y="150"/>
                    <a:pt x="2780" y="300"/>
                  </a:cubicBezTo>
                  <a:cubicBezTo>
                    <a:pt x="1908" y="1143"/>
                    <a:pt x="1210" y="2132"/>
                    <a:pt x="686" y="3208"/>
                  </a:cubicBezTo>
                  <a:cubicBezTo>
                    <a:pt x="395" y="3702"/>
                    <a:pt x="192" y="4226"/>
                    <a:pt x="46" y="4807"/>
                  </a:cubicBezTo>
                  <a:cubicBezTo>
                    <a:pt x="0" y="5113"/>
                    <a:pt x="156" y="5226"/>
                    <a:pt x="360" y="5226"/>
                  </a:cubicBezTo>
                  <a:cubicBezTo>
                    <a:pt x="544" y="5226"/>
                    <a:pt x="767" y="5135"/>
                    <a:pt x="919" y="5011"/>
                  </a:cubicBezTo>
                  <a:cubicBezTo>
                    <a:pt x="2286" y="3935"/>
                    <a:pt x="3245" y="2452"/>
                    <a:pt x="3652" y="765"/>
                  </a:cubicBezTo>
                  <a:cubicBezTo>
                    <a:pt x="3711" y="532"/>
                    <a:pt x="3769" y="241"/>
                    <a:pt x="3536" y="67"/>
                  </a:cubicBezTo>
                  <a:cubicBezTo>
                    <a:pt x="3474" y="21"/>
                    <a:pt x="3406"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rot="-5400000">
              <a:off x="8767939" y="1855724"/>
              <a:ext cx="155787" cy="580248"/>
            </a:xfrm>
            <a:custGeom>
              <a:rect b="b" l="l" r="r" t="t"/>
              <a:pathLst>
                <a:path extrusionOk="0" h="9103" w="2444">
                  <a:moveTo>
                    <a:pt x="59" y="0"/>
                  </a:moveTo>
                  <a:lnTo>
                    <a:pt x="59" y="0"/>
                  </a:lnTo>
                  <a:cubicBezTo>
                    <a:pt x="1" y="785"/>
                    <a:pt x="30" y="1600"/>
                    <a:pt x="117" y="2385"/>
                  </a:cubicBezTo>
                  <a:cubicBezTo>
                    <a:pt x="205" y="3170"/>
                    <a:pt x="350" y="3955"/>
                    <a:pt x="554" y="4740"/>
                  </a:cubicBezTo>
                  <a:cubicBezTo>
                    <a:pt x="757" y="5497"/>
                    <a:pt x="1019" y="6253"/>
                    <a:pt x="1310" y="7009"/>
                  </a:cubicBezTo>
                  <a:cubicBezTo>
                    <a:pt x="1629" y="7736"/>
                    <a:pt x="2008" y="8434"/>
                    <a:pt x="2444" y="9103"/>
                  </a:cubicBezTo>
                  <a:cubicBezTo>
                    <a:pt x="2124" y="8376"/>
                    <a:pt x="1833" y="7649"/>
                    <a:pt x="1571" y="6892"/>
                  </a:cubicBezTo>
                  <a:cubicBezTo>
                    <a:pt x="1310" y="6165"/>
                    <a:pt x="1048" y="5409"/>
                    <a:pt x="844" y="4653"/>
                  </a:cubicBezTo>
                  <a:cubicBezTo>
                    <a:pt x="641" y="3897"/>
                    <a:pt x="495" y="3141"/>
                    <a:pt x="350" y="2356"/>
                  </a:cubicBezTo>
                  <a:cubicBezTo>
                    <a:pt x="234" y="1571"/>
                    <a:pt x="146" y="785"/>
                    <a:pt x="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rot="-5400000">
              <a:off x="7657068" y="514726"/>
              <a:ext cx="493112" cy="162607"/>
            </a:xfrm>
            <a:custGeom>
              <a:rect b="b" l="l" r="r" t="t"/>
              <a:pathLst>
                <a:path extrusionOk="0" h="2551" w="7736">
                  <a:moveTo>
                    <a:pt x="6533" y="0"/>
                  </a:moveTo>
                  <a:cubicBezTo>
                    <a:pt x="6129" y="0"/>
                    <a:pt x="5729" y="58"/>
                    <a:pt x="5351" y="175"/>
                  </a:cubicBezTo>
                  <a:cubicBezTo>
                    <a:pt x="4013" y="524"/>
                    <a:pt x="2734" y="1047"/>
                    <a:pt x="1425" y="1483"/>
                  </a:cubicBezTo>
                  <a:cubicBezTo>
                    <a:pt x="1193" y="1571"/>
                    <a:pt x="0" y="1774"/>
                    <a:pt x="146" y="2210"/>
                  </a:cubicBezTo>
                  <a:cubicBezTo>
                    <a:pt x="266" y="2492"/>
                    <a:pt x="874" y="2551"/>
                    <a:pt x="1343" y="2551"/>
                  </a:cubicBezTo>
                  <a:cubicBezTo>
                    <a:pt x="1552" y="2551"/>
                    <a:pt x="1734" y="2539"/>
                    <a:pt x="1832" y="2530"/>
                  </a:cubicBezTo>
                  <a:cubicBezTo>
                    <a:pt x="3257" y="2385"/>
                    <a:pt x="4682" y="2065"/>
                    <a:pt x="5991" y="1542"/>
                  </a:cubicBezTo>
                  <a:cubicBezTo>
                    <a:pt x="6718" y="1251"/>
                    <a:pt x="7445" y="902"/>
                    <a:pt x="7736" y="175"/>
                  </a:cubicBezTo>
                  <a:cubicBezTo>
                    <a:pt x="7343" y="58"/>
                    <a:pt x="6936" y="0"/>
                    <a:pt x="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rot="-5400000">
              <a:off x="7602545" y="271389"/>
              <a:ext cx="217872" cy="386917"/>
            </a:xfrm>
            <a:custGeom>
              <a:rect b="b" l="l" r="r" t="t"/>
              <a:pathLst>
                <a:path extrusionOk="0" h="6070" w="3418">
                  <a:moveTo>
                    <a:pt x="2948" y="1"/>
                  </a:moveTo>
                  <a:cubicBezTo>
                    <a:pt x="2868" y="1"/>
                    <a:pt x="2788" y="23"/>
                    <a:pt x="2720" y="63"/>
                  </a:cubicBezTo>
                  <a:cubicBezTo>
                    <a:pt x="2546" y="150"/>
                    <a:pt x="2429" y="267"/>
                    <a:pt x="2342" y="441"/>
                  </a:cubicBezTo>
                  <a:cubicBezTo>
                    <a:pt x="1586" y="1372"/>
                    <a:pt x="1033" y="2477"/>
                    <a:pt x="684" y="3640"/>
                  </a:cubicBezTo>
                  <a:cubicBezTo>
                    <a:pt x="607" y="4028"/>
                    <a:pt x="1" y="6070"/>
                    <a:pt x="725" y="6070"/>
                  </a:cubicBezTo>
                  <a:cubicBezTo>
                    <a:pt x="815" y="6070"/>
                    <a:pt x="927" y="6038"/>
                    <a:pt x="1062" y="5967"/>
                  </a:cubicBezTo>
                  <a:cubicBezTo>
                    <a:pt x="1295" y="5792"/>
                    <a:pt x="1499" y="5559"/>
                    <a:pt x="1615" y="5269"/>
                  </a:cubicBezTo>
                  <a:cubicBezTo>
                    <a:pt x="2342" y="3873"/>
                    <a:pt x="2924" y="2361"/>
                    <a:pt x="3302" y="819"/>
                  </a:cubicBezTo>
                  <a:cubicBezTo>
                    <a:pt x="3360" y="558"/>
                    <a:pt x="3418" y="238"/>
                    <a:pt x="3214" y="92"/>
                  </a:cubicBezTo>
                  <a:cubicBezTo>
                    <a:pt x="3136" y="30"/>
                    <a:pt x="3042" y="1"/>
                    <a:pt x="29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rot="-5400000">
              <a:off x="7665202" y="69075"/>
              <a:ext cx="218764" cy="382837"/>
            </a:xfrm>
            <a:custGeom>
              <a:rect b="b" l="l" r="r" t="t"/>
              <a:pathLst>
                <a:path extrusionOk="0" h="6006" w="3432">
                  <a:moveTo>
                    <a:pt x="1" y="1"/>
                  </a:moveTo>
                  <a:cubicBezTo>
                    <a:pt x="291" y="2182"/>
                    <a:pt x="1280" y="4188"/>
                    <a:pt x="2792" y="5788"/>
                  </a:cubicBezTo>
                  <a:cubicBezTo>
                    <a:pt x="2941" y="5943"/>
                    <a:pt x="3050" y="6006"/>
                    <a:pt x="3128" y="6006"/>
                  </a:cubicBezTo>
                  <a:cubicBezTo>
                    <a:pt x="3431" y="6006"/>
                    <a:pt x="3275" y="5048"/>
                    <a:pt x="3229" y="4770"/>
                  </a:cubicBezTo>
                  <a:cubicBezTo>
                    <a:pt x="3141" y="4101"/>
                    <a:pt x="2967" y="3461"/>
                    <a:pt x="2676" y="2880"/>
                  </a:cubicBezTo>
                  <a:cubicBezTo>
                    <a:pt x="2094" y="1658"/>
                    <a:pt x="1164" y="64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rot="-5400000">
              <a:off x="7927944" y="36182"/>
              <a:ext cx="233680" cy="619195"/>
            </a:xfrm>
            <a:custGeom>
              <a:rect b="b" l="l" r="r" t="t"/>
              <a:pathLst>
                <a:path extrusionOk="0" h="9714" w="3666">
                  <a:moveTo>
                    <a:pt x="3665" y="0"/>
                  </a:moveTo>
                  <a:lnTo>
                    <a:pt x="3665" y="0"/>
                  </a:lnTo>
                  <a:cubicBezTo>
                    <a:pt x="3084" y="669"/>
                    <a:pt x="2618" y="1396"/>
                    <a:pt x="2211" y="2182"/>
                  </a:cubicBezTo>
                  <a:cubicBezTo>
                    <a:pt x="1804" y="2938"/>
                    <a:pt x="1426" y="3752"/>
                    <a:pt x="1106" y="4566"/>
                  </a:cubicBezTo>
                  <a:cubicBezTo>
                    <a:pt x="786" y="5380"/>
                    <a:pt x="524" y="6224"/>
                    <a:pt x="321" y="7067"/>
                  </a:cubicBezTo>
                  <a:cubicBezTo>
                    <a:pt x="117" y="7940"/>
                    <a:pt x="1" y="8812"/>
                    <a:pt x="30" y="9713"/>
                  </a:cubicBezTo>
                  <a:cubicBezTo>
                    <a:pt x="292" y="8870"/>
                    <a:pt x="553" y="8056"/>
                    <a:pt x="873" y="7271"/>
                  </a:cubicBezTo>
                  <a:cubicBezTo>
                    <a:pt x="1164" y="6456"/>
                    <a:pt x="1484" y="5642"/>
                    <a:pt x="1804" y="4857"/>
                  </a:cubicBezTo>
                  <a:lnTo>
                    <a:pt x="2735" y="2443"/>
                  </a:lnTo>
                  <a:cubicBezTo>
                    <a:pt x="3054" y="1629"/>
                    <a:pt x="3345" y="815"/>
                    <a:pt x="3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rot="-5400000">
              <a:off x="8565046" y="1222656"/>
              <a:ext cx="483869" cy="484061"/>
            </a:xfrm>
            <a:custGeom>
              <a:rect b="b" l="l" r="r" t="t"/>
              <a:pathLst>
                <a:path extrusionOk="0" h="7594" w="7591">
                  <a:moveTo>
                    <a:pt x="3693" y="1"/>
                  </a:moveTo>
                  <a:cubicBezTo>
                    <a:pt x="2792" y="30"/>
                    <a:pt x="1948" y="321"/>
                    <a:pt x="1280" y="902"/>
                  </a:cubicBezTo>
                  <a:cubicBezTo>
                    <a:pt x="640" y="1455"/>
                    <a:pt x="204" y="2211"/>
                    <a:pt x="87" y="3054"/>
                  </a:cubicBezTo>
                  <a:cubicBezTo>
                    <a:pt x="0" y="3549"/>
                    <a:pt x="58" y="4072"/>
                    <a:pt x="262" y="4566"/>
                  </a:cubicBezTo>
                  <a:cubicBezTo>
                    <a:pt x="698" y="5497"/>
                    <a:pt x="1396" y="6311"/>
                    <a:pt x="2268" y="6864"/>
                  </a:cubicBezTo>
                  <a:cubicBezTo>
                    <a:pt x="2838" y="7260"/>
                    <a:pt x="3725" y="7593"/>
                    <a:pt x="4460" y="7593"/>
                  </a:cubicBezTo>
                  <a:cubicBezTo>
                    <a:pt x="4588" y="7593"/>
                    <a:pt x="4711" y="7583"/>
                    <a:pt x="4827" y="7562"/>
                  </a:cubicBezTo>
                  <a:cubicBezTo>
                    <a:pt x="5502" y="7430"/>
                    <a:pt x="6002" y="7393"/>
                    <a:pt x="6346" y="7393"/>
                  </a:cubicBezTo>
                  <a:cubicBezTo>
                    <a:pt x="6760" y="7393"/>
                    <a:pt x="6950" y="7445"/>
                    <a:pt x="6950" y="7445"/>
                  </a:cubicBezTo>
                  <a:cubicBezTo>
                    <a:pt x="6950" y="7445"/>
                    <a:pt x="7038" y="6398"/>
                    <a:pt x="7270" y="4944"/>
                  </a:cubicBezTo>
                  <a:cubicBezTo>
                    <a:pt x="7590" y="3229"/>
                    <a:pt x="4915" y="1"/>
                    <a:pt x="3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rot="-5400000">
              <a:off x="8585380" y="1202322"/>
              <a:ext cx="443074" cy="483933"/>
            </a:xfrm>
            <a:custGeom>
              <a:rect b="b" l="l" r="r" t="t"/>
              <a:pathLst>
                <a:path extrusionOk="0" h="7592" w="6951">
                  <a:moveTo>
                    <a:pt x="3693" y="1"/>
                  </a:moveTo>
                  <a:cubicBezTo>
                    <a:pt x="2792" y="30"/>
                    <a:pt x="1948" y="321"/>
                    <a:pt x="1280" y="902"/>
                  </a:cubicBezTo>
                  <a:cubicBezTo>
                    <a:pt x="640" y="1455"/>
                    <a:pt x="204" y="2211"/>
                    <a:pt x="87" y="3054"/>
                  </a:cubicBezTo>
                  <a:cubicBezTo>
                    <a:pt x="0" y="3549"/>
                    <a:pt x="58" y="4072"/>
                    <a:pt x="262" y="4566"/>
                  </a:cubicBezTo>
                  <a:cubicBezTo>
                    <a:pt x="698" y="5497"/>
                    <a:pt x="1396" y="6311"/>
                    <a:pt x="2268" y="6864"/>
                  </a:cubicBezTo>
                  <a:cubicBezTo>
                    <a:pt x="2843" y="7238"/>
                    <a:pt x="3739" y="7592"/>
                    <a:pt x="4478" y="7592"/>
                  </a:cubicBezTo>
                  <a:cubicBezTo>
                    <a:pt x="4600" y="7592"/>
                    <a:pt x="4717" y="7582"/>
                    <a:pt x="4827" y="7562"/>
                  </a:cubicBezTo>
                  <a:cubicBezTo>
                    <a:pt x="5502" y="7430"/>
                    <a:pt x="6002" y="7393"/>
                    <a:pt x="6346" y="7393"/>
                  </a:cubicBezTo>
                  <a:cubicBezTo>
                    <a:pt x="6760" y="7393"/>
                    <a:pt x="6950" y="7445"/>
                    <a:pt x="6950" y="7445"/>
                  </a:cubicBezTo>
                  <a:lnTo>
                    <a:pt x="6950" y="7271"/>
                  </a:lnTo>
                  <a:cubicBezTo>
                    <a:pt x="5933" y="6835"/>
                    <a:pt x="4566" y="6835"/>
                    <a:pt x="3315" y="6631"/>
                  </a:cubicBezTo>
                  <a:cubicBezTo>
                    <a:pt x="2123" y="6631"/>
                    <a:pt x="436" y="4915"/>
                    <a:pt x="1716" y="4217"/>
                  </a:cubicBezTo>
                  <a:cubicBezTo>
                    <a:pt x="3519" y="3229"/>
                    <a:pt x="4653" y="2356"/>
                    <a:pt x="5322" y="989"/>
                  </a:cubicBezTo>
                  <a:cubicBezTo>
                    <a:pt x="4740" y="408"/>
                    <a:pt x="4130" y="1"/>
                    <a:pt x="3693" y="1"/>
                  </a:cubicBezTo>
                  <a:close/>
                </a:path>
              </a:pathLst>
            </a:custGeom>
            <a:solidFill>
              <a:srgbClr val="E8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rot="-5400000">
              <a:off x="8468733" y="1152478"/>
              <a:ext cx="443138" cy="383411"/>
            </a:xfrm>
            <a:custGeom>
              <a:rect b="b" l="l" r="r" t="t"/>
              <a:pathLst>
                <a:path extrusionOk="0" h="6015" w="6952">
                  <a:moveTo>
                    <a:pt x="5307" y="0"/>
                  </a:moveTo>
                  <a:cubicBezTo>
                    <a:pt x="5155" y="0"/>
                    <a:pt x="5003" y="16"/>
                    <a:pt x="4857" y="53"/>
                  </a:cubicBezTo>
                  <a:cubicBezTo>
                    <a:pt x="3898" y="198"/>
                    <a:pt x="2996" y="576"/>
                    <a:pt x="2240" y="1129"/>
                  </a:cubicBezTo>
                  <a:cubicBezTo>
                    <a:pt x="1571" y="1740"/>
                    <a:pt x="989" y="2408"/>
                    <a:pt x="437" y="3136"/>
                  </a:cubicBezTo>
                  <a:cubicBezTo>
                    <a:pt x="117" y="3659"/>
                    <a:pt x="1" y="4299"/>
                    <a:pt x="117" y="4909"/>
                  </a:cubicBezTo>
                  <a:cubicBezTo>
                    <a:pt x="262" y="5520"/>
                    <a:pt x="815" y="5985"/>
                    <a:pt x="1455" y="6015"/>
                  </a:cubicBezTo>
                  <a:cubicBezTo>
                    <a:pt x="1920" y="5927"/>
                    <a:pt x="2385" y="5695"/>
                    <a:pt x="2734" y="5346"/>
                  </a:cubicBezTo>
                  <a:lnTo>
                    <a:pt x="5671" y="2961"/>
                  </a:lnTo>
                  <a:cubicBezTo>
                    <a:pt x="6049" y="2699"/>
                    <a:pt x="6369" y="2379"/>
                    <a:pt x="6631" y="2030"/>
                  </a:cubicBezTo>
                  <a:cubicBezTo>
                    <a:pt x="6893" y="1652"/>
                    <a:pt x="6951" y="1158"/>
                    <a:pt x="6777" y="722"/>
                  </a:cubicBezTo>
                  <a:cubicBezTo>
                    <a:pt x="6602" y="402"/>
                    <a:pt x="6282" y="169"/>
                    <a:pt x="5933" y="82"/>
                  </a:cubicBezTo>
                  <a:cubicBezTo>
                    <a:pt x="5730" y="31"/>
                    <a:pt x="5518" y="0"/>
                    <a:pt x="5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5400000">
              <a:off x="8507486" y="1185624"/>
              <a:ext cx="437529" cy="311510"/>
            </a:xfrm>
            <a:custGeom>
              <a:rect b="b" l="l" r="r" t="t"/>
              <a:pathLst>
                <a:path extrusionOk="0" h="4887" w="6864">
                  <a:moveTo>
                    <a:pt x="6864" y="1"/>
                  </a:moveTo>
                  <a:lnTo>
                    <a:pt x="6864" y="1"/>
                  </a:lnTo>
                  <a:cubicBezTo>
                    <a:pt x="5817" y="1280"/>
                    <a:pt x="4450" y="2298"/>
                    <a:pt x="2880" y="2909"/>
                  </a:cubicBezTo>
                  <a:cubicBezTo>
                    <a:pt x="2572" y="3017"/>
                    <a:pt x="2240" y="3071"/>
                    <a:pt x="1923" y="3071"/>
                  </a:cubicBezTo>
                  <a:cubicBezTo>
                    <a:pt x="1131" y="3071"/>
                    <a:pt x="429" y="2738"/>
                    <a:pt x="408" y="2095"/>
                  </a:cubicBezTo>
                  <a:cubicBezTo>
                    <a:pt x="88" y="2589"/>
                    <a:pt x="1" y="3200"/>
                    <a:pt x="117" y="3781"/>
                  </a:cubicBezTo>
                  <a:cubicBezTo>
                    <a:pt x="262" y="4392"/>
                    <a:pt x="815" y="4857"/>
                    <a:pt x="1455" y="4887"/>
                  </a:cubicBezTo>
                  <a:cubicBezTo>
                    <a:pt x="1920" y="4799"/>
                    <a:pt x="2385" y="4567"/>
                    <a:pt x="2734" y="4218"/>
                  </a:cubicBezTo>
                  <a:lnTo>
                    <a:pt x="5671" y="1833"/>
                  </a:lnTo>
                  <a:cubicBezTo>
                    <a:pt x="6049" y="1571"/>
                    <a:pt x="6369" y="1251"/>
                    <a:pt x="6631" y="902"/>
                  </a:cubicBezTo>
                  <a:cubicBezTo>
                    <a:pt x="6806" y="612"/>
                    <a:pt x="6864" y="321"/>
                    <a:pt x="6864" y="1"/>
                  </a:cubicBezTo>
                  <a:close/>
                </a:path>
              </a:pathLst>
            </a:custGeom>
            <a:solidFill>
              <a:srgbClr val="D17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5400000">
              <a:off x="8558037" y="1172873"/>
              <a:ext cx="70499" cy="199833"/>
            </a:xfrm>
            <a:custGeom>
              <a:rect b="b" l="l" r="r" t="t"/>
              <a:pathLst>
                <a:path extrusionOk="0" h="3135" w="1106">
                  <a:moveTo>
                    <a:pt x="656" y="0"/>
                  </a:moveTo>
                  <a:cubicBezTo>
                    <a:pt x="535" y="0"/>
                    <a:pt x="412" y="44"/>
                    <a:pt x="321" y="135"/>
                  </a:cubicBezTo>
                  <a:cubicBezTo>
                    <a:pt x="175" y="339"/>
                    <a:pt x="88" y="600"/>
                    <a:pt x="88" y="862"/>
                  </a:cubicBezTo>
                  <a:cubicBezTo>
                    <a:pt x="1" y="1560"/>
                    <a:pt x="88" y="2258"/>
                    <a:pt x="350" y="2898"/>
                  </a:cubicBezTo>
                  <a:cubicBezTo>
                    <a:pt x="403" y="3004"/>
                    <a:pt x="504" y="3134"/>
                    <a:pt x="610" y="3134"/>
                  </a:cubicBezTo>
                  <a:cubicBezTo>
                    <a:pt x="620" y="3134"/>
                    <a:pt x="630" y="3133"/>
                    <a:pt x="640" y="3130"/>
                  </a:cubicBezTo>
                  <a:cubicBezTo>
                    <a:pt x="757" y="3072"/>
                    <a:pt x="757" y="2898"/>
                    <a:pt x="757" y="2781"/>
                  </a:cubicBezTo>
                  <a:cubicBezTo>
                    <a:pt x="670" y="2200"/>
                    <a:pt x="728" y="1589"/>
                    <a:pt x="931" y="1036"/>
                  </a:cubicBezTo>
                  <a:cubicBezTo>
                    <a:pt x="989" y="891"/>
                    <a:pt x="1048" y="717"/>
                    <a:pt x="1077" y="571"/>
                  </a:cubicBezTo>
                  <a:cubicBezTo>
                    <a:pt x="1106" y="397"/>
                    <a:pt x="1077" y="251"/>
                    <a:pt x="960" y="106"/>
                  </a:cubicBezTo>
                  <a:cubicBezTo>
                    <a:pt x="877" y="36"/>
                    <a:pt x="767" y="0"/>
                    <a:pt x="656" y="0"/>
                  </a:cubicBezTo>
                  <a:close/>
                </a:path>
              </a:pathLst>
            </a:custGeom>
            <a:solidFill>
              <a:srgbClr val="CC6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5400000">
              <a:off x="8564951" y="1430355"/>
              <a:ext cx="46405" cy="57496"/>
            </a:xfrm>
            <a:custGeom>
              <a:rect b="b" l="l" r="r" t="t"/>
              <a:pathLst>
                <a:path extrusionOk="0" fill="none" h="902" w="728">
                  <a:moveTo>
                    <a:pt x="0" y="0"/>
                  </a:moveTo>
                  <a:cubicBezTo>
                    <a:pt x="349" y="233"/>
                    <a:pt x="582" y="553"/>
                    <a:pt x="727" y="902"/>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rot="-5400000">
              <a:off x="8543662" y="1457190"/>
              <a:ext cx="46405" cy="74196"/>
            </a:xfrm>
            <a:custGeom>
              <a:rect b="b" l="l" r="r" t="t"/>
              <a:pathLst>
                <a:path extrusionOk="0" fill="none" h="1164" w="728">
                  <a:moveTo>
                    <a:pt x="1" y="0"/>
                  </a:moveTo>
                  <a:cubicBezTo>
                    <a:pt x="379" y="291"/>
                    <a:pt x="641" y="698"/>
                    <a:pt x="728" y="1163"/>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rot="-5400000">
              <a:off x="8508444" y="1431280"/>
              <a:ext cx="122386" cy="83439"/>
            </a:xfrm>
            <a:custGeom>
              <a:rect b="b" l="l" r="r" t="t"/>
              <a:pathLst>
                <a:path extrusionOk="0" fill="none" h="1309" w="1920">
                  <a:moveTo>
                    <a:pt x="0" y="1309"/>
                  </a:moveTo>
                  <a:cubicBezTo>
                    <a:pt x="582" y="814"/>
                    <a:pt x="1251" y="378"/>
                    <a:pt x="1920" y="0"/>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rot="-5400000">
              <a:off x="8695682" y="1499833"/>
              <a:ext cx="131628" cy="129843"/>
            </a:xfrm>
            <a:custGeom>
              <a:rect b="b" l="l" r="r" t="t"/>
              <a:pathLst>
                <a:path extrusionOk="0" h="2037" w="2065">
                  <a:moveTo>
                    <a:pt x="1047" y="0"/>
                  </a:moveTo>
                  <a:cubicBezTo>
                    <a:pt x="756" y="408"/>
                    <a:pt x="407" y="786"/>
                    <a:pt x="0" y="1076"/>
                  </a:cubicBezTo>
                  <a:cubicBezTo>
                    <a:pt x="112" y="1056"/>
                    <a:pt x="224" y="1046"/>
                    <a:pt x="336" y="1046"/>
                  </a:cubicBezTo>
                  <a:cubicBezTo>
                    <a:pt x="1008" y="1046"/>
                    <a:pt x="1653" y="1412"/>
                    <a:pt x="1978" y="2036"/>
                  </a:cubicBezTo>
                  <a:cubicBezTo>
                    <a:pt x="2065" y="1222"/>
                    <a:pt x="1687" y="437"/>
                    <a:pt x="1047" y="0"/>
                  </a:cubicBezTo>
                  <a:close/>
                </a:path>
              </a:pathLst>
            </a:custGeom>
            <a:solidFill>
              <a:srgbClr val="FFB9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64853" y="3091638"/>
            <a:ext cx="2992266" cy="2128070"/>
            <a:chOff x="64853" y="3091638"/>
            <a:chExt cx="2992266" cy="2128070"/>
          </a:xfrm>
        </p:grpSpPr>
        <p:grpSp>
          <p:nvGrpSpPr>
            <p:cNvPr id="43" name="Google Shape;43;p2"/>
            <p:cNvGrpSpPr/>
            <p:nvPr/>
          </p:nvGrpSpPr>
          <p:grpSpPr>
            <a:xfrm>
              <a:off x="519266" y="3091638"/>
              <a:ext cx="596030" cy="788486"/>
              <a:chOff x="403194" y="3370078"/>
              <a:chExt cx="596030" cy="788486"/>
            </a:xfrm>
          </p:grpSpPr>
          <p:sp>
            <p:nvSpPr>
              <p:cNvPr id="44" name="Google Shape;44;p2"/>
              <p:cNvSpPr/>
              <p:nvPr/>
            </p:nvSpPr>
            <p:spPr>
              <a:xfrm flipH="1" rot="-5400000">
                <a:off x="312877" y="3680190"/>
                <a:ext cx="717577" cy="239172"/>
              </a:xfrm>
              <a:custGeom>
                <a:rect b="b" l="l" r="r" t="t"/>
                <a:pathLst>
                  <a:path extrusionOk="0" h="3926" w="11779">
                    <a:moveTo>
                      <a:pt x="11778" y="0"/>
                    </a:moveTo>
                    <a:lnTo>
                      <a:pt x="11778" y="0"/>
                    </a:lnTo>
                    <a:cubicBezTo>
                      <a:pt x="10760" y="204"/>
                      <a:pt x="9742" y="436"/>
                      <a:pt x="8754" y="727"/>
                    </a:cubicBezTo>
                    <a:cubicBezTo>
                      <a:pt x="7736" y="989"/>
                      <a:pt x="6747" y="1280"/>
                      <a:pt x="5758" y="1629"/>
                    </a:cubicBezTo>
                    <a:cubicBezTo>
                      <a:pt x="4770" y="1949"/>
                      <a:pt x="3810" y="2297"/>
                      <a:pt x="2850" y="2676"/>
                    </a:cubicBezTo>
                    <a:cubicBezTo>
                      <a:pt x="1861" y="3054"/>
                      <a:pt x="931" y="3461"/>
                      <a:pt x="0" y="3926"/>
                    </a:cubicBezTo>
                    <a:cubicBezTo>
                      <a:pt x="989" y="3664"/>
                      <a:pt x="1978" y="3344"/>
                      <a:pt x="2967" y="3054"/>
                    </a:cubicBezTo>
                    <a:cubicBezTo>
                      <a:pt x="3955" y="2763"/>
                      <a:pt x="4944" y="2443"/>
                      <a:pt x="5933" y="2094"/>
                    </a:cubicBezTo>
                    <a:cubicBezTo>
                      <a:pt x="6922" y="1774"/>
                      <a:pt x="7910" y="1454"/>
                      <a:pt x="8870" y="1105"/>
                    </a:cubicBezTo>
                    <a:cubicBezTo>
                      <a:pt x="9830" y="727"/>
                      <a:pt x="10818" y="407"/>
                      <a:pt x="11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rot="-5400000">
                <a:off x="477638" y="3586278"/>
                <a:ext cx="405788" cy="476577"/>
              </a:xfrm>
              <a:custGeom>
                <a:rect b="b" l="l" r="r" t="t"/>
                <a:pathLst>
                  <a:path extrusionOk="0" h="7823" w="6661">
                    <a:moveTo>
                      <a:pt x="1" y="0"/>
                    </a:moveTo>
                    <a:lnTo>
                      <a:pt x="1" y="0"/>
                    </a:lnTo>
                    <a:cubicBezTo>
                      <a:pt x="1106" y="465"/>
                      <a:pt x="2152" y="902"/>
                      <a:pt x="3170" y="1396"/>
                    </a:cubicBezTo>
                    <a:cubicBezTo>
                      <a:pt x="4157" y="1862"/>
                      <a:pt x="5117" y="2379"/>
                      <a:pt x="6052" y="2899"/>
                    </a:cubicBezTo>
                    <a:lnTo>
                      <a:pt x="6052" y="2899"/>
                    </a:lnTo>
                    <a:cubicBezTo>
                      <a:pt x="5698" y="3703"/>
                      <a:pt x="5321" y="4483"/>
                      <a:pt x="4944" y="5264"/>
                    </a:cubicBezTo>
                    <a:cubicBezTo>
                      <a:pt x="4508" y="6136"/>
                      <a:pt x="4072" y="6979"/>
                      <a:pt x="3607" y="7823"/>
                    </a:cubicBezTo>
                    <a:cubicBezTo>
                      <a:pt x="4217" y="7067"/>
                      <a:pt x="4770" y="6282"/>
                      <a:pt x="5264" y="5467"/>
                    </a:cubicBezTo>
                    <a:cubicBezTo>
                      <a:pt x="5759" y="4624"/>
                      <a:pt x="6195" y="3781"/>
                      <a:pt x="6573" y="2908"/>
                    </a:cubicBezTo>
                    <a:lnTo>
                      <a:pt x="6660" y="2705"/>
                    </a:lnTo>
                    <a:lnTo>
                      <a:pt x="6486" y="2588"/>
                    </a:lnTo>
                    <a:cubicBezTo>
                      <a:pt x="5468" y="1978"/>
                      <a:pt x="4421" y="1454"/>
                      <a:pt x="3345" y="1018"/>
                    </a:cubicBezTo>
                    <a:cubicBezTo>
                      <a:pt x="2269" y="582"/>
                      <a:pt x="1135" y="23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rot="-5400000">
                <a:off x="705290" y="3604858"/>
                <a:ext cx="166616" cy="249833"/>
              </a:xfrm>
              <a:custGeom>
                <a:rect b="b" l="l" r="r" t="t"/>
                <a:pathLst>
                  <a:path extrusionOk="0" h="4101" w="2735">
                    <a:moveTo>
                      <a:pt x="2734" y="0"/>
                    </a:moveTo>
                    <a:lnTo>
                      <a:pt x="2734" y="0"/>
                    </a:lnTo>
                    <a:cubicBezTo>
                      <a:pt x="2443" y="291"/>
                      <a:pt x="2153" y="582"/>
                      <a:pt x="1891" y="931"/>
                    </a:cubicBezTo>
                    <a:cubicBezTo>
                      <a:pt x="1629" y="1251"/>
                      <a:pt x="1397" y="1571"/>
                      <a:pt x="1164" y="1920"/>
                    </a:cubicBezTo>
                    <a:cubicBezTo>
                      <a:pt x="931" y="2239"/>
                      <a:pt x="728" y="2617"/>
                      <a:pt x="524" y="2966"/>
                    </a:cubicBezTo>
                    <a:cubicBezTo>
                      <a:pt x="321" y="3315"/>
                      <a:pt x="146" y="3693"/>
                      <a:pt x="1" y="4101"/>
                    </a:cubicBezTo>
                    <a:cubicBezTo>
                      <a:pt x="321" y="3810"/>
                      <a:pt x="582" y="3519"/>
                      <a:pt x="873" y="3199"/>
                    </a:cubicBezTo>
                    <a:cubicBezTo>
                      <a:pt x="1106" y="2879"/>
                      <a:pt x="1367" y="2530"/>
                      <a:pt x="1600" y="2210"/>
                    </a:cubicBezTo>
                    <a:cubicBezTo>
                      <a:pt x="1804" y="1890"/>
                      <a:pt x="2036" y="1512"/>
                      <a:pt x="2240" y="1163"/>
                    </a:cubicBezTo>
                    <a:cubicBezTo>
                      <a:pt x="2443" y="785"/>
                      <a:pt x="2589" y="407"/>
                      <a:pt x="2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rot="-5400000">
                <a:off x="474984" y="3553476"/>
                <a:ext cx="306549" cy="99239"/>
              </a:xfrm>
              <a:custGeom>
                <a:rect b="b" l="l" r="r" t="t"/>
                <a:pathLst>
                  <a:path extrusionOk="0" h="1629" w="5032">
                    <a:moveTo>
                      <a:pt x="1" y="0"/>
                    </a:moveTo>
                    <a:lnTo>
                      <a:pt x="1" y="0"/>
                    </a:lnTo>
                    <a:cubicBezTo>
                      <a:pt x="379" y="233"/>
                      <a:pt x="786" y="437"/>
                      <a:pt x="1193" y="582"/>
                    </a:cubicBezTo>
                    <a:cubicBezTo>
                      <a:pt x="1600" y="756"/>
                      <a:pt x="2007" y="902"/>
                      <a:pt x="2443" y="1047"/>
                    </a:cubicBezTo>
                    <a:cubicBezTo>
                      <a:pt x="2851" y="1193"/>
                      <a:pt x="3287" y="1309"/>
                      <a:pt x="3694" y="1425"/>
                    </a:cubicBezTo>
                    <a:cubicBezTo>
                      <a:pt x="4130" y="1513"/>
                      <a:pt x="4566" y="1600"/>
                      <a:pt x="5032" y="1629"/>
                    </a:cubicBezTo>
                    <a:cubicBezTo>
                      <a:pt x="4625" y="1425"/>
                      <a:pt x="4246" y="1222"/>
                      <a:pt x="3839" y="1047"/>
                    </a:cubicBezTo>
                    <a:cubicBezTo>
                      <a:pt x="3432" y="873"/>
                      <a:pt x="2996" y="727"/>
                      <a:pt x="2589" y="582"/>
                    </a:cubicBezTo>
                    <a:cubicBezTo>
                      <a:pt x="2182" y="437"/>
                      <a:pt x="1746" y="320"/>
                      <a:pt x="1309" y="233"/>
                    </a:cubicBezTo>
                    <a:cubicBezTo>
                      <a:pt x="873" y="117"/>
                      <a:pt x="437"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rot="-5400000">
                <a:off x="880948" y="3794712"/>
                <a:ext cx="122997" cy="113555"/>
              </a:xfrm>
              <a:custGeom>
                <a:rect b="b" l="l" r="r" t="t"/>
                <a:pathLst>
                  <a:path extrusionOk="0" h="1864" w="2019">
                    <a:moveTo>
                      <a:pt x="1051" y="0"/>
                    </a:moveTo>
                    <a:cubicBezTo>
                      <a:pt x="838" y="0"/>
                      <a:pt x="620" y="78"/>
                      <a:pt x="436" y="253"/>
                    </a:cubicBezTo>
                    <a:cubicBezTo>
                      <a:pt x="58" y="573"/>
                      <a:pt x="0" y="1125"/>
                      <a:pt x="320" y="1503"/>
                    </a:cubicBezTo>
                    <a:cubicBezTo>
                      <a:pt x="514" y="1751"/>
                      <a:pt x="780" y="1863"/>
                      <a:pt x="1042" y="1863"/>
                    </a:cubicBezTo>
                    <a:cubicBezTo>
                      <a:pt x="1488" y="1863"/>
                      <a:pt x="1923" y="1540"/>
                      <a:pt x="1978" y="1009"/>
                    </a:cubicBezTo>
                    <a:cubicBezTo>
                      <a:pt x="2018" y="419"/>
                      <a:pt x="1547" y="0"/>
                      <a:pt x="1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rot="-5400000">
                <a:off x="868764" y="3584786"/>
                <a:ext cx="124277" cy="113007"/>
              </a:xfrm>
              <a:custGeom>
                <a:rect b="b" l="l" r="r" t="t"/>
                <a:pathLst>
                  <a:path extrusionOk="0" h="1855" w="2040">
                    <a:moveTo>
                      <a:pt x="1062" y="1"/>
                    </a:moveTo>
                    <a:cubicBezTo>
                      <a:pt x="855" y="1"/>
                      <a:pt x="644" y="73"/>
                      <a:pt x="466" y="234"/>
                    </a:cubicBezTo>
                    <a:cubicBezTo>
                      <a:pt x="59" y="554"/>
                      <a:pt x="1" y="1107"/>
                      <a:pt x="320" y="1485"/>
                    </a:cubicBezTo>
                    <a:cubicBezTo>
                      <a:pt x="519" y="1738"/>
                      <a:pt x="792" y="1854"/>
                      <a:pt x="1060" y="1854"/>
                    </a:cubicBezTo>
                    <a:cubicBezTo>
                      <a:pt x="1500" y="1854"/>
                      <a:pt x="1924" y="1543"/>
                      <a:pt x="1978" y="1020"/>
                    </a:cubicBezTo>
                    <a:cubicBezTo>
                      <a:pt x="2040" y="423"/>
                      <a:pt x="1563" y="1"/>
                      <a:pt x="1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flipH="1" rot="-5400000">
                <a:off x="398138" y="3546986"/>
                <a:ext cx="123058" cy="112946"/>
              </a:xfrm>
              <a:custGeom>
                <a:rect b="b" l="l" r="r" t="t"/>
                <a:pathLst>
                  <a:path extrusionOk="0" h="1854" w="2020">
                    <a:moveTo>
                      <a:pt x="1047" y="0"/>
                    </a:moveTo>
                    <a:cubicBezTo>
                      <a:pt x="839" y="0"/>
                      <a:pt x="624" y="72"/>
                      <a:pt x="437" y="234"/>
                    </a:cubicBezTo>
                    <a:cubicBezTo>
                      <a:pt x="59" y="525"/>
                      <a:pt x="1" y="1106"/>
                      <a:pt x="321" y="1484"/>
                    </a:cubicBezTo>
                    <a:cubicBezTo>
                      <a:pt x="508" y="1738"/>
                      <a:pt x="779" y="1854"/>
                      <a:pt x="1048" y="1854"/>
                    </a:cubicBezTo>
                    <a:cubicBezTo>
                      <a:pt x="1489" y="1854"/>
                      <a:pt x="1924" y="1543"/>
                      <a:pt x="1978" y="1019"/>
                    </a:cubicBezTo>
                    <a:cubicBezTo>
                      <a:pt x="2020" y="422"/>
                      <a:pt x="1551" y="0"/>
                      <a:pt x="1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rot="-5400000">
                <a:off x="523295" y="3375774"/>
                <a:ext cx="124338" cy="112946"/>
              </a:xfrm>
              <a:custGeom>
                <a:rect b="b" l="l" r="r" t="t"/>
                <a:pathLst>
                  <a:path extrusionOk="0" h="1854" w="2041">
                    <a:moveTo>
                      <a:pt x="1052" y="0"/>
                    </a:moveTo>
                    <a:cubicBezTo>
                      <a:pt x="841" y="0"/>
                      <a:pt x="624" y="72"/>
                      <a:pt x="437" y="234"/>
                    </a:cubicBezTo>
                    <a:cubicBezTo>
                      <a:pt x="59" y="554"/>
                      <a:pt x="1" y="1106"/>
                      <a:pt x="321" y="1484"/>
                    </a:cubicBezTo>
                    <a:cubicBezTo>
                      <a:pt x="519" y="1738"/>
                      <a:pt x="793" y="1853"/>
                      <a:pt x="1061" y="1853"/>
                    </a:cubicBezTo>
                    <a:cubicBezTo>
                      <a:pt x="1500" y="1853"/>
                      <a:pt x="1924" y="1543"/>
                      <a:pt x="1979" y="1019"/>
                    </a:cubicBezTo>
                    <a:cubicBezTo>
                      <a:pt x="2040" y="422"/>
                      <a:pt x="1563" y="0"/>
                      <a:pt x="1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rot="-5400000">
                <a:off x="735870" y="3379338"/>
                <a:ext cx="124277" cy="112946"/>
              </a:xfrm>
              <a:custGeom>
                <a:rect b="b" l="l" r="r" t="t"/>
                <a:pathLst>
                  <a:path extrusionOk="0" h="1854" w="2040">
                    <a:moveTo>
                      <a:pt x="1051" y="1"/>
                    </a:moveTo>
                    <a:cubicBezTo>
                      <a:pt x="840" y="1"/>
                      <a:pt x="623" y="73"/>
                      <a:pt x="436" y="234"/>
                    </a:cubicBezTo>
                    <a:cubicBezTo>
                      <a:pt x="58" y="554"/>
                      <a:pt x="0" y="1107"/>
                      <a:pt x="320" y="1485"/>
                    </a:cubicBezTo>
                    <a:cubicBezTo>
                      <a:pt x="507" y="1738"/>
                      <a:pt x="778" y="1854"/>
                      <a:pt x="1047" y="1854"/>
                    </a:cubicBezTo>
                    <a:cubicBezTo>
                      <a:pt x="1488" y="1854"/>
                      <a:pt x="1923" y="1543"/>
                      <a:pt x="1978" y="1020"/>
                    </a:cubicBezTo>
                    <a:cubicBezTo>
                      <a:pt x="2039" y="423"/>
                      <a:pt x="1562"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2"/>
            <p:cNvSpPr/>
            <p:nvPr/>
          </p:nvSpPr>
          <p:spPr>
            <a:xfrm flipH="1" rot="-5400000">
              <a:off x="387567" y="4128061"/>
              <a:ext cx="791960" cy="622420"/>
            </a:xfrm>
            <a:custGeom>
              <a:rect b="b" l="l" r="r" t="t"/>
              <a:pathLst>
                <a:path extrusionOk="0" h="10217" w="13000">
                  <a:moveTo>
                    <a:pt x="12884" y="0"/>
                  </a:moveTo>
                  <a:lnTo>
                    <a:pt x="12884" y="0"/>
                  </a:lnTo>
                  <a:cubicBezTo>
                    <a:pt x="11895" y="698"/>
                    <a:pt x="10848" y="1309"/>
                    <a:pt x="9743" y="1862"/>
                  </a:cubicBezTo>
                  <a:cubicBezTo>
                    <a:pt x="8667" y="2385"/>
                    <a:pt x="7533" y="2850"/>
                    <a:pt x="6428" y="3316"/>
                  </a:cubicBezTo>
                  <a:cubicBezTo>
                    <a:pt x="4218" y="4304"/>
                    <a:pt x="1949" y="5555"/>
                    <a:pt x="611" y="7591"/>
                  </a:cubicBezTo>
                  <a:cubicBezTo>
                    <a:pt x="292" y="8085"/>
                    <a:pt x="1" y="8725"/>
                    <a:pt x="204" y="9306"/>
                  </a:cubicBezTo>
                  <a:cubicBezTo>
                    <a:pt x="408" y="9743"/>
                    <a:pt x="815" y="10062"/>
                    <a:pt x="1309" y="10179"/>
                  </a:cubicBezTo>
                  <a:cubicBezTo>
                    <a:pt x="1502" y="10203"/>
                    <a:pt x="1700" y="10217"/>
                    <a:pt x="1901" y="10217"/>
                  </a:cubicBezTo>
                  <a:cubicBezTo>
                    <a:pt x="2184" y="10217"/>
                    <a:pt x="2474" y="10189"/>
                    <a:pt x="2763" y="10121"/>
                  </a:cubicBezTo>
                  <a:cubicBezTo>
                    <a:pt x="5148" y="9626"/>
                    <a:pt x="7358" y="8463"/>
                    <a:pt x="9103" y="6776"/>
                  </a:cubicBezTo>
                  <a:cubicBezTo>
                    <a:pt x="10150" y="5788"/>
                    <a:pt x="11022" y="4653"/>
                    <a:pt x="11691" y="3403"/>
                  </a:cubicBezTo>
                  <a:cubicBezTo>
                    <a:pt x="12040" y="2763"/>
                    <a:pt x="12331" y="2123"/>
                    <a:pt x="12593" y="1454"/>
                  </a:cubicBezTo>
                  <a:cubicBezTo>
                    <a:pt x="12738" y="989"/>
                    <a:pt x="13000" y="466"/>
                    <a:pt x="12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rot="-5400000">
              <a:off x="-254978" y="3953260"/>
              <a:ext cx="991960" cy="296863"/>
            </a:xfrm>
            <a:custGeom>
              <a:rect b="b" l="l" r="r" t="t"/>
              <a:pathLst>
                <a:path extrusionOk="0" h="4873" w="16283">
                  <a:moveTo>
                    <a:pt x="4928" y="0"/>
                  </a:moveTo>
                  <a:cubicBezTo>
                    <a:pt x="3874" y="0"/>
                    <a:pt x="2834" y="181"/>
                    <a:pt x="1833" y="535"/>
                  </a:cubicBezTo>
                  <a:cubicBezTo>
                    <a:pt x="1106" y="796"/>
                    <a:pt x="321" y="1262"/>
                    <a:pt x="146" y="2018"/>
                  </a:cubicBezTo>
                  <a:cubicBezTo>
                    <a:pt x="1" y="2774"/>
                    <a:pt x="350" y="3530"/>
                    <a:pt x="1019" y="3908"/>
                  </a:cubicBezTo>
                  <a:cubicBezTo>
                    <a:pt x="1658" y="4286"/>
                    <a:pt x="2385" y="4519"/>
                    <a:pt x="3142" y="4577"/>
                  </a:cubicBezTo>
                  <a:cubicBezTo>
                    <a:pt x="4473" y="4760"/>
                    <a:pt x="5828" y="4872"/>
                    <a:pt x="7186" y="4872"/>
                  </a:cubicBezTo>
                  <a:cubicBezTo>
                    <a:pt x="7340" y="4872"/>
                    <a:pt x="7495" y="4871"/>
                    <a:pt x="7649" y="4868"/>
                  </a:cubicBezTo>
                  <a:cubicBezTo>
                    <a:pt x="10092" y="4868"/>
                    <a:pt x="13029" y="4635"/>
                    <a:pt x="15268" y="3530"/>
                  </a:cubicBezTo>
                  <a:cubicBezTo>
                    <a:pt x="15472" y="3443"/>
                    <a:pt x="16199" y="3123"/>
                    <a:pt x="16257" y="2861"/>
                  </a:cubicBezTo>
                  <a:cubicBezTo>
                    <a:pt x="16283" y="2720"/>
                    <a:pt x="16139" y="2681"/>
                    <a:pt x="15951" y="2681"/>
                  </a:cubicBezTo>
                  <a:cubicBezTo>
                    <a:pt x="15711" y="2681"/>
                    <a:pt x="15399" y="2745"/>
                    <a:pt x="15268" y="2745"/>
                  </a:cubicBezTo>
                  <a:cubicBezTo>
                    <a:pt x="13989" y="2687"/>
                    <a:pt x="12709" y="2396"/>
                    <a:pt x="11517" y="1901"/>
                  </a:cubicBezTo>
                  <a:cubicBezTo>
                    <a:pt x="9830" y="1262"/>
                    <a:pt x="8202" y="447"/>
                    <a:pt x="6457" y="127"/>
                  </a:cubicBezTo>
                  <a:cubicBezTo>
                    <a:pt x="5946" y="42"/>
                    <a:pt x="5435" y="0"/>
                    <a:pt x="49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rot="-5400000">
              <a:off x="756651" y="4460517"/>
              <a:ext cx="311910" cy="930127"/>
            </a:xfrm>
            <a:custGeom>
              <a:rect b="b" l="l" r="r" t="t"/>
              <a:pathLst>
                <a:path extrusionOk="0" h="15268" w="5120">
                  <a:moveTo>
                    <a:pt x="3985" y="0"/>
                  </a:moveTo>
                  <a:cubicBezTo>
                    <a:pt x="3723" y="117"/>
                    <a:pt x="3549" y="553"/>
                    <a:pt x="3433" y="785"/>
                  </a:cubicBezTo>
                  <a:cubicBezTo>
                    <a:pt x="3142" y="1280"/>
                    <a:pt x="2880" y="1774"/>
                    <a:pt x="2589" y="2298"/>
                  </a:cubicBezTo>
                  <a:cubicBezTo>
                    <a:pt x="1891" y="3577"/>
                    <a:pt x="1339" y="4915"/>
                    <a:pt x="873" y="6311"/>
                  </a:cubicBezTo>
                  <a:cubicBezTo>
                    <a:pt x="234" y="8317"/>
                    <a:pt x="1" y="10440"/>
                    <a:pt x="205" y="12534"/>
                  </a:cubicBezTo>
                  <a:cubicBezTo>
                    <a:pt x="234" y="13174"/>
                    <a:pt x="408" y="13785"/>
                    <a:pt x="728" y="14337"/>
                  </a:cubicBezTo>
                  <a:cubicBezTo>
                    <a:pt x="1048" y="14919"/>
                    <a:pt x="1659" y="15268"/>
                    <a:pt x="2298" y="15268"/>
                  </a:cubicBezTo>
                  <a:cubicBezTo>
                    <a:pt x="3084" y="15239"/>
                    <a:pt x="3694" y="14599"/>
                    <a:pt x="4072" y="13930"/>
                  </a:cubicBezTo>
                  <a:cubicBezTo>
                    <a:pt x="4799" y="12476"/>
                    <a:pt x="5119" y="10877"/>
                    <a:pt x="5003" y="9277"/>
                  </a:cubicBezTo>
                  <a:cubicBezTo>
                    <a:pt x="4858" y="7707"/>
                    <a:pt x="4625" y="6107"/>
                    <a:pt x="4305" y="4566"/>
                  </a:cubicBezTo>
                  <a:cubicBezTo>
                    <a:pt x="4131" y="3723"/>
                    <a:pt x="4043" y="2908"/>
                    <a:pt x="3985" y="2065"/>
                  </a:cubicBezTo>
                  <a:cubicBezTo>
                    <a:pt x="3956" y="1454"/>
                    <a:pt x="4160" y="524"/>
                    <a:pt x="3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rot="-5400000">
              <a:off x="-44987" y="4121270"/>
              <a:ext cx="1176426" cy="829182"/>
            </a:xfrm>
            <a:custGeom>
              <a:rect b="b" l="l" r="r" t="t"/>
              <a:pathLst>
                <a:path extrusionOk="0" h="13611" w="19311">
                  <a:moveTo>
                    <a:pt x="19310" y="1"/>
                  </a:moveTo>
                  <a:lnTo>
                    <a:pt x="18234" y="902"/>
                  </a:lnTo>
                  <a:cubicBezTo>
                    <a:pt x="18089" y="990"/>
                    <a:pt x="17972" y="1048"/>
                    <a:pt x="17827" y="1106"/>
                  </a:cubicBezTo>
                  <a:cubicBezTo>
                    <a:pt x="17653" y="1164"/>
                    <a:pt x="17478" y="1222"/>
                    <a:pt x="17304" y="1280"/>
                  </a:cubicBezTo>
                  <a:cubicBezTo>
                    <a:pt x="16955" y="1368"/>
                    <a:pt x="16577" y="1455"/>
                    <a:pt x="16199" y="1542"/>
                  </a:cubicBezTo>
                  <a:cubicBezTo>
                    <a:pt x="15472" y="1687"/>
                    <a:pt x="14686" y="1804"/>
                    <a:pt x="13930" y="1891"/>
                  </a:cubicBezTo>
                  <a:cubicBezTo>
                    <a:pt x="12389" y="2095"/>
                    <a:pt x="10848" y="2211"/>
                    <a:pt x="9306" y="2327"/>
                  </a:cubicBezTo>
                  <a:cubicBezTo>
                    <a:pt x="7765" y="2444"/>
                    <a:pt x="6195" y="2502"/>
                    <a:pt x="4653" y="2531"/>
                  </a:cubicBezTo>
                  <a:cubicBezTo>
                    <a:pt x="4140" y="2550"/>
                    <a:pt x="3623" y="2560"/>
                    <a:pt x="3105" y="2560"/>
                  </a:cubicBezTo>
                  <a:cubicBezTo>
                    <a:pt x="2068" y="2560"/>
                    <a:pt x="1028" y="2521"/>
                    <a:pt x="0" y="2444"/>
                  </a:cubicBezTo>
                  <a:lnTo>
                    <a:pt x="0" y="2444"/>
                  </a:lnTo>
                  <a:cubicBezTo>
                    <a:pt x="757" y="2618"/>
                    <a:pt x="1542" y="2734"/>
                    <a:pt x="2298" y="2822"/>
                  </a:cubicBezTo>
                  <a:cubicBezTo>
                    <a:pt x="3083" y="2909"/>
                    <a:pt x="3868" y="2967"/>
                    <a:pt x="4653" y="2996"/>
                  </a:cubicBezTo>
                  <a:cubicBezTo>
                    <a:pt x="5518" y="3044"/>
                    <a:pt x="6374" y="3066"/>
                    <a:pt x="7230" y="3066"/>
                  </a:cubicBezTo>
                  <a:cubicBezTo>
                    <a:pt x="7930" y="3066"/>
                    <a:pt x="8630" y="3051"/>
                    <a:pt x="9335" y="3025"/>
                  </a:cubicBezTo>
                  <a:cubicBezTo>
                    <a:pt x="10906" y="2967"/>
                    <a:pt x="12476" y="2880"/>
                    <a:pt x="14017" y="2676"/>
                  </a:cubicBezTo>
                  <a:cubicBezTo>
                    <a:pt x="14803" y="2589"/>
                    <a:pt x="15588" y="2473"/>
                    <a:pt x="16373" y="2327"/>
                  </a:cubicBezTo>
                  <a:cubicBezTo>
                    <a:pt x="16751" y="2240"/>
                    <a:pt x="17158" y="2153"/>
                    <a:pt x="17536" y="2036"/>
                  </a:cubicBezTo>
                  <a:cubicBezTo>
                    <a:pt x="17635" y="2008"/>
                    <a:pt x="17726" y="1980"/>
                    <a:pt x="17817" y="1949"/>
                  </a:cubicBezTo>
                  <a:lnTo>
                    <a:pt x="17817" y="1949"/>
                  </a:lnTo>
                  <a:cubicBezTo>
                    <a:pt x="17585" y="2668"/>
                    <a:pt x="17372" y="3392"/>
                    <a:pt x="17187" y="4130"/>
                  </a:cubicBezTo>
                  <a:cubicBezTo>
                    <a:pt x="16926" y="5148"/>
                    <a:pt x="16751" y="6195"/>
                    <a:pt x="16548" y="7242"/>
                  </a:cubicBezTo>
                  <a:cubicBezTo>
                    <a:pt x="16373" y="8289"/>
                    <a:pt x="16257" y="9365"/>
                    <a:pt x="16199" y="10412"/>
                  </a:cubicBezTo>
                  <a:cubicBezTo>
                    <a:pt x="16140" y="11488"/>
                    <a:pt x="16111" y="12535"/>
                    <a:pt x="16169" y="13611"/>
                  </a:cubicBezTo>
                  <a:cubicBezTo>
                    <a:pt x="16257" y="12535"/>
                    <a:pt x="16344" y="11517"/>
                    <a:pt x="16489" y="10470"/>
                  </a:cubicBezTo>
                  <a:cubicBezTo>
                    <a:pt x="16664" y="9423"/>
                    <a:pt x="16838" y="8376"/>
                    <a:pt x="17071" y="7358"/>
                  </a:cubicBezTo>
                  <a:cubicBezTo>
                    <a:pt x="17275" y="6340"/>
                    <a:pt x="17565" y="5323"/>
                    <a:pt x="17856" y="4305"/>
                  </a:cubicBezTo>
                  <a:cubicBezTo>
                    <a:pt x="18147" y="3287"/>
                    <a:pt x="18467" y="2298"/>
                    <a:pt x="18845" y="1309"/>
                  </a:cubicBezTo>
                  <a:lnTo>
                    <a:pt x="19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rot="-5400000">
              <a:off x="79047" y="4473803"/>
              <a:ext cx="731710" cy="760099"/>
            </a:xfrm>
            <a:custGeom>
              <a:rect b="b" l="l" r="r" t="t"/>
              <a:pathLst>
                <a:path extrusionOk="0" h="12477" w="12011">
                  <a:moveTo>
                    <a:pt x="12011" y="1"/>
                  </a:moveTo>
                  <a:lnTo>
                    <a:pt x="12011" y="1"/>
                  </a:lnTo>
                  <a:cubicBezTo>
                    <a:pt x="10702" y="699"/>
                    <a:pt x="9539" y="1600"/>
                    <a:pt x="8521" y="2647"/>
                  </a:cubicBezTo>
                  <a:cubicBezTo>
                    <a:pt x="7503" y="3694"/>
                    <a:pt x="6543" y="4799"/>
                    <a:pt x="5671" y="5962"/>
                  </a:cubicBezTo>
                  <a:cubicBezTo>
                    <a:pt x="4769" y="7126"/>
                    <a:pt x="3897" y="8260"/>
                    <a:pt x="2995" y="9365"/>
                  </a:cubicBezTo>
                  <a:cubicBezTo>
                    <a:pt x="2065" y="10470"/>
                    <a:pt x="1076" y="11517"/>
                    <a:pt x="0" y="12477"/>
                  </a:cubicBezTo>
                  <a:cubicBezTo>
                    <a:pt x="1280" y="11750"/>
                    <a:pt x="2443" y="10848"/>
                    <a:pt x="3461" y="9772"/>
                  </a:cubicBezTo>
                  <a:cubicBezTo>
                    <a:pt x="4450" y="8725"/>
                    <a:pt x="5409" y="7620"/>
                    <a:pt x="6311" y="6457"/>
                  </a:cubicBezTo>
                  <a:cubicBezTo>
                    <a:pt x="7183" y="5323"/>
                    <a:pt x="8056" y="4159"/>
                    <a:pt x="8986" y="3083"/>
                  </a:cubicBezTo>
                  <a:cubicBezTo>
                    <a:pt x="9888" y="1949"/>
                    <a:pt x="10905" y="931"/>
                    <a:pt x="1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2"/>
            <p:cNvGrpSpPr/>
            <p:nvPr/>
          </p:nvGrpSpPr>
          <p:grpSpPr>
            <a:xfrm>
              <a:off x="1554789" y="4238137"/>
              <a:ext cx="1502329" cy="738775"/>
              <a:chOff x="1478589" y="4466737"/>
              <a:chExt cx="1502329" cy="738775"/>
            </a:xfrm>
          </p:grpSpPr>
          <p:sp>
            <p:nvSpPr>
              <p:cNvPr id="59" name="Google Shape;59;p2"/>
              <p:cNvSpPr/>
              <p:nvPr/>
            </p:nvSpPr>
            <p:spPr>
              <a:xfrm flipH="1" rot="-5400000">
                <a:off x="1582547" y="4579528"/>
                <a:ext cx="639599" cy="612368"/>
              </a:xfrm>
              <a:custGeom>
                <a:rect b="b" l="l" r="r" t="t"/>
                <a:pathLst>
                  <a:path extrusionOk="0" h="10052" w="10499">
                    <a:moveTo>
                      <a:pt x="3985" y="1"/>
                    </a:moveTo>
                    <a:cubicBezTo>
                      <a:pt x="3812" y="1"/>
                      <a:pt x="3657" y="79"/>
                      <a:pt x="3519" y="193"/>
                    </a:cubicBezTo>
                    <a:cubicBezTo>
                      <a:pt x="3403" y="368"/>
                      <a:pt x="3345" y="571"/>
                      <a:pt x="3345" y="775"/>
                    </a:cubicBezTo>
                    <a:cubicBezTo>
                      <a:pt x="3345" y="1531"/>
                      <a:pt x="3607" y="2287"/>
                      <a:pt x="4101" y="2869"/>
                    </a:cubicBezTo>
                    <a:cubicBezTo>
                      <a:pt x="2938" y="2898"/>
                      <a:pt x="1833" y="3276"/>
                      <a:pt x="873" y="3945"/>
                    </a:cubicBezTo>
                    <a:cubicBezTo>
                      <a:pt x="582" y="4148"/>
                      <a:pt x="350" y="4381"/>
                      <a:pt x="175" y="4672"/>
                    </a:cubicBezTo>
                    <a:cubicBezTo>
                      <a:pt x="1" y="4992"/>
                      <a:pt x="1" y="5341"/>
                      <a:pt x="175" y="5660"/>
                    </a:cubicBezTo>
                    <a:cubicBezTo>
                      <a:pt x="376" y="5962"/>
                      <a:pt x="758" y="6055"/>
                      <a:pt x="1147" y="6055"/>
                    </a:cubicBezTo>
                    <a:cubicBezTo>
                      <a:pt x="1321" y="6055"/>
                      <a:pt x="1497" y="6036"/>
                      <a:pt x="1658" y="6009"/>
                    </a:cubicBezTo>
                    <a:cubicBezTo>
                      <a:pt x="2880" y="5806"/>
                      <a:pt x="4072" y="5341"/>
                      <a:pt x="5090" y="4643"/>
                    </a:cubicBezTo>
                    <a:lnTo>
                      <a:pt x="5090" y="4643"/>
                    </a:lnTo>
                    <a:cubicBezTo>
                      <a:pt x="4072" y="5690"/>
                      <a:pt x="3403" y="6998"/>
                      <a:pt x="3141" y="8452"/>
                    </a:cubicBezTo>
                    <a:cubicBezTo>
                      <a:pt x="3083" y="8714"/>
                      <a:pt x="3083" y="9005"/>
                      <a:pt x="3112" y="9266"/>
                    </a:cubicBezTo>
                    <a:cubicBezTo>
                      <a:pt x="3171" y="9557"/>
                      <a:pt x="3345" y="9819"/>
                      <a:pt x="3578" y="9964"/>
                    </a:cubicBezTo>
                    <a:cubicBezTo>
                      <a:pt x="3709" y="10023"/>
                      <a:pt x="3854" y="10052"/>
                      <a:pt x="3999" y="10052"/>
                    </a:cubicBezTo>
                    <a:cubicBezTo>
                      <a:pt x="4145" y="10052"/>
                      <a:pt x="4290" y="10023"/>
                      <a:pt x="4421" y="9964"/>
                    </a:cubicBezTo>
                    <a:cubicBezTo>
                      <a:pt x="4683" y="9819"/>
                      <a:pt x="4915" y="9645"/>
                      <a:pt x="5119" y="9412"/>
                    </a:cubicBezTo>
                    <a:cubicBezTo>
                      <a:pt x="6166" y="8307"/>
                      <a:pt x="6835" y="6853"/>
                      <a:pt x="6951" y="5312"/>
                    </a:cubicBezTo>
                    <a:cubicBezTo>
                      <a:pt x="7271" y="6184"/>
                      <a:pt x="7794" y="6940"/>
                      <a:pt x="8521" y="7522"/>
                    </a:cubicBezTo>
                    <a:cubicBezTo>
                      <a:pt x="8715" y="7739"/>
                      <a:pt x="8988" y="7856"/>
                      <a:pt x="9276" y="7856"/>
                    </a:cubicBezTo>
                    <a:cubicBezTo>
                      <a:pt x="9334" y="7856"/>
                      <a:pt x="9393" y="7851"/>
                      <a:pt x="9452" y="7842"/>
                    </a:cubicBezTo>
                    <a:cubicBezTo>
                      <a:pt x="9714" y="7754"/>
                      <a:pt x="9888" y="7522"/>
                      <a:pt x="9946" y="7260"/>
                    </a:cubicBezTo>
                    <a:cubicBezTo>
                      <a:pt x="9975" y="6998"/>
                      <a:pt x="9975" y="6736"/>
                      <a:pt x="9888" y="6475"/>
                    </a:cubicBezTo>
                    <a:cubicBezTo>
                      <a:pt x="9597" y="5253"/>
                      <a:pt x="8929" y="4177"/>
                      <a:pt x="7969" y="3392"/>
                    </a:cubicBezTo>
                    <a:cubicBezTo>
                      <a:pt x="8725" y="3305"/>
                      <a:pt x="9452" y="2985"/>
                      <a:pt x="10034" y="2491"/>
                    </a:cubicBezTo>
                    <a:cubicBezTo>
                      <a:pt x="10266" y="2287"/>
                      <a:pt x="10499" y="1996"/>
                      <a:pt x="10412" y="1705"/>
                    </a:cubicBezTo>
                    <a:cubicBezTo>
                      <a:pt x="10354" y="1531"/>
                      <a:pt x="10179" y="1386"/>
                      <a:pt x="9975" y="1357"/>
                    </a:cubicBezTo>
                    <a:cubicBezTo>
                      <a:pt x="9874" y="1327"/>
                      <a:pt x="9779" y="1313"/>
                      <a:pt x="9685" y="1313"/>
                    </a:cubicBezTo>
                    <a:cubicBezTo>
                      <a:pt x="9590" y="1313"/>
                      <a:pt x="9496" y="1327"/>
                      <a:pt x="9394" y="1357"/>
                    </a:cubicBezTo>
                    <a:cubicBezTo>
                      <a:pt x="8870" y="1415"/>
                      <a:pt x="8376" y="1531"/>
                      <a:pt x="7882" y="1705"/>
                    </a:cubicBezTo>
                    <a:cubicBezTo>
                      <a:pt x="7475" y="1851"/>
                      <a:pt x="6980" y="2258"/>
                      <a:pt x="6544" y="2258"/>
                    </a:cubicBezTo>
                    <a:cubicBezTo>
                      <a:pt x="6079" y="2258"/>
                      <a:pt x="5962" y="1618"/>
                      <a:pt x="5759" y="1327"/>
                    </a:cubicBezTo>
                    <a:cubicBezTo>
                      <a:pt x="5468" y="891"/>
                      <a:pt x="5119" y="542"/>
                      <a:pt x="4712" y="281"/>
                    </a:cubicBezTo>
                    <a:cubicBezTo>
                      <a:pt x="4537" y="135"/>
                      <a:pt x="4334" y="48"/>
                      <a:pt x="4130" y="19"/>
                    </a:cubicBezTo>
                    <a:cubicBezTo>
                      <a:pt x="4080" y="6"/>
                      <a:pt x="4032" y="1"/>
                      <a:pt x="3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rot="-5400000">
                <a:off x="1621197" y="4850284"/>
                <a:ext cx="368566" cy="136461"/>
              </a:xfrm>
              <a:custGeom>
                <a:rect b="b" l="l" r="r" t="t"/>
                <a:pathLst>
                  <a:path extrusionOk="0" h="2240" w="6050">
                    <a:moveTo>
                      <a:pt x="6049" y="0"/>
                    </a:moveTo>
                    <a:lnTo>
                      <a:pt x="6049" y="0"/>
                    </a:lnTo>
                    <a:cubicBezTo>
                      <a:pt x="5002" y="291"/>
                      <a:pt x="3984" y="640"/>
                      <a:pt x="2996" y="1018"/>
                    </a:cubicBezTo>
                    <a:cubicBezTo>
                      <a:pt x="1978" y="1396"/>
                      <a:pt x="989" y="1774"/>
                      <a:pt x="0" y="2239"/>
                    </a:cubicBezTo>
                    <a:cubicBezTo>
                      <a:pt x="1018" y="1920"/>
                      <a:pt x="2065" y="1571"/>
                      <a:pt x="3054" y="1192"/>
                    </a:cubicBezTo>
                    <a:cubicBezTo>
                      <a:pt x="4043" y="814"/>
                      <a:pt x="5060" y="436"/>
                      <a:pt x="6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rot="-5400000">
                <a:off x="1703592" y="4829904"/>
                <a:ext cx="283522" cy="304783"/>
              </a:xfrm>
              <a:custGeom>
                <a:rect b="b" l="l" r="r" t="t"/>
                <a:pathLst>
                  <a:path extrusionOk="0" h="5003" w="4654">
                    <a:moveTo>
                      <a:pt x="0" y="0"/>
                    </a:moveTo>
                    <a:cubicBezTo>
                      <a:pt x="262" y="87"/>
                      <a:pt x="524" y="233"/>
                      <a:pt x="727" y="436"/>
                    </a:cubicBezTo>
                    <a:cubicBezTo>
                      <a:pt x="931" y="611"/>
                      <a:pt x="1163" y="814"/>
                      <a:pt x="1367" y="1018"/>
                    </a:cubicBezTo>
                    <a:cubicBezTo>
                      <a:pt x="1803" y="1396"/>
                      <a:pt x="2210" y="1803"/>
                      <a:pt x="2588" y="2239"/>
                    </a:cubicBezTo>
                    <a:cubicBezTo>
                      <a:pt x="3345" y="3083"/>
                      <a:pt x="4042" y="4013"/>
                      <a:pt x="4653" y="5002"/>
                    </a:cubicBezTo>
                    <a:cubicBezTo>
                      <a:pt x="4159" y="3955"/>
                      <a:pt x="3519" y="2966"/>
                      <a:pt x="2734" y="2094"/>
                    </a:cubicBezTo>
                    <a:cubicBezTo>
                      <a:pt x="2356" y="1658"/>
                      <a:pt x="1920" y="1251"/>
                      <a:pt x="1483" y="902"/>
                    </a:cubicBezTo>
                    <a:cubicBezTo>
                      <a:pt x="1251" y="727"/>
                      <a:pt x="1018" y="524"/>
                      <a:pt x="785" y="349"/>
                    </a:cubicBezTo>
                    <a:cubicBezTo>
                      <a:pt x="553" y="175"/>
                      <a:pt x="291" y="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rot="-5400000">
                <a:off x="1714228" y="4649184"/>
                <a:ext cx="113433" cy="584710"/>
              </a:xfrm>
              <a:custGeom>
                <a:rect b="b" l="l" r="r" t="t"/>
                <a:pathLst>
                  <a:path extrusionOk="0" h="9598" w="1862">
                    <a:moveTo>
                      <a:pt x="1861" y="0"/>
                    </a:moveTo>
                    <a:lnTo>
                      <a:pt x="1861" y="0"/>
                    </a:lnTo>
                    <a:cubicBezTo>
                      <a:pt x="1774" y="815"/>
                      <a:pt x="1687" y="1629"/>
                      <a:pt x="1600" y="2443"/>
                    </a:cubicBezTo>
                    <a:cubicBezTo>
                      <a:pt x="1483" y="3228"/>
                      <a:pt x="1338" y="4043"/>
                      <a:pt x="1193" y="4857"/>
                    </a:cubicBezTo>
                    <a:cubicBezTo>
                      <a:pt x="1047" y="5642"/>
                      <a:pt x="873" y="6427"/>
                      <a:pt x="669" y="7242"/>
                    </a:cubicBezTo>
                    <a:cubicBezTo>
                      <a:pt x="466" y="8027"/>
                      <a:pt x="233" y="8812"/>
                      <a:pt x="0" y="9597"/>
                    </a:cubicBezTo>
                    <a:cubicBezTo>
                      <a:pt x="320" y="8812"/>
                      <a:pt x="582" y="8056"/>
                      <a:pt x="785" y="7271"/>
                    </a:cubicBezTo>
                    <a:cubicBezTo>
                      <a:pt x="1018" y="6485"/>
                      <a:pt x="1222" y="5671"/>
                      <a:pt x="1367" y="4886"/>
                    </a:cubicBezTo>
                    <a:cubicBezTo>
                      <a:pt x="1542" y="4072"/>
                      <a:pt x="1658" y="3257"/>
                      <a:pt x="1745" y="2443"/>
                    </a:cubicBezTo>
                    <a:cubicBezTo>
                      <a:pt x="1803" y="1629"/>
                      <a:pt x="1861" y="815"/>
                      <a:pt x="1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rot="-5400000">
                <a:off x="2304646" y="4444258"/>
                <a:ext cx="653793" cy="698752"/>
              </a:xfrm>
              <a:custGeom>
                <a:rect b="b" l="l" r="r" t="t"/>
                <a:pathLst>
                  <a:path extrusionOk="0" h="11470" w="10732">
                    <a:moveTo>
                      <a:pt x="7694" y="0"/>
                    </a:moveTo>
                    <a:cubicBezTo>
                      <a:pt x="7420" y="0"/>
                      <a:pt x="7149" y="59"/>
                      <a:pt x="6892" y="157"/>
                    </a:cubicBezTo>
                    <a:cubicBezTo>
                      <a:pt x="5235" y="739"/>
                      <a:pt x="3752" y="1699"/>
                      <a:pt x="2559" y="2978"/>
                    </a:cubicBezTo>
                    <a:cubicBezTo>
                      <a:pt x="2268" y="3269"/>
                      <a:pt x="2007" y="3676"/>
                      <a:pt x="2152" y="4054"/>
                    </a:cubicBezTo>
                    <a:cubicBezTo>
                      <a:pt x="2287" y="4351"/>
                      <a:pt x="2572" y="4523"/>
                      <a:pt x="2868" y="4523"/>
                    </a:cubicBezTo>
                    <a:cubicBezTo>
                      <a:pt x="2891" y="4523"/>
                      <a:pt x="2914" y="4522"/>
                      <a:pt x="2937" y="4520"/>
                    </a:cubicBezTo>
                    <a:cubicBezTo>
                      <a:pt x="3257" y="4491"/>
                      <a:pt x="3577" y="4374"/>
                      <a:pt x="3868" y="4229"/>
                    </a:cubicBezTo>
                    <a:lnTo>
                      <a:pt x="3868" y="4229"/>
                    </a:lnTo>
                    <a:cubicBezTo>
                      <a:pt x="2501" y="5043"/>
                      <a:pt x="1280" y="6119"/>
                      <a:pt x="320" y="7399"/>
                    </a:cubicBezTo>
                    <a:cubicBezTo>
                      <a:pt x="87" y="7602"/>
                      <a:pt x="0" y="7893"/>
                      <a:pt x="29" y="8213"/>
                    </a:cubicBezTo>
                    <a:cubicBezTo>
                      <a:pt x="131" y="8492"/>
                      <a:pt x="409" y="8660"/>
                      <a:pt x="710" y="8660"/>
                    </a:cubicBezTo>
                    <a:cubicBezTo>
                      <a:pt x="754" y="8660"/>
                      <a:pt x="799" y="8657"/>
                      <a:pt x="843" y="8649"/>
                    </a:cubicBezTo>
                    <a:cubicBezTo>
                      <a:pt x="1163" y="8562"/>
                      <a:pt x="1454" y="8416"/>
                      <a:pt x="1716" y="8184"/>
                    </a:cubicBezTo>
                    <a:cubicBezTo>
                      <a:pt x="1949" y="7951"/>
                      <a:pt x="2239" y="7748"/>
                      <a:pt x="2559" y="7631"/>
                    </a:cubicBezTo>
                    <a:lnTo>
                      <a:pt x="2559" y="7631"/>
                    </a:lnTo>
                    <a:cubicBezTo>
                      <a:pt x="1890" y="8300"/>
                      <a:pt x="1367" y="9056"/>
                      <a:pt x="960" y="9870"/>
                    </a:cubicBezTo>
                    <a:cubicBezTo>
                      <a:pt x="727" y="10219"/>
                      <a:pt x="698" y="10656"/>
                      <a:pt x="843" y="11034"/>
                    </a:cubicBezTo>
                    <a:cubicBezTo>
                      <a:pt x="1018" y="11325"/>
                      <a:pt x="1309" y="11470"/>
                      <a:pt x="1658" y="11470"/>
                    </a:cubicBezTo>
                    <a:cubicBezTo>
                      <a:pt x="1978" y="11441"/>
                      <a:pt x="2268" y="11354"/>
                      <a:pt x="2559" y="11208"/>
                    </a:cubicBezTo>
                    <a:cubicBezTo>
                      <a:pt x="3984" y="10539"/>
                      <a:pt x="5177" y="9405"/>
                      <a:pt x="5904" y="7980"/>
                    </a:cubicBezTo>
                    <a:lnTo>
                      <a:pt x="5904" y="7980"/>
                    </a:lnTo>
                    <a:cubicBezTo>
                      <a:pt x="5883" y="8669"/>
                      <a:pt x="6447" y="9149"/>
                      <a:pt x="7046" y="9149"/>
                    </a:cubicBezTo>
                    <a:cubicBezTo>
                      <a:pt x="7282" y="9149"/>
                      <a:pt x="7523" y="9075"/>
                      <a:pt x="7736" y="8911"/>
                    </a:cubicBezTo>
                    <a:cubicBezTo>
                      <a:pt x="8056" y="8620"/>
                      <a:pt x="8288" y="8213"/>
                      <a:pt x="8346" y="7777"/>
                    </a:cubicBezTo>
                    <a:cubicBezTo>
                      <a:pt x="8637" y="6701"/>
                      <a:pt x="8608" y="5567"/>
                      <a:pt x="8317" y="4491"/>
                    </a:cubicBezTo>
                    <a:lnTo>
                      <a:pt x="8317" y="4491"/>
                    </a:lnTo>
                    <a:cubicBezTo>
                      <a:pt x="8492" y="4927"/>
                      <a:pt x="8724" y="5334"/>
                      <a:pt x="9073" y="5654"/>
                    </a:cubicBezTo>
                    <a:cubicBezTo>
                      <a:pt x="9265" y="5830"/>
                      <a:pt x="9510" y="5918"/>
                      <a:pt x="9759" y="5918"/>
                    </a:cubicBezTo>
                    <a:cubicBezTo>
                      <a:pt x="9963" y="5918"/>
                      <a:pt x="10170" y="5859"/>
                      <a:pt x="10353" y="5741"/>
                    </a:cubicBezTo>
                    <a:cubicBezTo>
                      <a:pt x="10731" y="5421"/>
                      <a:pt x="10702" y="4839"/>
                      <a:pt x="10615" y="4345"/>
                    </a:cubicBezTo>
                    <a:cubicBezTo>
                      <a:pt x="10498" y="3880"/>
                      <a:pt x="10353" y="3385"/>
                      <a:pt x="10178" y="2949"/>
                    </a:cubicBezTo>
                    <a:cubicBezTo>
                      <a:pt x="9859" y="2135"/>
                      <a:pt x="9422" y="1379"/>
                      <a:pt x="8870" y="710"/>
                    </a:cubicBezTo>
                    <a:cubicBezTo>
                      <a:pt x="8695" y="419"/>
                      <a:pt x="8405" y="187"/>
                      <a:pt x="8085" y="41"/>
                    </a:cubicBezTo>
                    <a:cubicBezTo>
                      <a:pt x="7954" y="13"/>
                      <a:pt x="7824" y="0"/>
                      <a:pt x="76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rot="-5400000">
                <a:off x="2315645" y="4536699"/>
                <a:ext cx="292416" cy="613038"/>
              </a:xfrm>
              <a:custGeom>
                <a:rect b="b" l="l" r="r" t="t"/>
                <a:pathLst>
                  <a:path extrusionOk="0" h="10063" w="4800">
                    <a:moveTo>
                      <a:pt x="4799" y="0"/>
                    </a:moveTo>
                    <a:cubicBezTo>
                      <a:pt x="4159" y="1745"/>
                      <a:pt x="3490" y="3490"/>
                      <a:pt x="2676" y="5148"/>
                    </a:cubicBezTo>
                    <a:cubicBezTo>
                      <a:pt x="1862" y="6834"/>
                      <a:pt x="960" y="8434"/>
                      <a:pt x="1" y="10062"/>
                    </a:cubicBezTo>
                    <a:cubicBezTo>
                      <a:pt x="2443" y="7183"/>
                      <a:pt x="4101" y="3723"/>
                      <a:pt x="47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rot="-5400000">
                <a:off x="2528246" y="4685527"/>
                <a:ext cx="194944" cy="118733"/>
              </a:xfrm>
              <a:custGeom>
                <a:rect b="b" l="l" r="r" t="t"/>
                <a:pathLst>
                  <a:path extrusionOk="0" h="1949" w="3200">
                    <a:moveTo>
                      <a:pt x="2734" y="0"/>
                    </a:moveTo>
                    <a:lnTo>
                      <a:pt x="2530" y="58"/>
                    </a:lnTo>
                    <a:cubicBezTo>
                      <a:pt x="2036" y="204"/>
                      <a:pt x="1571" y="436"/>
                      <a:pt x="1135" y="727"/>
                    </a:cubicBezTo>
                    <a:cubicBezTo>
                      <a:pt x="698" y="1018"/>
                      <a:pt x="320" y="1367"/>
                      <a:pt x="0" y="1774"/>
                    </a:cubicBezTo>
                    <a:cubicBezTo>
                      <a:pt x="466" y="1541"/>
                      <a:pt x="873" y="1280"/>
                      <a:pt x="1338" y="1047"/>
                    </a:cubicBezTo>
                    <a:cubicBezTo>
                      <a:pt x="1717" y="845"/>
                      <a:pt x="2095" y="665"/>
                      <a:pt x="2493" y="507"/>
                    </a:cubicBezTo>
                    <a:lnTo>
                      <a:pt x="2493" y="507"/>
                    </a:lnTo>
                    <a:cubicBezTo>
                      <a:pt x="2684" y="1010"/>
                      <a:pt x="2919" y="1490"/>
                      <a:pt x="3199" y="1948"/>
                    </a:cubicBezTo>
                    <a:cubicBezTo>
                      <a:pt x="3112" y="1338"/>
                      <a:pt x="2967" y="756"/>
                      <a:pt x="2792" y="174"/>
                    </a:cubicBezTo>
                    <a:lnTo>
                      <a:pt x="2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rot="-5400000">
                <a:off x="2385637" y="4902519"/>
                <a:ext cx="74444" cy="124094"/>
              </a:xfrm>
              <a:custGeom>
                <a:rect b="b" l="l" r="r" t="t"/>
                <a:pathLst>
                  <a:path extrusionOk="0" h="2037" w="1222">
                    <a:moveTo>
                      <a:pt x="0" y="1"/>
                    </a:moveTo>
                    <a:cubicBezTo>
                      <a:pt x="117" y="379"/>
                      <a:pt x="291" y="728"/>
                      <a:pt x="495" y="1077"/>
                    </a:cubicBezTo>
                    <a:cubicBezTo>
                      <a:pt x="698" y="1426"/>
                      <a:pt x="931" y="1745"/>
                      <a:pt x="1222" y="2036"/>
                    </a:cubicBezTo>
                    <a:cubicBezTo>
                      <a:pt x="1193" y="1193"/>
                      <a:pt x="727" y="408"/>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rot="-5400000">
                <a:off x="2417130" y="4788785"/>
                <a:ext cx="138288" cy="53914"/>
              </a:xfrm>
              <a:custGeom>
                <a:rect b="b" l="l" r="r" t="t"/>
                <a:pathLst>
                  <a:path extrusionOk="0" h="885" w="2270">
                    <a:moveTo>
                      <a:pt x="1872" y="0"/>
                    </a:moveTo>
                    <a:cubicBezTo>
                      <a:pt x="1588" y="0"/>
                      <a:pt x="1305" y="59"/>
                      <a:pt x="1048" y="158"/>
                    </a:cubicBezTo>
                    <a:cubicBezTo>
                      <a:pt x="641" y="303"/>
                      <a:pt x="292" y="565"/>
                      <a:pt x="1" y="885"/>
                    </a:cubicBezTo>
                    <a:cubicBezTo>
                      <a:pt x="408" y="826"/>
                      <a:pt x="815" y="710"/>
                      <a:pt x="1193" y="565"/>
                    </a:cubicBezTo>
                    <a:cubicBezTo>
                      <a:pt x="1571" y="419"/>
                      <a:pt x="1920" y="245"/>
                      <a:pt x="2269" y="41"/>
                    </a:cubicBezTo>
                    <a:cubicBezTo>
                      <a:pt x="2139" y="13"/>
                      <a:pt x="2005" y="0"/>
                      <a:pt x="18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6" name="Shape 256"/>
        <p:cNvGrpSpPr/>
        <p:nvPr/>
      </p:nvGrpSpPr>
      <p:grpSpPr>
        <a:xfrm>
          <a:off x="0" y="0"/>
          <a:ext cx="0" cy="0"/>
          <a:chOff x="0" y="0"/>
          <a:chExt cx="0" cy="0"/>
        </a:xfrm>
      </p:grpSpPr>
      <p:sp>
        <p:nvSpPr>
          <p:cNvPr id="257" name="Google Shape;257;p11"/>
          <p:cNvSpPr txBox="1"/>
          <p:nvPr>
            <p:ph idx="1" type="subTitle"/>
          </p:nvPr>
        </p:nvSpPr>
        <p:spPr>
          <a:xfrm flipH="1">
            <a:off x="2861400" y="2855050"/>
            <a:ext cx="3421200" cy="58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8" name="Google Shape;258;p11"/>
          <p:cNvSpPr txBox="1"/>
          <p:nvPr>
            <p:ph hasCustomPrompt="1" type="title"/>
          </p:nvPr>
        </p:nvSpPr>
        <p:spPr>
          <a:xfrm>
            <a:off x="2630050" y="1801925"/>
            <a:ext cx="38841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9" name="Google Shape;259;p11"/>
          <p:cNvSpPr/>
          <p:nvPr/>
        </p:nvSpPr>
        <p:spPr>
          <a:xfrm flipH="1" rot="10800000">
            <a:off x="5927201" y="3304376"/>
            <a:ext cx="3227275" cy="1849600"/>
          </a:xfrm>
          <a:custGeom>
            <a:rect b="b" l="l" r="r" t="t"/>
            <a:pathLst>
              <a:path extrusionOk="0" h="73984" w="129091">
                <a:moveTo>
                  <a:pt x="96324" y="52402"/>
                </a:moveTo>
                <a:cubicBezTo>
                  <a:pt x="107996" y="68634"/>
                  <a:pt x="119729" y="73497"/>
                  <a:pt x="129091" y="73983"/>
                </a:cubicBezTo>
                <a:lnTo>
                  <a:pt x="129091" y="122"/>
                </a:lnTo>
                <a:lnTo>
                  <a:pt x="0" y="122"/>
                </a:lnTo>
                <a:cubicBezTo>
                  <a:pt x="8329" y="49849"/>
                  <a:pt x="58633" y="0"/>
                  <a:pt x="96324" y="5240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rot="10800000">
            <a:off x="-10473" y="-421856"/>
            <a:ext cx="6501698" cy="2214251"/>
          </a:xfrm>
          <a:custGeom>
            <a:rect b="b" l="l" r="r" t="t"/>
            <a:pathLst>
              <a:path extrusionOk="0" h="74926" w="220005">
                <a:moveTo>
                  <a:pt x="94926" y="29119"/>
                </a:moveTo>
                <a:cubicBezTo>
                  <a:pt x="72038" y="1"/>
                  <a:pt x="20365" y="21004"/>
                  <a:pt x="5897" y="18755"/>
                </a:cubicBezTo>
                <a:cubicBezTo>
                  <a:pt x="3860" y="18451"/>
                  <a:pt x="1915" y="18116"/>
                  <a:pt x="0" y="17782"/>
                </a:cubicBezTo>
                <a:lnTo>
                  <a:pt x="0" y="61612"/>
                </a:lnTo>
                <a:lnTo>
                  <a:pt x="220004" y="61612"/>
                </a:lnTo>
                <a:cubicBezTo>
                  <a:pt x="210034" y="55017"/>
                  <a:pt x="196022" y="47174"/>
                  <a:pt x="181857" y="43223"/>
                </a:cubicBezTo>
                <a:cubicBezTo>
                  <a:pt x="139790" y="31521"/>
                  <a:pt x="130945" y="74926"/>
                  <a:pt x="94926" y="291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1"/>
          <p:cNvGrpSpPr/>
          <p:nvPr/>
        </p:nvGrpSpPr>
        <p:grpSpPr>
          <a:xfrm>
            <a:off x="228601" y="228599"/>
            <a:ext cx="2088379" cy="1572101"/>
            <a:chOff x="228601" y="228599"/>
            <a:chExt cx="2088379" cy="1572101"/>
          </a:xfrm>
        </p:grpSpPr>
        <p:sp>
          <p:nvSpPr>
            <p:cNvPr id="262" name="Google Shape;262;p11"/>
            <p:cNvSpPr/>
            <p:nvPr/>
          </p:nvSpPr>
          <p:spPr>
            <a:xfrm flipH="1" rot="-5400000">
              <a:off x="457732" y="1075691"/>
              <a:ext cx="76298" cy="264300"/>
            </a:xfrm>
            <a:custGeom>
              <a:rect b="b" l="l" r="r" t="t"/>
              <a:pathLst>
                <a:path extrusionOk="0" h="4434" w="1280">
                  <a:moveTo>
                    <a:pt x="832" y="1"/>
                  </a:moveTo>
                  <a:cubicBezTo>
                    <a:pt x="687" y="1"/>
                    <a:pt x="524" y="215"/>
                    <a:pt x="465" y="391"/>
                  </a:cubicBezTo>
                  <a:cubicBezTo>
                    <a:pt x="117" y="1496"/>
                    <a:pt x="0" y="2659"/>
                    <a:pt x="117" y="3822"/>
                  </a:cubicBezTo>
                  <a:cubicBezTo>
                    <a:pt x="146" y="3968"/>
                    <a:pt x="175" y="4084"/>
                    <a:pt x="233" y="4230"/>
                  </a:cubicBezTo>
                  <a:cubicBezTo>
                    <a:pt x="291" y="4346"/>
                    <a:pt x="436" y="4433"/>
                    <a:pt x="582" y="4433"/>
                  </a:cubicBezTo>
                  <a:cubicBezTo>
                    <a:pt x="814" y="4433"/>
                    <a:pt x="931" y="4171"/>
                    <a:pt x="989" y="3939"/>
                  </a:cubicBezTo>
                  <a:cubicBezTo>
                    <a:pt x="1076" y="3619"/>
                    <a:pt x="1134" y="3270"/>
                    <a:pt x="1193" y="2921"/>
                  </a:cubicBezTo>
                  <a:cubicBezTo>
                    <a:pt x="1280" y="2339"/>
                    <a:pt x="1280" y="1729"/>
                    <a:pt x="1193" y="1118"/>
                  </a:cubicBezTo>
                  <a:cubicBezTo>
                    <a:pt x="1163" y="798"/>
                    <a:pt x="1105" y="507"/>
                    <a:pt x="1018" y="187"/>
                  </a:cubicBezTo>
                  <a:cubicBezTo>
                    <a:pt x="970" y="53"/>
                    <a:pt x="903"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rot="-5400000">
              <a:off x="487863" y="1238689"/>
              <a:ext cx="149078" cy="260723"/>
            </a:xfrm>
            <a:custGeom>
              <a:rect b="b" l="l" r="r" t="t"/>
              <a:pathLst>
                <a:path extrusionOk="0" h="4374" w="2501">
                  <a:moveTo>
                    <a:pt x="291" y="1"/>
                  </a:moveTo>
                  <a:cubicBezTo>
                    <a:pt x="0" y="1"/>
                    <a:pt x="175" y="524"/>
                    <a:pt x="204" y="670"/>
                  </a:cubicBezTo>
                  <a:cubicBezTo>
                    <a:pt x="465" y="1891"/>
                    <a:pt x="989" y="3054"/>
                    <a:pt x="1716" y="4072"/>
                  </a:cubicBezTo>
                  <a:cubicBezTo>
                    <a:pt x="1818" y="4200"/>
                    <a:pt x="1966" y="4373"/>
                    <a:pt x="2138" y="4373"/>
                  </a:cubicBezTo>
                  <a:cubicBezTo>
                    <a:pt x="2162" y="4373"/>
                    <a:pt x="2186" y="4370"/>
                    <a:pt x="2210" y="4363"/>
                  </a:cubicBezTo>
                  <a:cubicBezTo>
                    <a:pt x="2327" y="4334"/>
                    <a:pt x="2414" y="4247"/>
                    <a:pt x="2443" y="4130"/>
                  </a:cubicBezTo>
                  <a:cubicBezTo>
                    <a:pt x="2472" y="4014"/>
                    <a:pt x="2501" y="3869"/>
                    <a:pt x="2472" y="3752"/>
                  </a:cubicBezTo>
                  <a:cubicBezTo>
                    <a:pt x="2443" y="3084"/>
                    <a:pt x="2268" y="2444"/>
                    <a:pt x="1978" y="1862"/>
                  </a:cubicBezTo>
                  <a:cubicBezTo>
                    <a:pt x="1716" y="1339"/>
                    <a:pt x="1338" y="873"/>
                    <a:pt x="931" y="466"/>
                  </a:cubicBezTo>
                  <a:cubicBezTo>
                    <a:pt x="785" y="350"/>
                    <a:pt x="494" y="1"/>
                    <a:pt x="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rot="-5400000">
              <a:off x="135315" y="1295882"/>
              <a:ext cx="308648" cy="122076"/>
            </a:xfrm>
            <a:custGeom>
              <a:rect b="b" l="l" r="r" t="t"/>
              <a:pathLst>
                <a:path extrusionOk="0" h="2048" w="5178">
                  <a:moveTo>
                    <a:pt x="4421" y="0"/>
                  </a:moveTo>
                  <a:cubicBezTo>
                    <a:pt x="4371" y="0"/>
                    <a:pt x="4322" y="4"/>
                    <a:pt x="4276" y="11"/>
                  </a:cubicBezTo>
                  <a:cubicBezTo>
                    <a:pt x="2996" y="99"/>
                    <a:pt x="1775" y="506"/>
                    <a:pt x="699" y="1204"/>
                  </a:cubicBezTo>
                  <a:cubicBezTo>
                    <a:pt x="524" y="1320"/>
                    <a:pt x="59" y="1524"/>
                    <a:pt x="30" y="1785"/>
                  </a:cubicBezTo>
                  <a:cubicBezTo>
                    <a:pt x="1" y="2018"/>
                    <a:pt x="379" y="2047"/>
                    <a:pt x="553" y="2047"/>
                  </a:cubicBezTo>
                  <a:cubicBezTo>
                    <a:pt x="1222" y="2018"/>
                    <a:pt x="1862" y="1902"/>
                    <a:pt x="2531" y="1756"/>
                  </a:cubicBezTo>
                  <a:cubicBezTo>
                    <a:pt x="3229" y="1582"/>
                    <a:pt x="3956" y="1349"/>
                    <a:pt x="4625" y="1058"/>
                  </a:cubicBezTo>
                  <a:cubicBezTo>
                    <a:pt x="4741" y="1000"/>
                    <a:pt x="4886" y="913"/>
                    <a:pt x="5003" y="826"/>
                  </a:cubicBezTo>
                  <a:cubicBezTo>
                    <a:pt x="5090" y="739"/>
                    <a:pt x="5148" y="622"/>
                    <a:pt x="5177" y="477"/>
                  </a:cubicBezTo>
                  <a:cubicBezTo>
                    <a:pt x="5148" y="273"/>
                    <a:pt x="5003" y="128"/>
                    <a:pt x="4828" y="70"/>
                  </a:cubicBezTo>
                  <a:cubicBezTo>
                    <a:pt x="4700" y="27"/>
                    <a:pt x="4557" y="0"/>
                    <a:pt x="4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rot="-5400000">
              <a:off x="283618" y="1400851"/>
              <a:ext cx="256610" cy="88994"/>
            </a:xfrm>
            <a:custGeom>
              <a:rect b="b" l="l" r="r" t="t"/>
              <a:pathLst>
                <a:path extrusionOk="0" h="1493" w="4305">
                  <a:moveTo>
                    <a:pt x="3145" y="0"/>
                  </a:moveTo>
                  <a:cubicBezTo>
                    <a:pt x="2215" y="0"/>
                    <a:pt x="1334" y="230"/>
                    <a:pt x="524" y="649"/>
                  </a:cubicBezTo>
                  <a:cubicBezTo>
                    <a:pt x="378" y="736"/>
                    <a:pt x="0" y="881"/>
                    <a:pt x="87" y="1085"/>
                  </a:cubicBezTo>
                  <a:cubicBezTo>
                    <a:pt x="204" y="1318"/>
                    <a:pt x="553" y="1318"/>
                    <a:pt x="727" y="1347"/>
                  </a:cubicBezTo>
                  <a:cubicBezTo>
                    <a:pt x="1192" y="1463"/>
                    <a:pt x="1687" y="1492"/>
                    <a:pt x="2181" y="1492"/>
                  </a:cubicBezTo>
                  <a:cubicBezTo>
                    <a:pt x="2705" y="1463"/>
                    <a:pt x="3257" y="1347"/>
                    <a:pt x="3752" y="1143"/>
                  </a:cubicBezTo>
                  <a:cubicBezTo>
                    <a:pt x="4013" y="1027"/>
                    <a:pt x="4304" y="852"/>
                    <a:pt x="4304" y="591"/>
                  </a:cubicBezTo>
                  <a:cubicBezTo>
                    <a:pt x="4304" y="387"/>
                    <a:pt x="4188" y="213"/>
                    <a:pt x="4013" y="125"/>
                  </a:cubicBezTo>
                  <a:cubicBezTo>
                    <a:pt x="3839" y="38"/>
                    <a:pt x="3635" y="9"/>
                    <a:pt x="3461" y="9"/>
                  </a:cubicBezTo>
                  <a:cubicBezTo>
                    <a:pt x="3355" y="3"/>
                    <a:pt x="3250"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rot="-5400000">
              <a:off x="628000" y="1450535"/>
              <a:ext cx="104075" cy="211428"/>
            </a:xfrm>
            <a:custGeom>
              <a:rect b="b" l="l" r="r" t="t"/>
              <a:pathLst>
                <a:path extrusionOk="0" h="3547" w="1746">
                  <a:moveTo>
                    <a:pt x="152" y="1"/>
                  </a:moveTo>
                  <a:cubicBezTo>
                    <a:pt x="129" y="1"/>
                    <a:pt x="107" y="9"/>
                    <a:pt x="88" y="28"/>
                  </a:cubicBezTo>
                  <a:cubicBezTo>
                    <a:pt x="1" y="115"/>
                    <a:pt x="30" y="406"/>
                    <a:pt x="30" y="551"/>
                  </a:cubicBezTo>
                  <a:cubicBezTo>
                    <a:pt x="30" y="958"/>
                    <a:pt x="117" y="1365"/>
                    <a:pt x="263" y="1773"/>
                  </a:cubicBezTo>
                  <a:cubicBezTo>
                    <a:pt x="437" y="2267"/>
                    <a:pt x="670" y="2761"/>
                    <a:pt x="931" y="3227"/>
                  </a:cubicBezTo>
                  <a:cubicBezTo>
                    <a:pt x="1048" y="3372"/>
                    <a:pt x="1193" y="3546"/>
                    <a:pt x="1368" y="3546"/>
                  </a:cubicBezTo>
                  <a:cubicBezTo>
                    <a:pt x="1513" y="3546"/>
                    <a:pt x="1658" y="3430"/>
                    <a:pt x="1688" y="3285"/>
                  </a:cubicBezTo>
                  <a:cubicBezTo>
                    <a:pt x="1746" y="3139"/>
                    <a:pt x="1746" y="2994"/>
                    <a:pt x="1717" y="2849"/>
                  </a:cubicBezTo>
                  <a:cubicBezTo>
                    <a:pt x="1629" y="2180"/>
                    <a:pt x="1397" y="1540"/>
                    <a:pt x="1019" y="958"/>
                  </a:cubicBezTo>
                  <a:cubicBezTo>
                    <a:pt x="844" y="667"/>
                    <a:pt x="641" y="406"/>
                    <a:pt x="408" y="173"/>
                  </a:cubicBezTo>
                  <a:cubicBezTo>
                    <a:pt x="340" y="105"/>
                    <a:pt x="236"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rot="-5400000">
              <a:off x="605528" y="1640326"/>
              <a:ext cx="192055" cy="128693"/>
            </a:xfrm>
            <a:custGeom>
              <a:rect b="b" l="l" r="r" t="t"/>
              <a:pathLst>
                <a:path extrusionOk="0" h="2159" w="3222">
                  <a:moveTo>
                    <a:pt x="562" y="0"/>
                  </a:moveTo>
                  <a:cubicBezTo>
                    <a:pt x="301" y="0"/>
                    <a:pt x="1" y="104"/>
                    <a:pt x="139" y="427"/>
                  </a:cubicBezTo>
                  <a:cubicBezTo>
                    <a:pt x="401" y="834"/>
                    <a:pt x="750" y="1183"/>
                    <a:pt x="1157" y="1445"/>
                  </a:cubicBezTo>
                  <a:cubicBezTo>
                    <a:pt x="1564" y="1735"/>
                    <a:pt x="2000" y="1939"/>
                    <a:pt x="2466" y="2113"/>
                  </a:cubicBezTo>
                  <a:cubicBezTo>
                    <a:pt x="2567" y="2139"/>
                    <a:pt x="2679" y="2158"/>
                    <a:pt x="2783" y="2158"/>
                  </a:cubicBezTo>
                  <a:cubicBezTo>
                    <a:pt x="2918" y="2158"/>
                    <a:pt x="3040" y="2125"/>
                    <a:pt x="3105" y="2026"/>
                  </a:cubicBezTo>
                  <a:cubicBezTo>
                    <a:pt x="3222" y="1852"/>
                    <a:pt x="3134" y="1619"/>
                    <a:pt x="3018" y="1445"/>
                  </a:cubicBezTo>
                  <a:cubicBezTo>
                    <a:pt x="2756" y="1037"/>
                    <a:pt x="2407" y="688"/>
                    <a:pt x="2000" y="456"/>
                  </a:cubicBezTo>
                  <a:cubicBezTo>
                    <a:pt x="1622" y="223"/>
                    <a:pt x="1186" y="78"/>
                    <a:pt x="750" y="20"/>
                  </a:cubicBezTo>
                  <a:cubicBezTo>
                    <a:pt x="696" y="8"/>
                    <a:pt x="630" y="0"/>
                    <a:pt x="5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rot="-5400000">
              <a:off x="420060" y="1571926"/>
              <a:ext cx="236582" cy="110095"/>
            </a:xfrm>
            <a:custGeom>
              <a:rect b="b" l="l" r="r" t="t"/>
              <a:pathLst>
                <a:path extrusionOk="0" h="1847" w="3969">
                  <a:moveTo>
                    <a:pt x="44" y="1526"/>
                  </a:moveTo>
                  <a:cubicBezTo>
                    <a:pt x="74" y="1562"/>
                    <a:pt x="117" y="1588"/>
                    <a:pt x="159" y="1588"/>
                  </a:cubicBezTo>
                  <a:cubicBezTo>
                    <a:pt x="169" y="1588"/>
                    <a:pt x="178" y="1587"/>
                    <a:pt x="188" y="1584"/>
                  </a:cubicBezTo>
                  <a:lnTo>
                    <a:pt x="44" y="1526"/>
                  </a:lnTo>
                  <a:close/>
                  <a:moveTo>
                    <a:pt x="2817" y="1"/>
                  </a:moveTo>
                  <a:cubicBezTo>
                    <a:pt x="2764" y="1"/>
                    <a:pt x="2712" y="5"/>
                    <a:pt x="2659" y="13"/>
                  </a:cubicBezTo>
                  <a:cubicBezTo>
                    <a:pt x="2310" y="42"/>
                    <a:pt x="1961" y="159"/>
                    <a:pt x="1642" y="304"/>
                  </a:cubicBezTo>
                  <a:cubicBezTo>
                    <a:pt x="1147" y="537"/>
                    <a:pt x="653" y="828"/>
                    <a:pt x="188" y="1177"/>
                  </a:cubicBezTo>
                  <a:cubicBezTo>
                    <a:pt x="100" y="1206"/>
                    <a:pt x="42" y="1293"/>
                    <a:pt x="13" y="1409"/>
                  </a:cubicBezTo>
                  <a:cubicBezTo>
                    <a:pt x="0" y="1448"/>
                    <a:pt x="16" y="1492"/>
                    <a:pt x="44" y="1526"/>
                  </a:cubicBezTo>
                  <a:lnTo>
                    <a:pt x="44" y="1526"/>
                  </a:lnTo>
                  <a:cubicBezTo>
                    <a:pt x="43" y="1526"/>
                    <a:pt x="43" y="1526"/>
                    <a:pt x="42" y="1526"/>
                  </a:cubicBezTo>
                  <a:lnTo>
                    <a:pt x="42" y="1526"/>
                  </a:lnTo>
                  <a:lnTo>
                    <a:pt x="44" y="1526"/>
                  </a:lnTo>
                  <a:lnTo>
                    <a:pt x="44" y="1526"/>
                  </a:lnTo>
                  <a:cubicBezTo>
                    <a:pt x="44" y="1526"/>
                    <a:pt x="44" y="1526"/>
                    <a:pt x="44" y="1526"/>
                  </a:cubicBezTo>
                  <a:lnTo>
                    <a:pt x="44" y="1526"/>
                  </a:lnTo>
                  <a:cubicBezTo>
                    <a:pt x="658" y="1737"/>
                    <a:pt x="1297" y="1847"/>
                    <a:pt x="1945" y="1847"/>
                  </a:cubicBezTo>
                  <a:cubicBezTo>
                    <a:pt x="2278" y="1847"/>
                    <a:pt x="2614" y="1818"/>
                    <a:pt x="2950" y="1758"/>
                  </a:cubicBezTo>
                  <a:cubicBezTo>
                    <a:pt x="3270" y="1729"/>
                    <a:pt x="3590" y="1584"/>
                    <a:pt x="3794" y="1322"/>
                  </a:cubicBezTo>
                  <a:cubicBezTo>
                    <a:pt x="3968" y="1002"/>
                    <a:pt x="3910" y="595"/>
                    <a:pt x="3648" y="333"/>
                  </a:cubicBezTo>
                  <a:cubicBezTo>
                    <a:pt x="3426" y="135"/>
                    <a:pt x="3119" y="1"/>
                    <a:pt x="28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rot="-5400000">
              <a:off x="201539" y="1207841"/>
              <a:ext cx="561681" cy="395257"/>
            </a:xfrm>
            <a:custGeom>
              <a:rect b="b" l="l" r="r" t="t"/>
              <a:pathLst>
                <a:path extrusionOk="0" h="6631" w="9423">
                  <a:moveTo>
                    <a:pt x="0" y="0"/>
                  </a:moveTo>
                  <a:lnTo>
                    <a:pt x="0" y="0"/>
                  </a:lnTo>
                  <a:cubicBezTo>
                    <a:pt x="1396" y="1309"/>
                    <a:pt x="2879" y="2530"/>
                    <a:pt x="4479" y="3664"/>
                  </a:cubicBezTo>
                  <a:cubicBezTo>
                    <a:pt x="6049" y="4769"/>
                    <a:pt x="7707" y="5758"/>
                    <a:pt x="9422" y="6631"/>
                  </a:cubicBezTo>
                  <a:cubicBezTo>
                    <a:pt x="7881" y="5467"/>
                    <a:pt x="6282" y="4391"/>
                    <a:pt x="4711" y="3286"/>
                  </a:cubicBezTo>
                  <a:cubicBezTo>
                    <a:pt x="3141" y="2210"/>
                    <a:pt x="1600" y="107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rot="-5400000">
              <a:off x="1679388" y="79908"/>
              <a:ext cx="488901" cy="786283"/>
            </a:xfrm>
            <a:custGeom>
              <a:rect b="b" l="l" r="r" t="t"/>
              <a:pathLst>
                <a:path extrusionOk="0" h="13191" w="8202">
                  <a:moveTo>
                    <a:pt x="3425" y="1"/>
                  </a:moveTo>
                  <a:cubicBezTo>
                    <a:pt x="3310" y="1"/>
                    <a:pt x="3195" y="14"/>
                    <a:pt x="3083" y="42"/>
                  </a:cubicBezTo>
                  <a:cubicBezTo>
                    <a:pt x="2705" y="187"/>
                    <a:pt x="2386" y="449"/>
                    <a:pt x="2182" y="769"/>
                  </a:cubicBezTo>
                  <a:cubicBezTo>
                    <a:pt x="1106" y="2136"/>
                    <a:pt x="379" y="3764"/>
                    <a:pt x="88" y="5451"/>
                  </a:cubicBezTo>
                  <a:cubicBezTo>
                    <a:pt x="1" y="5858"/>
                    <a:pt x="1" y="6352"/>
                    <a:pt x="321" y="6585"/>
                  </a:cubicBezTo>
                  <a:cubicBezTo>
                    <a:pt x="461" y="6669"/>
                    <a:pt x="614" y="6713"/>
                    <a:pt x="764" y="6713"/>
                  </a:cubicBezTo>
                  <a:cubicBezTo>
                    <a:pt x="927" y="6713"/>
                    <a:pt x="1086" y="6662"/>
                    <a:pt x="1222" y="6556"/>
                  </a:cubicBezTo>
                  <a:cubicBezTo>
                    <a:pt x="1484" y="6323"/>
                    <a:pt x="1688" y="6062"/>
                    <a:pt x="1833" y="5771"/>
                  </a:cubicBezTo>
                  <a:lnTo>
                    <a:pt x="1833" y="5771"/>
                  </a:lnTo>
                  <a:cubicBezTo>
                    <a:pt x="1135" y="7196"/>
                    <a:pt x="699" y="8766"/>
                    <a:pt x="583" y="10337"/>
                  </a:cubicBezTo>
                  <a:cubicBezTo>
                    <a:pt x="524" y="10627"/>
                    <a:pt x="612" y="10947"/>
                    <a:pt x="786" y="11180"/>
                  </a:cubicBezTo>
                  <a:cubicBezTo>
                    <a:pt x="917" y="11272"/>
                    <a:pt x="1066" y="11316"/>
                    <a:pt x="1213" y="11316"/>
                  </a:cubicBezTo>
                  <a:cubicBezTo>
                    <a:pt x="1394" y="11316"/>
                    <a:pt x="1573" y="11250"/>
                    <a:pt x="1717" y="11122"/>
                  </a:cubicBezTo>
                  <a:cubicBezTo>
                    <a:pt x="1949" y="10860"/>
                    <a:pt x="2095" y="10569"/>
                    <a:pt x="2182" y="10249"/>
                  </a:cubicBezTo>
                  <a:cubicBezTo>
                    <a:pt x="2269" y="9929"/>
                    <a:pt x="2415" y="9610"/>
                    <a:pt x="2589" y="9348"/>
                  </a:cubicBezTo>
                  <a:lnTo>
                    <a:pt x="2589" y="9348"/>
                  </a:lnTo>
                  <a:cubicBezTo>
                    <a:pt x="2415" y="10249"/>
                    <a:pt x="2356" y="11151"/>
                    <a:pt x="2473" y="12081"/>
                  </a:cubicBezTo>
                  <a:cubicBezTo>
                    <a:pt x="2473" y="12489"/>
                    <a:pt x="2676" y="12867"/>
                    <a:pt x="2996" y="13099"/>
                  </a:cubicBezTo>
                  <a:cubicBezTo>
                    <a:pt x="3130" y="13160"/>
                    <a:pt x="3263" y="13190"/>
                    <a:pt x="3392" y="13190"/>
                  </a:cubicBezTo>
                  <a:cubicBezTo>
                    <a:pt x="3573" y="13190"/>
                    <a:pt x="3745" y="13131"/>
                    <a:pt x="3898" y="13012"/>
                  </a:cubicBezTo>
                  <a:cubicBezTo>
                    <a:pt x="4159" y="12838"/>
                    <a:pt x="4392" y="12605"/>
                    <a:pt x="4538" y="12314"/>
                  </a:cubicBezTo>
                  <a:cubicBezTo>
                    <a:pt x="5352" y="10976"/>
                    <a:pt x="5730" y="9377"/>
                    <a:pt x="5555" y="7836"/>
                  </a:cubicBezTo>
                  <a:lnTo>
                    <a:pt x="5555" y="7836"/>
                  </a:lnTo>
                  <a:cubicBezTo>
                    <a:pt x="5790" y="8188"/>
                    <a:pt x="6159" y="8359"/>
                    <a:pt x="6524" y="8359"/>
                  </a:cubicBezTo>
                  <a:cubicBezTo>
                    <a:pt x="6973" y="8359"/>
                    <a:pt x="7415" y="8100"/>
                    <a:pt x="7591" y="7603"/>
                  </a:cubicBezTo>
                  <a:cubicBezTo>
                    <a:pt x="7707" y="7167"/>
                    <a:pt x="7678" y="6731"/>
                    <a:pt x="7504" y="6323"/>
                  </a:cubicBezTo>
                  <a:cubicBezTo>
                    <a:pt x="7126" y="5276"/>
                    <a:pt x="6515" y="4346"/>
                    <a:pt x="5701" y="3590"/>
                  </a:cubicBezTo>
                  <a:lnTo>
                    <a:pt x="5701" y="3590"/>
                  </a:lnTo>
                  <a:cubicBezTo>
                    <a:pt x="6050" y="3881"/>
                    <a:pt x="6486" y="4055"/>
                    <a:pt x="6951" y="4171"/>
                  </a:cubicBezTo>
                  <a:cubicBezTo>
                    <a:pt x="6994" y="4177"/>
                    <a:pt x="7038" y="4179"/>
                    <a:pt x="7081" y="4179"/>
                  </a:cubicBezTo>
                  <a:cubicBezTo>
                    <a:pt x="7500" y="4179"/>
                    <a:pt x="7898" y="3927"/>
                    <a:pt x="8056" y="3532"/>
                  </a:cubicBezTo>
                  <a:cubicBezTo>
                    <a:pt x="8202" y="3066"/>
                    <a:pt x="7853" y="2601"/>
                    <a:pt x="7504" y="2252"/>
                  </a:cubicBezTo>
                  <a:cubicBezTo>
                    <a:pt x="7184" y="1903"/>
                    <a:pt x="6806" y="1583"/>
                    <a:pt x="6399" y="1321"/>
                  </a:cubicBezTo>
                  <a:cubicBezTo>
                    <a:pt x="5701" y="827"/>
                    <a:pt x="4945" y="420"/>
                    <a:pt x="4130" y="158"/>
                  </a:cubicBezTo>
                  <a:cubicBezTo>
                    <a:pt x="3913" y="59"/>
                    <a:pt x="3669" y="1"/>
                    <a:pt x="3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rot="-5400000">
              <a:off x="1687435" y="91712"/>
              <a:ext cx="100617" cy="655265"/>
            </a:xfrm>
            <a:custGeom>
              <a:rect b="b" l="l" r="r" t="t"/>
              <a:pathLst>
                <a:path extrusionOk="0" h="10993" w="1688">
                  <a:moveTo>
                    <a:pt x="0" y="0"/>
                  </a:moveTo>
                  <a:cubicBezTo>
                    <a:pt x="437" y="1803"/>
                    <a:pt x="786" y="3635"/>
                    <a:pt x="1018" y="5467"/>
                  </a:cubicBezTo>
                  <a:cubicBezTo>
                    <a:pt x="1251" y="7299"/>
                    <a:pt x="1396" y="9132"/>
                    <a:pt x="1425" y="10993"/>
                  </a:cubicBezTo>
                  <a:cubicBezTo>
                    <a:pt x="1687" y="9132"/>
                    <a:pt x="1687" y="7241"/>
                    <a:pt x="1425" y="5409"/>
                  </a:cubicBezTo>
                  <a:cubicBezTo>
                    <a:pt x="1193" y="3548"/>
                    <a:pt x="727" y="174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rot="-5400000">
              <a:off x="1844351" y="359498"/>
              <a:ext cx="164696" cy="176855"/>
            </a:xfrm>
            <a:custGeom>
              <a:rect b="b" l="l" r="r" t="t"/>
              <a:pathLst>
                <a:path extrusionOk="0" h="2967" w="2763">
                  <a:moveTo>
                    <a:pt x="1280" y="0"/>
                  </a:moveTo>
                  <a:lnTo>
                    <a:pt x="1164" y="175"/>
                  </a:lnTo>
                  <a:cubicBezTo>
                    <a:pt x="844" y="553"/>
                    <a:pt x="582" y="1018"/>
                    <a:pt x="378" y="1483"/>
                  </a:cubicBezTo>
                  <a:cubicBezTo>
                    <a:pt x="175" y="1949"/>
                    <a:pt x="29" y="2443"/>
                    <a:pt x="0" y="2966"/>
                  </a:cubicBezTo>
                  <a:cubicBezTo>
                    <a:pt x="233" y="2501"/>
                    <a:pt x="466" y="2065"/>
                    <a:pt x="698" y="1629"/>
                  </a:cubicBezTo>
                  <a:cubicBezTo>
                    <a:pt x="925" y="1275"/>
                    <a:pt x="1131" y="900"/>
                    <a:pt x="1371" y="560"/>
                  </a:cubicBezTo>
                  <a:lnTo>
                    <a:pt x="1371" y="560"/>
                  </a:lnTo>
                  <a:cubicBezTo>
                    <a:pt x="1812" y="861"/>
                    <a:pt x="2276" y="1136"/>
                    <a:pt x="2763" y="1367"/>
                  </a:cubicBezTo>
                  <a:cubicBezTo>
                    <a:pt x="2356" y="902"/>
                    <a:pt x="1920" y="495"/>
                    <a:pt x="1425" y="116"/>
                  </a:cubicBezTo>
                  <a:lnTo>
                    <a:pt x="1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flipH="1" rot="-5400000">
              <a:off x="1579814" y="459043"/>
              <a:ext cx="126606" cy="61038"/>
            </a:xfrm>
            <a:custGeom>
              <a:rect b="b" l="l" r="r" t="t"/>
              <a:pathLst>
                <a:path extrusionOk="0" h="1024" w="2124">
                  <a:moveTo>
                    <a:pt x="160" y="0"/>
                  </a:moveTo>
                  <a:cubicBezTo>
                    <a:pt x="107" y="0"/>
                    <a:pt x="54" y="2"/>
                    <a:pt x="0" y="6"/>
                  </a:cubicBezTo>
                  <a:cubicBezTo>
                    <a:pt x="640" y="471"/>
                    <a:pt x="1367" y="820"/>
                    <a:pt x="2123" y="1023"/>
                  </a:cubicBezTo>
                  <a:cubicBezTo>
                    <a:pt x="1660" y="397"/>
                    <a:pt x="942"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flipH="1" rot="-5400000">
              <a:off x="1729905" y="345669"/>
              <a:ext cx="86729" cy="116175"/>
            </a:xfrm>
            <a:custGeom>
              <a:rect b="b" l="l" r="r" t="t"/>
              <a:pathLst>
                <a:path extrusionOk="0" h="1949" w="1455">
                  <a:moveTo>
                    <a:pt x="1454" y="0"/>
                  </a:moveTo>
                  <a:lnTo>
                    <a:pt x="1454" y="0"/>
                  </a:lnTo>
                  <a:cubicBezTo>
                    <a:pt x="669" y="349"/>
                    <a:pt x="116" y="1076"/>
                    <a:pt x="0" y="1949"/>
                  </a:cubicBezTo>
                  <a:cubicBezTo>
                    <a:pt x="291" y="1658"/>
                    <a:pt x="553" y="1367"/>
                    <a:pt x="814" y="1018"/>
                  </a:cubicBezTo>
                  <a:cubicBezTo>
                    <a:pt x="1047" y="727"/>
                    <a:pt x="1251" y="378"/>
                    <a:pt x="14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rot="-5400000">
              <a:off x="317654" y="185265"/>
              <a:ext cx="547853" cy="721191"/>
            </a:xfrm>
            <a:custGeom>
              <a:rect b="b" l="l" r="r" t="t"/>
              <a:pathLst>
                <a:path extrusionOk="0" h="12099" w="9191">
                  <a:moveTo>
                    <a:pt x="1" y="1"/>
                  </a:moveTo>
                  <a:lnTo>
                    <a:pt x="1" y="1"/>
                  </a:lnTo>
                  <a:cubicBezTo>
                    <a:pt x="437" y="1193"/>
                    <a:pt x="990" y="2356"/>
                    <a:pt x="1629" y="3461"/>
                  </a:cubicBezTo>
                  <a:cubicBezTo>
                    <a:pt x="2269" y="4566"/>
                    <a:pt x="2967" y="5642"/>
                    <a:pt x="3752" y="6660"/>
                  </a:cubicBezTo>
                  <a:cubicBezTo>
                    <a:pt x="4538" y="7707"/>
                    <a:pt x="5381" y="8667"/>
                    <a:pt x="6282" y="9568"/>
                  </a:cubicBezTo>
                  <a:cubicBezTo>
                    <a:pt x="7213" y="10499"/>
                    <a:pt x="8173" y="11342"/>
                    <a:pt x="9191" y="12098"/>
                  </a:cubicBezTo>
                  <a:cubicBezTo>
                    <a:pt x="8260" y="11255"/>
                    <a:pt x="7300" y="10382"/>
                    <a:pt x="6428" y="9452"/>
                  </a:cubicBezTo>
                  <a:cubicBezTo>
                    <a:pt x="5555" y="8521"/>
                    <a:pt x="4712" y="7562"/>
                    <a:pt x="3956" y="6544"/>
                  </a:cubicBezTo>
                  <a:cubicBezTo>
                    <a:pt x="3171" y="5526"/>
                    <a:pt x="2473" y="4479"/>
                    <a:pt x="1804" y="3374"/>
                  </a:cubicBezTo>
                  <a:cubicBezTo>
                    <a:pt x="1135" y="2269"/>
                    <a:pt x="553" y="113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rot="-5400000">
              <a:off x="100981" y="537188"/>
              <a:ext cx="551310" cy="128335"/>
            </a:xfrm>
            <a:custGeom>
              <a:rect b="b" l="l" r="r" t="t"/>
              <a:pathLst>
                <a:path extrusionOk="0" h="2153" w="9249">
                  <a:moveTo>
                    <a:pt x="1833" y="0"/>
                  </a:moveTo>
                  <a:cubicBezTo>
                    <a:pt x="1367" y="29"/>
                    <a:pt x="931" y="117"/>
                    <a:pt x="495" y="262"/>
                  </a:cubicBezTo>
                  <a:cubicBezTo>
                    <a:pt x="0" y="466"/>
                    <a:pt x="0" y="640"/>
                    <a:pt x="466" y="902"/>
                  </a:cubicBezTo>
                  <a:cubicBezTo>
                    <a:pt x="1803" y="1600"/>
                    <a:pt x="3287" y="2036"/>
                    <a:pt x="4799" y="2123"/>
                  </a:cubicBezTo>
                  <a:cubicBezTo>
                    <a:pt x="5061" y="2143"/>
                    <a:pt x="5319" y="2152"/>
                    <a:pt x="5575" y="2152"/>
                  </a:cubicBezTo>
                  <a:cubicBezTo>
                    <a:pt x="6088" y="2152"/>
                    <a:pt x="6592" y="2114"/>
                    <a:pt x="7096" y="2036"/>
                  </a:cubicBezTo>
                  <a:cubicBezTo>
                    <a:pt x="7474" y="2007"/>
                    <a:pt x="7823" y="1920"/>
                    <a:pt x="8172" y="1832"/>
                  </a:cubicBezTo>
                  <a:cubicBezTo>
                    <a:pt x="8387" y="1779"/>
                    <a:pt x="8949" y="1477"/>
                    <a:pt x="9194" y="1477"/>
                  </a:cubicBezTo>
                  <a:cubicBezTo>
                    <a:pt x="9215" y="1477"/>
                    <a:pt x="9233" y="1479"/>
                    <a:pt x="9248" y="1483"/>
                  </a:cubicBezTo>
                  <a:cubicBezTo>
                    <a:pt x="7474" y="931"/>
                    <a:pt x="5700" y="524"/>
                    <a:pt x="3868" y="204"/>
                  </a:cubicBezTo>
                  <a:cubicBezTo>
                    <a:pt x="3199" y="59"/>
                    <a:pt x="2530" y="0"/>
                    <a:pt x="1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rot="-5400000">
              <a:off x="341110" y="622934"/>
              <a:ext cx="492358" cy="126666"/>
            </a:xfrm>
            <a:custGeom>
              <a:rect b="b" l="l" r="r" t="t"/>
              <a:pathLst>
                <a:path extrusionOk="0" h="2125" w="8260">
                  <a:moveTo>
                    <a:pt x="1426" y="0"/>
                  </a:moveTo>
                  <a:cubicBezTo>
                    <a:pt x="1193" y="29"/>
                    <a:pt x="204" y="58"/>
                    <a:pt x="117" y="320"/>
                  </a:cubicBezTo>
                  <a:cubicBezTo>
                    <a:pt x="1" y="698"/>
                    <a:pt x="757" y="1018"/>
                    <a:pt x="990" y="1134"/>
                  </a:cubicBezTo>
                  <a:cubicBezTo>
                    <a:pt x="2549" y="1794"/>
                    <a:pt x="4232" y="2124"/>
                    <a:pt x="5935" y="2124"/>
                  </a:cubicBezTo>
                  <a:cubicBezTo>
                    <a:pt x="6709" y="2124"/>
                    <a:pt x="7487" y="2056"/>
                    <a:pt x="8260" y="1920"/>
                  </a:cubicBezTo>
                  <a:cubicBezTo>
                    <a:pt x="6835" y="1658"/>
                    <a:pt x="5555" y="989"/>
                    <a:pt x="4218" y="495"/>
                  </a:cubicBezTo>
                  <a:cubicBezTo>
                    <a:pt x="3345" y="146"/>
                    <a:pt x="2385" y="0"/>
                    <a:pt x="14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flipH="1" rot="-5400000">
              <a:off x="547232" y="707399"/>
              <a:ext cx="438592" cy="136322"/>
            </a:xfrm>
            <a:custGeom>
              <a:rect b="b" l="l" r="r" t="t"/>
              <a:pathLst>
                <a:path extrusionOk="0" h="2287" w="7358">
                  <a:moveTo>
                    <a:pt x="1713" y="1"/>
                  </a:moveTo>
                  <a:cubicBezTo>
                    <a:pt x="1598" y="1"/>
                    <a:pt x="1482" y="4"/>
                    <a:pt x="1367" y="11"/>
                  </a:cubicBezTo>
                  <a:cubicBezTo>
                    <a:pt x="0" y="186"/>
                    <a:pt x="1193" y="1058"/>
                    <a:pt x="1832" y="1349"/>
                  </a:cubicBezTo>
                  <a:cubicBezTo>
                    <a:pt x="3288" y="1980"/>
                    <a:pt x="4845" y="2287"/>
                    <a:pt x="6418" y="2287"/>
                  </a:cubicBezTo>
                  <a:cubicBezTo>
                    <a:pt x="6731" y="2287"/>
                    <a:pt x="7044" y="2275"/>
                    <a:pt x="7358" y="2251"/>
                  </a:cubicBezTo>
                  <a:cubicBezTo>
                    <a:pt x="6224" y="1814"/>
                    <a:pt x="5206" y="1058"/>
                    <a:pt x="4072" y="564"/>
                  </a:cubicBezTo>
                  <a:cubicBezTo>
                    <a:pt x="3333" y="182"/>
                    <a:pt x="2527"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rot="-5400000">
              <a:off x="876832" y="754222"/>
              <a:ext cx="259054" cy="239622"/>
            </a:xfrm>
            <a:custGeom>
              <a:rect b="b" l="l" r="r" t="t"/>
              <a:pathLst>
                <a:path extrusionOk="0" h="4020" w="4346">
                  <a:moveTo>
                    <a:pt x="191" y="1"/>
                  </a:moveTo>
                  <a:cubicBezTo>
                    <a:pt x="0" y="1"/>
                    <a:pt x="57" y="281"/>
                    <a:pt x="157" y="431"/>
                  </a:cubicBezTo>
                  <a:cubicBezTo>
                    <a:pt x="1146" y="1740"/>
                    <a:pt x="2309" y="2903"/>
                    <a:pt x="3647" y="3863"/>
                  </a:cubicBezTo>
                  <a:cubicBezTo>
                    <a:pt x="3734" y="3921"/>
                    <a:pt x="3851" y="3979"/>
                    <a:pt x="3967" y="4008"/>
                  </a:cubicBezTo>
                  <a:cubicBezTo>
                    <a:pt x="3996" y="4016"/>
                    <a:pt x="4025" y="4019"/>
                    <a:pt x="4054" y="4019"/>
                  </a:cubicBezTo>
                  <a:cubicBezTo>
                    <a:pt x="4140" y="4019"/>
                    <a:pt x="4222" y="3986"/>
                    <a:pt x="4287" y="3921"/>
                  </a:cubicBezTo>
                  <a:cubicBezTo>
                    <a:pt x="4345" y="3776"/>
                    <a:pt x="4345" y="3630"/>
                    <a:pt x="4287" y="3485"/>
                  </a:cubicBezTo>
                  <a:cubicBezTo>
                    <a:pt x="4054" y="2990"/>
                    <a:pt x="3734" y="2525"/>
                    <a:pt x="3327" y="2118"/>
                  </a:cubicBezTo>
                  <a:cubicBezTo>
                    <a:pt x="3095" y="1885"/>
                    <a:pt x="2862" y="1653"/>
                    <a:pt x="2600" y="1420"/>
                  </a:cubicBezTo>
                  <a:cubicBezTo>
                    <a:pt x="2135" y="1042"/>
                    <a:pt x="1641" y="693"/>
                    <a:pt x="1117" y="402"/>
                  </a:cubicBezTo>
                  <a:cubicBezTo>
                    <a:pt x="855" y="257"/>
                    <a:pt x="594" y="111"/>
                    <a:pt x="303" y="24"/>
                  </a:cubicBezTo>
                  <a:cubicBezTo>
                    <a:pt x="259" y="8"/>
                    <a:pt x="222"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flipH="1" rot="-5400000">
              <a:off x="1017982" y="526759"/>
              <a:ext cx="119632" cy="438652"/>
            </a:xfrm>
            <a:custGeom>
              <a:rect b="b" l="l" r="r" t="t"/>
              <a:pathLst>
                <a:path extrusionOk="0" h="7359" w="2007">
                  <a:moveTo>
                    <a:pt x="233" y="1"/>
                  </a:moveTo>
                  <a:cubicBezTo>
                    <a:pt x="0" y="1"/>
                    <a:pt x="146" y="902"/>
                    <a:pt x="146" y="1077"/>
                  </a:cubicBezTo>
                  <a:cubicBezTo>
                    <a:pt x="175" y="1484"/>
                    <a:pt x="204" y="1920"/>
                    <a:pt x="233" y="2356"/>
                  </a:cubicBezTo>
                  <a:cubicBezTo>
                    <a:pt x="320" y="3200"/>
                    <a:pt x="407" y="4072"/>
                    <a:pt x="553" y="4886"/>
                  </a:cubicBezTo>
                  <a:cubicBezTo>
                    <a:pt x="669" y="5701"/>
                    <a:pt x="844" y="6544"/>
                    <a:pt x="1367" y="7155"/>
                  </a:cubicBezTo>
                  <a:cubicBezTo>
                    <a:pt x="1425" y="7271"/>
                    <a:pt x="1542" y="7329"/>
                    <a:pt x="1687" y="7358"/>
                  </a:cubicBezTo>
                  <a:cubicBezTo>
                    <a:pt x="1803" y="7358"/>
                    <a:pt x="1891" y="7271"/>
                    <a:pt x="1949" y="7155"/>
                  </a:cubicBezTo>
                  <a:cubicBezTo>
                    <a:pt x="1978" y="7038"/>
                    <a:pt x="2007" y="6922"/>
                    <a:pt x="1978" y="6777"/>
                  </a:cubicBezTo>
                  <a:lnTo>
                    <a:pt x="1978" y="6777"/>
                  </a:lnTo>
                  <a:lnTo>
                    <a:pt x="1978" y="6806"/>
                  </a:lnTo>
                  <a:cubicBezTo>
                    <a:pt x="1978" y="5148"/>
                    <a:pt x="1716" y="3520"/>
                    <a:pt x="1164" y="1978"/>
                  </a:cubicBezTo>
                  <a:cubicBezTo>
                    <a:pt x="1047" y="1629"/>
                    <a:pt x="902" y="1280"/>
                    <a:pt x="756" y="902"/>
                  </a:cubicBezTo>
                  <a:cubicBezTo>
                    <a:pt x="669" y="728"/>
                    <a:pt x="495"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flipH="1" rot="-5400000">
              <a:off x="848816" y="294885"/>
              <a:ext cx="124878" cy="522817"/>
            </a:xfrm>
            <a:custGeom>
              <a:rect b="b" l="l" r="r" t="t"/>
              <a:pathLst>
                <a:path extrusionOk="0" h="8771" w="2095">
                  <a:moveTo>
                    <a:pt x="282" y="1"/>
                  </a:moveTo>
                  <a:cubicBezTo>
                    <a:pt x="266" y="1"/>
                    <a:pt x="249" y="4"/>
                    <a:pt x="233" y="11"/>
                  </a:cubicBezTo>
                  <a:cubicBezTo>
                    <a:pt x="29" y="98"/>
                    <a:pt x="29" y="622"/>
                    <a:pt x="29" y="796"/>
                  </a:cubicBezTo>
                  <a:cubicBezTo>
                    <a:pt x="0" y="1960"/>
                    <a:pt x="58" y="3152"/>
                    <a:pt x="233" y="4315"/>
                  </a:cubicBezTo>
                  <a:cubicBezTo>
                    <a:pt x="320" y="4984"/>
                    <a:pt x="407" y="5653"/>
                    <a:pt x="524" y="6293"/>
                  </a:cubicBezTo>
                  <a:cubicBezTo>
                    <a:pt x="611" y="6758"/>
                    <a:pt x="698" y="7252"/>
                    <a:pt x="844" y="7718"/>
                  </a:cubicBezTo>
                  <a:cubicBezTo>
                    <a:pt x="931" y="8037"/>
                    <a:pt x="1105" y="8677"/>
                    <a:pt x="1513" y="8764"/>
                  </a:cubicBezTo>
                  <a:cubicBezTo>
                    <a:pt x="1538" y="8769"/>
                    <a:pt x="1563" y="8771"/>
                    <a:pt x="1587" y="8771"/>
                  </a:cubicBezTo>
                  <a:cubicBezTo>
                    <a:pt x="1878" y="8771"/>
                    <a:pt x="1980" y="8450"/>
                    <a:pt x="2007" y="8154"/>
                  </a:cubicBezTo>
                  <a:cubicBezTo>
                    <a:pt x="2065" y="8008"/>
                    <a:pt x="2065" y="7863"/>
                    <a:pt x="2036" y="7776"/>
                  </a:cubicBezTo>
                  <a:cubicBezTo>
                    <a:pt x="2094" y="7194"/>
                    <a:pt x="2094" y="6612"/>
                    <a:pt x="2065" y="6031"/>
                  </a:cubicBezTo>
                  <a:cubicBezTo>
                    <a:pt x="2007" y="4141"/>
                    <a:pt x="1542" y="2279"/>
                    <a:pt x="727" y="564"/>
                  </a:cubicBezTo>
                  <a:cubicBezTo>
                    <a:pt x="674" y="430"/>
                    <a:pt x="473"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flipH="1" rot="-5400000">
              <a:off x="600551" y="52519"/>
              <a:ext cx="116175" cy="575868"/>
            </a:xfrm>
            <a:custGeom>
              <a:rect b="b" l="l" r="r" t="t"/>
              <a:pathLst>
                <a:path extrusionOk="0" h="9661" w="1949">
                  <a:moveTo>
                    <a:pt x="819" y="1"/>
                  </a:moveTo>
                  <a:cubicBezTo>
                    <a:pt x="596" y="1"/>
                    <a:pt x="490" y="336"/>
                    <a:pt x="466" y="506"/>
                  </a:cubicBezTo>
                  <a:cubicBezTo>
                    <a:pt x="0" y="3385"/>
                    <a:pt x="117" y="6294"/>
                    <a:pt x="844" y="9114"/>
                  </a:cubicBezTo>
                  <a:cubicBezTo>
                    <a:pt x="873" y="9260"/>
                    <a:pt x="931" y="9405"/>
                    <a:pt x="1018" y="9522"/>
                  </a:cubicBezTo>
                  <a:cubicBezTo>
                    <a:pt x="1082" y="9607"/>
                    <a:pt x="1177" y="9661"/>
                    <a:pt x="1281" y="9661"/>
                  </a:cubicBezTo>
                  <a:cubicBezTo>
                    <a:pt x="1318" y="9661"/>
                    <a:pt x="1357" y="9653"/>
                    <a:pt x="1396" y="9638"/>
                  </a:cubicBezTo>
                  <a:cubicBezTo>
                    <a:pt x="1571" y="9580"/>
                    <a:pt x="1629" y="9376"/>
                    <a:pt x="1658" y="9173"/>
                  </a:cubicBezTo>
                  <a:cubicBezTo>
                    <a:pt x="1774" y="8416"/>
                    <a:pt x="1862" y="7660"/>
                    <a:pt x="1891" y="6904"/>
                  </a:cubicBezTo>
                  <a:cubicBezTo>
                    <a:pt x="1949" y="5537"/>
                    <a:pt x="1862" y="4200"/>
                    <a:pt x="1658" y="2862"/>
                  </a:cubicBezTo>
                  <a:cubicBezTo>
                    <a:pt x="1571" y="2193"/>
                    <a:pt x="1425" y="1524"/>
                    <a:pt x="1251" y="885"/>
                  </a:cubicBezTo>
                  <a:cubicBezTo>
                    <a:pt x="1193" y="652"/>
                    <a:pt x="1164" y="158"/>
                    <a:pt x="960" y="41"/>
                  </a:cubicBezTo>
                  <a:cubicBezTo>
                    <a:pt x="909" y="13"/>
                    <a:pt x="862" y="1"/>
                    <a:pt x="8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1"/>
          <p:cNvGrpSpPr/>
          <p:nvPr/>
        </p:nvGrpSpPr>
        <p:grpSpPr>
          <a:xfrm>
            <a:off x="7034943" y="3340851"/>
            <a:ext cx="1956656" cy="1650248"/>
            <a:chOff x="7034943" y="3340851"/>
            <a:chExt cx="1956656" cy="1650248"/>
          </a:xfrm>
        </p:grpSpPr>
        <p:sp>
          <p:nvSpPr>
            <p:cNvPr id="284" name="Google Shape;284;p11"/>
            <p:cNvSpPr/>
            <p:nvPr/>
          </p:nvSpPr>
          <p:spPr>
            <a:xfrm rot="5400000">
              <a:off x="8216888" y="4218024"/>
              <a:ext cx="648500" cy="793965"/>
            </a:xfrm>
            <a:custGeom>
              <a:rect b="b" l="l" r="r" t="t"/>
              <a:pathLst>
                <a:path extrusionOk="0" h="12070" w="9859">
                  <a:moveTo>
                    <a:pt x="9859" y="1"/>
                  </a:moveTo>
                  <a:lnTo>
                    <a:pt x="9480" y="204"/>
                  </a:lnTo>
                  <a:cubicBezTo>
                    <a:pt x="8026" y="902"/>
                    <a:pt x="6456" y="1397"/>
                    <a:pt x="4857" y="1659"/>
                  </a:cubicBezTo>
                  <a:cubicBezTo>
                    <a:pt x="4007" y="1782"/>
                    <a:pt x="3141" y="1848"/>
                    <a:pt x="2276" y="1848"/>
                  </a:cubicBezTo>
                  <a:cubicBezTo>
                    <a:pt x="1513" y="1848"/>
                    <a:pt x="750" y="1797"/>
                    <a:pt x="0" y="1688"/>
                  </a:cubicBezTo>
                  <a:lnTo>
                    <a:pt x="0" y="1688"/>
                  </a:lnTo>
                  <a:cubicBezTo>
                    <a:pt x="997" y="1905"/>
                    <a:pt x="2017" y="2021"/>
                    <a:pt x="3038" y="2021"/>
                  </a:cubicBezTo>
                  <a:cubicBezTo>
                    <a:pt x="3655" y="2021"/>
                    <a:pt x="4273" y="1979"/>
                    <a:pt x="4886" y="1891"/>
                  </a:cubicBezTo>
                  <a:cubicBezTo>
                    <a:pt x="6401" y="1705"/>
                    <a:pt x="7869" y="1300"/>
                    <a:pt x="9243" y="676"/>
                  </a:cubicBezTo>
                  <a:lnTo>
                    <a:pt x="9243" y="676"/>
                  </a:lnTo>
                  <a:cubicBezTo>
                    <a:pt x="8937" y="1486"/>
                    <a:pt x="8692" y="2314"/>
                    <a:pt x="8492" y="3142"/>
                  </a:cubicBezTo>
                  <a:cubicBezTo>
                    <a:pt x="8259" y="4130"/>
                    <a:pt x="8085" y="5090"/>
                    <a:pt x="7968" y="6108"/>
                  </a:cubicBezTo>
                  <a:cubicBezTo>
                    <a:pt x="7736" y="8085"/>
                    <a:pt x="7736" y="10092"/>
                    <a:pt x="8026" y="12069"/>
                  </a:cubicBezTo>
                  <a:cubicBezTo>
                    <a:pt x="7881" y="10092"/>
                    <a:pt x="7968" y="8085"/>
                    <a:pt x="8259" y="6108"/>
                  </a:cubicBezTo>
                  <a:cubicBezTo>
                    <a:pt x="8375" y="5148"/>
                    <a:pt x="8579" y="4159"/>
                    <a:pt x="8841" y="3200"/>
                  </a:cubicBezTo>
                  <a:cubicBezTo>
                    <a:pt x="9073" y="2269"/>
                    <a:pt x="9364" y="1339"/>
                    <a:pt x="9713" y="408"/>
                  </a:cubicBezTo>
                  <a:lnTo>
                    <a:pt x="98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rot="5400000">
              <a:off x="8346935" y="4348072"/>
              <a:ext cx="614099" cy="537620"/>
            </a:xfrm>
            <a:custGeom>
              <a:rect b="b" l="l" r="r" t="t"/>
              <a:pathLst>
                <a:path extrusionOk="0" h="8173" w="9336">
                  <a:moveTo>
                    <a:pt x="9336" y="1"/>
                  </a:moveTo>
                  <a:lnTo>
                    <a:pt x="9336" y="1"/>
                  </a:lnTo>
                  <a:cubicBezTo>
                    <a:pt x="8725" y="844"/>
                    <a:pt x="8056" y="1658"/>
                    <a:pt x="7387" y="2443"/>
                  </a:cubicBezTo>
                  <a:cubicBezTo>
                    <a:pt x="6660" y="3229"/>
                    <a:pt x="5933" y="3956"/>
                    <a:pt x="5148" y="4624"/>
                  </a:cubicBezTo>
                  <a:cubicBezTo>
                    <a:pt x="4363" y="5322"/>
                    <a:pt x="3549" y="5962"/>
                    <a:pt x="2676" y="6544"/>
                  </a:cubicBezTo>
                  <a:cubicBezTo>
                    <a:pt x="1804" y="7125"/>
                    <a:pt x="931" y="7678"/>
                    <a:pt x="1" y="8172"/>
                  </a:cubicBezTo>
                  <a:cubicBezTo>
                    <a:pt x="990" y="7794"/>
                    <a:pt x="1920" y="7329"/>
                    <a:pt x="2822" y="6776"/>
                  </a:cubicBezTo>
                  <a:cubicBezTo>
                    <a:pt x="3723" y="6224"/>
                    <a:pt x="4567" y="5584"/>
                    <a:pt x="5381" y="4886"/>
                  </a:cubicBezTo>
                  <a:cubicBezTo>
                    <a:pt x="6166" y="4188"/>
                    <a:pt x="6893" y="3432"/>
                    <a:pt x="7562" y="2618"/>
                  </a:cubicBezTo>
                  <a:cubicBezTo>
                    <a:pt x="8231" y="1804"/>
                    <a:pt x="8842" y="931"/>
                    <a:pt x="93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5400000">
              <a:off x="8576827" y="4648487"/>
              <a:ext cx="158984" cy="526240"/>
            </a:xfrm>
            <a:custGeom>
              <a:rect b="b" l="l" r="r" t="t"/>
              <a:pathLst>
                <a:path extrusionOk="0" h="8000" w="2417">
                  <a:moveTo>
                    <a:pt x="1433" y="1"/>
                  </a:moveTo>
                  <a:cubicBezTo>
                    <a:pt x="1170" y="1"/>
                    <a:pt x="806" y="1804"/>
                    <a:pt x="727" y="2014"/>
                  </a:cubicBezTo>
                  <a:cubicBezTo>
                    <a:pt x="494" y="2654"/>
                    <a:pt x="349" y="3323"/>
                    <a:pt x="233" y="3992"/>
                  </a:cubicBezTo>
                  <a:cubicBezTo>
                    <a:pt x="0" y="5213"/>
                    <a:pt x="204" y="6493"/>
                    <a:pt x="814" y="7569"/>
                  </a:cubicBezTo>
                  <a:cubicBezTo>
                    <a:pt x="814" y="7598"/>
                    <a:pt x="814" y="7598"/>
                    <a:pt x="814" y="7598"/>
                  </a:cubicBezTo>
                  <a:cubicBezTo>
                    <a:pt x="966" y="7882"/>
                    <a:pt x="1204" y="8000"/>
                    <a:pt x="1441" y="8000"/>
                  </a:cubicBezTo>
                  <a:cubicBezTo>
                    <a:pt x="1931" y="8000"/>
                    <a:pt x="2417" y="7497"/>
                    <a:pt x="2123" y="6929"/>
                  </a:cubicBezTo>
                  <a:cubicBezTo>
                    <a:pt x="1861" y="6318"/>
                    <a:pt x="1716" y="5708"/>
                    <a:pt x="1629" y="5068"/>
                  </a:cubicBezTo>
                  <a:cubicBezTo>
                    <a:pt x="1541" y="4370"/>
                    <a:pt x="1483" y="3701"/>
                    <a:pt x="1483" y="3003"/>
                  </a:cubicBezTo>
                  <a:lnTo>
                    <a:pt x="1454" y="2014"/>
                  </a:lnTo>
                  <a:cubicBezTo>
                    <a:pt x="1454" y="1782"/>
                    <a:pt x="1629" y="269"/>
                    <a:pt x="1512" y="66"/>
                  </a:cubicBezTo>
                  <a:cubicBezTo>
                    <a:pt x="1487" y="21"/>
                    <a:pt x="1460" y="1"/>
                    <a:pt x="14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rot="5400000">
              <a:off x="8359002" y="4429545"/>
              <a:ext cx="156945" cy="330742"/>
            </a:xfrm>
            <a:custGeom>
              <a:rect b="b" l="l" r="r" t="t"/>
              <a:pathLst>
                <a:path extrusionOk="0" h="5028" w="2386">
                  <a:moveTo>
                    <a:pt x="2196" y="0"/>
                  </a:moveTo>
                  <a:cubicBezTo>
                    <a:pt x="2123" y="0"/>
                    <a:pt x="2029" y="63"/>
                    <a:pt x="1920" y="197"/>
                  </a:cubicBezTo>
                  <a:cubicBezTo>
                    <a:pt x="1455" y="778"/>
                    <a:pt x="1077" y="1389"/>
                    <a:pt x="786" y="2029"/>
                  </a:cubicBezTo>
                  <a:cubicBezTo>
                    <a:pt x="437" y="2756"/>
                    <a:pt x="204" y="3512"/>
                    <a:pt x="30" y="4297"/>
                  </a:cubicBezTo>
                  <a:cubicBezTo>
                    <a:pt x="1" y="4442"/>
                    <a:pt x="1" y="4588"/>
                    <a:pt x="30" y="4733"/>
                  </a:cubicBezTo>
                  <a:cubicBezTo>
                    <a:pt x="30" y="4879"/>
                    <a:pt x="146" y="4995"/>
                    <a:pt x="291" y="5024"/>
                  </a:cubicBezTo>
                  <a:cubicBezTo>
                    <a:pt x="307" y="5027"/>
                    <a:pt x="322" y="5028"/>
                    <a:pt x="337" y="5028"/>
                  </a:cubicBezTo>
                  <a:cubicBezTo>
                    <a:pt x="496" y="5028"/>
                    <a:pt x="651" y="4895"/>
                    <a:pt x="757" y="4762"/>
                  </a:cubicBezTo>
                  <a:cubicBezTo>
                    <a:pt x="1833" y="3541"/>
                    <a:pt x="2385" y="1971"/>
                    <a:pt x="2356" y="342"/>
                  </a:cubicBezTo>
                  <a:cubicBezTo>
                    <a:pt x="2356" y="122"/>
                    <a:pt x="2297" y="0"/>
                    <a:pt x="2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rot="5400000">
              <a:off x="8015210" y="4767747"/>
              <a:ext cx="193978" cy="181158"/>
            </a:xfrm>
            <a:custGeom>
              <a:rect b="b" l="l" r="r" t="t"/>
              <a:pathLst>
                <a:path extrusionOk="0" h="2754" w="2949">
                  <a:moveTo>
                    <a:pt x="1527" y="0"/>
                  </a:moveTo>
                  <a:cubicBezTo>
                    <a:pt x="1169" y="0"/>
                    <a:pt x="806" y="141"/>
                    <a:pt x="523" y="454"/>
                  </a:cubicBezTo>
                  <a:cubicBezTo>
                    <a:pt x="0" y="1007"/>
                    <a:pt x="58" y="1908"/>
                    <a:pt x="640" y="2403"/>
                  </a:cubicBezTo>
                  <a:cubicBezTo>
                    <a:pt x="909" y="2646"/>
                    <a:pt x="1224" y="2754"/>
                    <a:pt x="1533" y="2754"/>
                  </a:cubicBezTo>
                  <a:cubicBezTo>
                    <a:pt x="2260" y="2754"/>
                    <a:pt x="2949" y="2155"/>
                    <a:pt x="2908" y="1298"/>
                  </a:cubicBezTo>
                  <a:cubicBezTo>
                    <a:pt x="2851" y="500"/>
                    <a:pt x="2199" y="0"/>
                    <a:pt x="15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5400000">
              <a:off x="8247574" y="4161629"/>
              <a:ext cx="194044" cy="180632"/>
            </a:xfrm>
            <a:custGeom>
              <a:rect b="b" l="l" r="r" t="t"/>
              <a:pathLst>
                <a:path extrusionOk="0" h="2746" w="2950">
                  <a:moveTo>
                    <a:pt x="1515" y="1"/>
                  </a:moveTo>
                  <a:cubicBezTo>
                    <a:pt x="1161" y="1"/>
                    <a:pt x="803" y="136"/>
                    <a:pt x="524" y="435"/>
                  </a:cubicBezTo>
                  <a:cubicBezTo>
                    <a:pt x="0" y="1017"/>
                    <a:pt x="58" y="1889"/>
                    <a:pt x="640" y="2413"/>
                  </a:cubicBezTo>
                  <a:cubicBezTo>
                    <a:pt x="904" y="2642"/>
                    <a:pt x="1212" y="2745"/>
                    <a:pt x="1515" y="2745"/>
                  </a:cubicBezTo>
                  <a:cubicBezTo>
                    <a:pt x="2248" y="2745"/>
                    <a:pt x="2950" y="2143"/>
                    <a:pt x="2908" y="1279"/>
                  </a:cubicBezTo>
                  <a:cubicBezTo>
                    <a:pt x="2851" y="496"/>
                    <a:pt x="2192" y="1"/>
                    <a:pt x="1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5400000">
              <a:off x="8735029" y="4146599"/>
              <a:ext cx="194044" cy="180040"/>
            </a:xfrm>
            <a:custGeom>
              <a:rect b="b" l="l" r="r" t="t"/>
              <a:pathLst>
                <a:path extrusionOk="0" h="2737" w="2950">
                  <a:moveTo>
                    <a:pt x="1527" y="1"/>
                  </a:moveTo>
                  <a:cubicBezTo>
                    <a:pt x="1170" y="1"/>
                    <a:pt x="807" y="142"/>
                    <a:pt x="524" y="455"/>
                  </a:cubicBezTo>
                  <a:cubicBezTo>
                    <a:pt x="1" y="1007"/>
                    <a:pt x="59" y="1880"/>
                    <a:pt x="640" y="2403"/>
                  </a:cubicBezTo>
                  <a:cubicBezTo>
                    <a:pt x="905" y="2634"/>
                    <a:pt x="1215" y="2736"/>
                    <a:pt x="1518" y="2736"/>
                  </a:cubicBezTo>
                  <a:cubicBezTo>
                    <a:pt x="2250" y="2736"/>
                    <a:pt x="2950" y="2141"/>
                    <a:pt x="2909" y="1298"/>
                  </a:cubicBezTo>
                  <a:cubicBezTo>
                    <a:pt x="2852" y="501"/>
                    <a:pt x="2200" y="1"/>
                    <a:pt x="1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8772721" y="4523379"/>
              <a:ext cx="286987" cy="150768"/>
            </a:xfrm>
            <a:custGeom>
              <a:rect b="b" l="l" r="r" t="t"/>
              <a:pathLst>
                <a:path extrusionOk="0" h="2292" w="4363">
                  <a:moveTo>
                    <a:pt x="815" y="1"/>
                  </a:moveTo>
                  <a:cubicBezTo>
                    <a:pt x="708" y="1"/>
                    <a:pt x="600" y="10"/>
                    <a:pt x="494" y="29"/>
                  </a:cubicBezTo>
                  <a:cubicBezTo>
                    <a:pt x="291" y="58"/>
                    <a:pt x="116" y="174"/>
                    <a:pt x="29" y="378"/>
                  </a:cubicBezTo>
                  <a:cubicBezTo>
                    <a:pt x="0" y="494"/>
                    <a:pt x="29" y="639"/>
                    <a:pt x="87" y="756"/>
                  </a:cubicBezTo>
                  <a:cubicBezTo>
                    <a:pt x="175" y="872"/>
                    <a:pt x="262" y="988"/>
                    <a:pt x="378" y="1047"/>
                  </a:cubicBezTo>
                  <a:cubicBezTo>
                    <a:pt x="640" y="1279"/>
                    <a:pt x="902" y="1454"/>
                    <a:pt x="1192" y="1628"/>
                  </a:cubicBezTo>
                  <a:cubicBezTo>
                    <a:pt x="1716" y="1890"/>
                    <a:pt x="2268" y="2093"/>
                    <a:pt x="2850" y="2210"/>
                  </a:cubicBezTo>
                  <a:cubicBezTo>
                    <a:pt x="3141" y="2239"/>
                    <a:pt x="3432" y="2268"/>
                    <a:pt x="3722" y="2268"/>
                  </a:cubicBezTo>
                  <a:cubicBezTo>
                    <a:pt x="3794" y="2280"/>
                    <a:pt x="3889" y="2292"/>
                    <a:pt x="3987" y="2292"/>
                  </a:cubicBezTo>
                  <a:cubicBezTo>
                    <a:pt x="4129" y="2292"/>
                    <a:pt x="4276" y="2267"/>
                    <a:pt x="4362" y="2181"/>
                  </a:cubicBezTo>
                  <a:cubicBezTo>
                    <a:pt x="4246" y="2152"/>
                    <a:pt x="4159" y="2123"/>
                    <a:pt x="4071" y="2093"/>
                  </a:cubicBezTo>
                  <a:cubicBezTo>
                    <a:pt x="3926" y="2064"/>
                    <a:pt x="3810" y="2006"/>
                    <a:pt x="3693" y="1919"/>
                  </a:cubicBezTo>
                  <a:cubicBezTo>
                    <a:pt x="3461" y="1774"/>
                    <a:pt x="3257" y="1628"/>
                    <a:pt x="3054" y="1425"/>
                  </a:cubicBezTo>
                  <a:cubicBezTo>
                    <a:pt x="2705" y="1047"/>
                    <a:pt x="2327" y="698"/>
                    <a:pt x="1919" y="378"/>
                  </a:cubicBezTo>
                  <a:cubicBezTo>
                    <a:pt x="1600" y="126"/>
                    <a:pt x="1208" y="1"/>
                    <a:pt x="8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rot="5400000">
              <a:off x="7113784" y="4495756"/>
              <a:ext cx="189439" cy="347121"/>
            </a:xfrm>
            <a:custGeom>
              <a:rect b="b" l="l" r="r" t="t"/>
              <a:pathLst>
                <a:path extrusionOk="0" h="5277" w="2880">
                  <a:moveTo>
                    <a:pt x="2460" y="0"/>
                  </a:moveTo>
                  <a:cubicBezTo>
                    <a:pt x="2183" y="0"/>
                    <a:pt x="1816" y="357"/>
                    <a:pt x="1687" y="507"/>
                  </a:cubicBezTo>
                  <a:cubicBezTo>
                    <a:pt x="553" y="1845"/>
                    <a:pt x="0" y="3532"/>
                    <a:pt x="117" y="5277"/>
                  </a:cubicBezTo>
                  <a:cubicBezTo>
                    <a:pt x="495" y="4869"/>
                    <a:pt x="844" y="4433"/>
                    <a:pt x="1164" y="3997"/>
                  </a:cubicBezTo>
                  <a:cubicBezTo>
                    <a:pt x="1687" y="3183"/>
                    <a:pt x="2123" y="2310"/>
                    <a:pt x="2443" y="1409"/>
                  </a:cubicBezTo>
                  <a:cubicBezTo>
                    <a:pt x="2531" y="1118"/>
                    <a:pt x="2880" y="449"/>
                    <a:pt x="2705" y="158"/>
                  </a:cubicBezTo>
                  <a:cubicBezTo>
                    <a:pt x="2644" y="45"/>
                    <a:pt x="2558" y="0"/>
                    <a:pt x="24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rot="5400000">
              <a:off x="7187226" y="4697006"/>
              <a:ext cx="179901" cy="336728"/>
            </a:xfrm>
            <a:custGeom>
              <a:rect b="b" l="l" r="r" t="t"/>
              <a:pathLst>
                <a:path extrusionOk="0" h="5119" w="2735">
                  <a:moveTo>
                    <a:pt x="380" y="1"/>
                  </a:moveTo>
                  <a:cubicBezTo>
                    <a:pt x="348" y="1"/>
                    <a:pt x="319" y="6"/>
                    <a:pt x="292" y="18"/>
                  </a:cubicBezTo>
                  <a:cubicBezTo>
                    <a:pt x="1" y="164"/>
                    <a:pt x="292" y="774"/>
                    <a:pt x="321" y="978"/>
                  </a:cubicBezTo>
                  <a:cubicBezTo>
                    <a:pt x="524" y="1821"/>
                    <a:pt x="786" y="2636"/>
                    <a:pt x="1164" y="3421"/>
                  </a:cubicBezTo>
                  <a:cubicBezTo>
                    <a:pt x="1368" y="3857"/>
                    <a:pt x="1571" y="4264"/>
                    <a:pt x="1833" y="4671"/>
                  </a:cubicBezTo>
                  <a:cubicBezTo>
                    <a:pt x="1891" y="4817"/>
                    <a:pt x="2008" y="4933"/>
                    <a:pt x="2124" y="5049"/>
                  </a:cubicBezTo>
                  <a:cubicBezTo>
                    <a:pt x="2188" y="5097"/>
                    <a:pt x="2270" y="5119"/>
                    <a:pt x="2354" y="5119"/>
                  </a:cubicBezTo>
                  <a:cubicBezTo>
                    <a:pt x="2424" y="5119"/>
                    <a:pt x="2495" y="5105"/>
                    <a:pt x="2560" y="5078"/>
                  </a:cubicBezTo>
                  <a:cubicBezTo>
                    <a:pt x="2676" y="4933"/>
                    <a:pt x="2735" y="4759"/>
                    <a:pt x="2706" y="4613"/>
                  </a:cubicBezTo>
                  <a:cubicBezTo>
                    <a:pt x="2706" y="3130"/>
                    <a:pt x="2182" y="1676"/>
                    <a:pt x="1193" y="571"/>
                  </a:cubicBezTo>
                  <a:cubicBezTo>
                    <a:pt x="1063" y="414"/>
                    <a:pt x="652" y="1"/>
                    <a:pt x="3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rot="5400000">
              <a:off x="7221138" y="4579033"/>
              <a:ext cx="286987" cy="128929"/>
            </a:xfrm>
            <a:custGeom>
              <a:rect b="b" l="l" r="r" t="t"/>
              <a:pathLst>
                <a:path extrusionOk="0" h="1960" w="4363">
                  <a:moveTo>
                    <a:pt x="3665" y="1"/>
                  </a:moveTo>
                  <a:cubicBezTo>
                    <a:pt x="2414" y="59"/>
                    <a:pt x="1222" y="524"/>
                    <a:pt x="291" y="1310"/>
                  </a:cubicBezTo>
                  <a:cubicBezTo>
                    <a:pt x="175" y="1426"/>
                    <a:pt x="0" y="1600"/>
                    <a:pt x="88" y="1775"/>
                  </a:cubicBezTo>
                  <a:cubicBezTo>
                    <a:pt x="133" y="1912"/>
                    <a:pt x="304" y="1959"/>
                    <a:pt x="474" y="1959"/>
                  </a:cubicBezTo>
                  <a:cubicBezTo>
                    <a:pt x="521" y="1959"/>
                    <a:pt x="567" y="1956"/>
                    <a:pt x="611" y="1949"/>
                  </a:cubicBezTo>
                  <a:cubicBezTo>
                    <a:pt x="1483" y="1804"/>
                    <a:pt x="2298" y="1542"/>
                    <a:pt x="3054" y="1135"/>
                  </a:cubicBezTo>
                  <a:cubicBezTo>
                    <a:pt x="3403" y="961"/>
                    <a:pt x="3752" y="757"/>
                    <a:pt x="4072" y="495"/>
                  </a:cubicBezTo>
                  <a:cubicBezTo>
                    <a:pt x="4362" y="175"/>
                    <a:pt x="3926" y="1"/>
                    <a:pt x="3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rot="5400000">
              <a:off x="7455768" y="4595608"/>
              <a:ext cx="156945" cy="409481"/>
            </a:xfrm>
            <a:custGeom>
              <a:rect b="b" l="l" r="r" t="t"/>
              <a:pathLst>
                <a:path extrusionOk="0" h="6225" w="2386">
                  <a:moveTo>
                    <a:pt x="2385" y="1"/>
                  </a:moveTo>
                  <a:lnTo>
                    <a:pt x="2385" y="1"/>
                  </a:lnTo>
                  <a:cubicBezTo>
                    <a:pt x="2269" y="553"/>
                    <a:pt x="2153" y="1106"/>
                    <a:pt x="2007" y="1629"/>
                  </a:cubicBezTo>
                  <a:cubicBezTo>
                    <a:pt x="1862" y="2182"/>
                    <a:pt x="1687" y="2705"/>
                    <a:pt x="1484" y="3229"/>
                  </a:cubicBezTo>
                  <a:cubicBezTo>
                    <a:pt x="1280" y="3752"/>
                    <a:pt x="1048" y="4247"/>
                    <a:pt x="815" y="4770"/>
                  </a:cubicBezTo>
                  <a:cubicBezTo>
                    <a:pt x="553" y="5265"/>
                    <a:pt x="292" y="5759"/>
                    <a:pt x="1" y="6224"/>
                  </a:cubicBezTo>
                  <a:cubicBezTo>
                    <a:pt x="350" y="5788"/>
                    <a:pt x="670" y="5323"/>
                    <a:pt x="960" y="4828"/>
                  </a:cubicBezTo>
                  <a:cubicBezTo>
                    <a:pt x="1222" y="4334"/>
                    <a:pt x="1484" y="3840"/>
                    <a:pt x="1687" y="3316"/>
                  </a:cubicBezTo>
                  <a:cubicBezTo>
                    <a:pt x="1891" y="2764"/>
                    <a:pt x="2036" y="2240"/>
                    <a:pt x="2153" y="1688"/>
                  </a:cubicBezTo>
                  <a:cubicBezTo>
                    <a:pt x="2298" y="1135"/>
                    <a:pt x="2356" y="582"/>
                    <a:pt x="23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rot="5400000">
              <a:off x="8705980" y="3447473"/>
              <a:ext cx="216276" cy="301404"/>
            </a:xfrm>
            <a:custGeom>
              <a:rect b="b" l="l" r="r" t="t"/>
              <a:pathLst>
                <a:path extrusionOk="0" h="4582" w="3288">
                  <a:moveTo>
                    <a:pt x="1" y="0"/>
                  </a:moveTo>
                  <a:cubicBezTo>
                    <a:pt x="30" y="553"/>
                    <a:pt x="234" y="1106"/>
                    <a:pt x="524" y="1571"/>
                  </a:cubicBezTo>
                  <a:cubicBezTo>
                    <a:pt x="1077" y="2356"/>
                    <a:pt x="1717" y="3112"/>
                    <a:pt x="2269" y="3868"/>
                  </a:cubicBezTo>
                  <a:cubicBezTo>
                    <a:pt x="2370" y="3994"/>
                    <a:pt x="2691" y="4581"/>
                    <a:pt x="2944" y="4581"/>
                  </a:cubicBezTo>
                  <a:cubicBezTo>
                    <a:pt x="2983" y="4581"/>
                    <a:pt x="3020" y="4568"/>
                    <a:pt x="3054" y="4537"/>
                  </a:cubicBezTo>
                  <a:cubicBezTo>
                    <a:pt x="3287" y="4333"/>
                    <a:pt x="2967" y="3577"/>
                    <a:pt x="2880" y="3374"/>
                  </a:cubicBezTo>
                  <a:cubicBezTo>
                    <a:pt x="2473" y="2443"/>
                    <a:pt x="1949" y="1600"/>
                    <a:pt x="1310" y="815"/>
                  </a:cubicBezTo>
                  <a:cubicBezTo>
                    <a:pt x="961" y="408"/>
                    <a:pt x="5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rot="5400000">
              <a:off x="8514698" y="3471155"/>
              <a:ext cx="336715" cy="76107"/>
            </a:xfrm>
            <a:custGeom>
              <a:rect b="b" l="l" r="r" t="t"/>
              <a:pathLst>
                <a:path extrusionOk="0" h="1157" w="5119">
                  <a:moveTo>
                    <a:pt x="1660" y="0"/>
                  </a:moveTo>
                  <a:cubicBezTo>
                    <a:pt x="1275" y="0"/>
                    <a:pt x="886" y="17"/>
                    <a:pt x="495" y="47"/>
                  </a:cubicBezTo>
                  <a:cubicBezTo>
                    <a:pt x="320" y="76"/>
                    <a:pt x="117" y="105"/>
                    <a:pt x="59" y="280"/>
                  </a:cubicBezTo>
                  <a:cubicBezTo>
                    <a:pt x="1" y="396"/>
                    <a:pt x="59" y="541"/>
                    <a:pt x="146" y="628"/>
                  </a:cubicBezTo>
                  <a:cubicBezTo>
                    <a:pt x="233" y="687"/>
                    <a:pt x="350" y="745"/>
                    <a:pt x="466" y="774"/>
                  </a:cubicBezTo>
                  <a:cubicBezTo>
                    <a:pt x="1200" y="1036"/>
                    <a:pt x="1957" y="1156"/>
                    <a:pt x="2716" y="1156"/>
                  </a:cubicBezTo>
                  <a:cubicBezTo>
                    <a:pt x="2800" y="1156"/>
                    <a:pt x="2883" y="1155"/>
                    <a:pt x="2967" y="1152"/>
                  </a:cubicBezTo>
                  <a:cubicBezTo>
                    <a:pt x="3258" y="1123"/>
                    <a:pt x="5119" y="1036"/>
                    <a:pt x="4421" y="396"/>
                  </a:cubicBezTo>
                  <a:cubicBezTo>
                    <a:pt x="4246" y="280"/>
                    <a:pt x="4043" y="192"/>
                    <a:pt x="3839" y="192"/>
                  </a:cubicBezTo>
                  <a:cubicBezTo>
                    <a:pt x="3116" y="59"/>
                    <a:pt x="2392" y="0"/>
                    <a:pt x="16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rot="5400000">
              <a:off x="8440332" y="3473160"/>
              <a:ext cx="219434" cy="230296"/>
            </a:xfrm>
            <a:custGeom>
              <a:rect b="b" l="l" r="r" t="t"/>
              <a:pathLst>
                <a:path extrusionOk="0" h="3501" w="3336">
                  <a:moveTo>
                    <a:pt x="3154" y="0"/>
                  </a:moveTo>
                  <a:cubicBezTo>
                    <a:pt x="2952" y="0"/>
                    <a:pt x="2568" y="202"/>
                    <a:pt x="2443" y="273"/>
                  </a:cubicBezTo>
                  <a:cubicBezTo>
                    <a:pt x="2007" y="476"/>
                    <a:pt x="1629" y="738"/>
                    <a:pt x="1309" y="1058"/>
                  </a:cubicBezTo>
                  <a:cubicBezTo>
                    <a:pt x="640" y="1727"/>
                    <a:pt x="175" y="2570"/>
                    <a:pt x="0" y="3501"/>
                  </a:cubicBezTo>
                  <a:cubicBezTo>
                    <a:pt x="1367" y="2803"/>
                    <a:pt x="2501" y="1698"/>
                    <a:pt x="3199" y="331"/>
                  </a:cubicBezTo>
                  <a:cubicBezTo>
                    <a:pt x="3335" y="82"/>
                    <a:pt x="3282" y="0"/>
                    <a:pt x="31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rot="5400000">
              <a:off x="8422083" y="3725915"/>
              <a:ext cx="478268" cy="44796"/>
            </a:xfrm>
            <a:custGeom>
              <a:rect b="b" l="l" r="r" t="t"/>
              <a:pathLst>
                <a:path extrusionOk="0" h="681" w="7271">
                  <a:moveTo>
                    <a:pt x="1" y="0"/>
                  </a:moveTo>
                  <a:lnTo>
                    <a:pt x="1" y="0"/>
                  </a:lnTo>
                  <a:cubicBezTo>
                    <a:pt x="582" y="204"/>
                    <a:pt x="1164" y="378"/>
                    <a:pt x="1775" y="466"/>
                  </a:cubicBezTo>
                  <a:cubicBezTo>
                    <a:pt x="2385" y="582"/>
                    <a:pt x="2996" y="640"/>
                    <a:pt x="3607" y="669"/>
                  </a:cubicBezTo>
                  <a:cubicBezTo>
                    <a:pt x="3770" y="677"/>
                    <a:pt x="3934" y="681"/>
                    <a:pt x="4098" y="681"/>
                  </a:cubicBezTo>
                  <a:cubicBezTo>
                    <a:pt x="4545" y="681"/>
                    <a:pt x="4992" y="654"/>
                    <a:pt x="5439" y="611"/>
                  </a:cubicBezTo>
                  <a:cubicBezTo>
                    <a:pt x="6050" y="582"/>
                    <a:pt x="6660" y="437"/>
                    <a:pt x="7271" y="233"/>
                  </a:cubicBezTo>
                  <a:cubicBezTo>
                    <a:pt x="6631" y="233"/>
                    <a:pt x="6079" y="233"/>
                    <a:pt x="5468" y="204"/>
                  </a:cubicBezTo>
                  <a:cubicBezTo>
                    <a:pt x="4857" y="204"/>
                    <a:pt x="4247" y="175"/>
                    <a:pt x="3636" y="146"/>
                  </a:cubicBezTo>
                  <a:cubicBezTo>
                    <a:pt x="2444" y="88"/>
                    <a:pt x="1251"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0" name="Shape 3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9">
    <p:spTree>
      <p:nvGrpSpPr>
        <p:cNvPr id="301" name="Shape 301"/>
        <p:cNvGrpSpPr/>
        <p:nvPr/>
      </p:nvGrpSpPr>
      <p:grpSpPr>
        <a:xfrm>
          <a:off x="0" y="0"/>
          <a:ext cx="0" cy="0"/>
          <a:chOff x="0" y="0"/>
          <a:chExt cx="0" cy="0"/>
        </a:xfrm>
      </p:grpSpPr>
      <p:sp>
        <p:nvSpPr>
          <p:cNvPr id="302" name="Google Shape;302;p13"/>
          <p:cNvSpPr/>
          <p:nvPr/>
        </p:nvSpPr>
        <p:spPr>
          <a:xfrm>
            <a:off x="3101156" y="-679886"/>
            <a:ext cx="7052375" cy="6360325"/>
          </a:xfrm>
          <a:custGeom>
            <a:rect b="b" l="l" r="r" t="t"/>
            <a:pathLst>
              <a:path extrusionOk="0" h="254413" w="282095">
                <a:moveTo>
                  <a:pt x="18425" y="17337"/>
                </a:moveTo>
                <a:cubicBezTo>
                  <a:pt x="-20356" y="32194"/>
                  <a:pt x="12490" y="90630"/>
                  <a:pt x="23035" y="110777"/>
                </a:cubicBezTo>
                <a:cubicBezTo>
                  <a:pt x="33581" y="130924"/>
                  <a:pt x="67870" y="128406"/>
                  <a:pt x="81698" y="138217"/>
                </a:cubicBezTo>
                <a:cubicBezTo>
                  <a:pt x="95526" y="148028"/>
                  <a:pt x="98787" y="153247"/>
                  <a:pt x="106001" y="169643"/>
                </a:cubicBezTo>
                <a:cubicBezTo>
                  <a:pt x="113216" y="186040"/>
                  <a:pt x="99054" y="225647"/>
                  <a:pt x="124985" y="236596"/>
                </a:cubicBezTo>
                <a:cubicBezTo>
                  <a:pt x="150916" y="247545"/>
                  <a:pt x="239798" y="271166"/>
                  <a:pt x="261587" y="235339"/>
                </a:cubicBezTo>
                <a:cubicBezTo>
                  <a:pt x="283376" y="199513"/>
                  <a:pt x="296247" y="57971"/>
                  <a:pt x="255720" y="21637"/>
                </a:cubicBezTo>
                <a:cubicBezTo>
                  <a:pt x="215193" y="-14697"/>
                  <a:pt x="57206" y="2480"/>
                  <a:pt x="18425" y="17337"/>
                </a:cubicBezTo>
                <a:close/>
              </a:path>
            </a:pathLst>
          </a:custGeom>
          <a:solidFill>
            <a:srgbClr val="FFFFFF"/>
          </a:solidFill>
          <a:ln>
            <a:noFill/>
          </a:ln>
        </p:spPr>
      </p:sp>
      <p:sp>
        <p:nvSpPr>
          <p:cNvPr id="303" name="Google Shape;303;p13"/>
          <p:cNvSpPr txBox="1"/>
          <p:nvPr>
            <p:ph hasCustomPrompt="1" type="title"/>
          </p:nvPr>
        </p:nvSpPr>
        <p:spPr>
          <a:xfrm>
            <a:off x="5291425" y="691888"/>
            <a:ext cx="3130200" cy="69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500"/>
            </a:lvl1pPr>
            <a:lvl2pPr lvl="1" rtl="0" algn="r">
              <a:spcBef>
                <a:spcPts val="0"/>
              </a:spcBef>
              <a:spcAft>
                <a:spcPts val="0"/>
              </a:spcAft>
              <a:buClr>
                <a:schemeClr val="accent3"/>
              </a:buClr>
              <a:buSzPts val="4000"/>
              <a:buNone/>
              <a:defRPr sz="4000">
                <a:solidFill>
                  <a:schemeClr val="accent3"/>
                </a:solidFill>
              </a:defRPr>
            </a:lvl2pPr>
            <a:lvl3pPr lvl="2" rtl="0" algn="r">
              <a:spcBef>
                <a:spcPts val="0"/>
              </a:spcBef>
              <a:spcAft>
                <a:spcPts val="0"/>
              </a:spcAft>
              <a:buClr>
                <a:schemeClr val="accent3"/>
              </a:buClr>
              <a:buSzPts val="4000"/>
              <a:buNone/>
              <a:defRPr sz="4000">
                <a:solidFill>
                  <a:schemeClr val="accent3"/>
                </a:solidFill>
              </a:defRPr>
            </a:lvl3pPr>
            <a:lvl4pPr lvl="3" rtl="0" algn="r">
              <a:spcBef>
                <a:spcPts val="0"/>
              </a:spcBef>
              <a:spcAft>
                <a:spcPts val="0"/>
              </a:spcAft>
              <a:buClr>
                <a:schemeClr val="accent3"/>
              </a:buClr>
              <a:buSzPts val="4000"/>
              <a:buNone/>
              <a:defRPr sz="4000">
                <a:solidFill>
                  <a:schemeClr val="accent3"/>
                </a:solidFill>
              </a:defRPr>
            </a:lvl4pPr>
            <a:lvl5pPr lvl="4" rtl="0" algn="r">
              <a:spcBef>
                <a:spcPts val="0"/>
              </a:spcBef>
              <a:spcAft>
                <a:spcPts val="0"/>
              </a:spcAft>
              <a:buClr>
                <a:schemeClr val="accent3"/>
              </a:buClr>
              <a:buSzPts val="4000"/>
              <a:buNone/>
              <a:defRPr sz="4000">
                <a:solidFill>
                  <a:schemeClr val="accent3"/>
                </a:solidFill>
              </a:defRPr>
            </a:lvl5pPr>
            <a:lvl6pPr lvl="5" rtl="0" algn="r">
              <a:spcBef>
                <a:spcPts val="0"/>
              </a:spcBef>
              <a:spcAft>
                <a:spcPts val="0"/>
              </a:spcAft>
              <a:buClr>
                <a:schemeClr val="accent3"/>
              </a:buClr>
              <a:buSzPts val="4000"/>
              <a:buNone/>
              <a:defRPr sz="4000">
                <a:solidFill>
                  <a:schemeClr val="accent3"/>
                </a:solidFill>
              </a:defRPr>
            </a:lvl6pPr>
            <a:lvl7pPr lvl="6" rtl="0" algn="r">
              <a:spcBef>
                <a:spcPts val="0"/>
              </a:spcBef>
              <a:spcAft>
                <a:spcPts val="0"/>
              </a:spcAft>
              <a:buClr>
                <a:schemeClr val="accent3"/>
              </a:buClr>
              <a:buSzPts val="4000"/>
              <a:buNone/>
              <a:defRPr sz="4000">
                <a:solidFill>
                  <a:schemeClr val="accent3"/>
                </a:solidFill>
              </a:defRPr>
            </a:lvl7pPr>
            <a:lvl8pPr lvl="7" rtl="0" algn="r">
              <a:spcBef>
                <a:spcPts val="0"/>
              </a:spcBef>
              <a:spcAft>
                <a:spcPts val="0"/>
              </a:spcAft>
              <a:buClr>
                <a:schemeClr val="accent3"/>
              </a:buClr>
              <a:buSzPts val="4000"/>
              <a:buNone/>
              <a:defRPr sz="4000">
                <a:solidFill>
                  <a:schemeClr val="accent3"/>
                </a:solidFill>
              </a:defRPr>
            </a:lvl8pPr>
            <a:lvl9pPr lvl="8" rtl="0" algn="r">
              <a:spcBef>
                <a:spcPts val="0"/>
              </a:spcBef>
              <a:spcAft>
                <a:spcPts val="0"/>
              </a:spcAft>
              <a:buClr>
                <a:schemeClr val="accent3"/>
              </a:buClr>
              <a:buSzPts val="4000"/>
              <a:buNone/>
              <a:defRPr sz="4000">
                <a:solidFill>
                  <a:schemeClr val="accent3"/>
                </a:solidFill>
              </a:defRPr>
            </a:lvl9pPr>
          </a:lstStyle>
          <a:p>
            <a:r>
              <a:t>xx%</a:t>
            </a:r>
          </a:p>
        </p:txBody>
      </p:sp>
      <p:sp>
        <p:nvSpPr>
          <p:cNvPr id="304" name="Google Shape;304;p13"/>
          <p:cNvSpPr txBox="1"/>
          <p:nvPr>
            <p:ph idx="1" type="subTitle"/>
          </p:nvPr>
        </p:nvSpPr>
        <p:spPr>
          <a:xfrm>
            <a:off x="5765725" y="1349540"/>
            <a:ext cx="2655900" cy="78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05" name="Google Shape;305;p13"/>
          <p:cNvSpPr txBox="1"/>
          <p:nvPr>
            <p:ph hasCustomPrompt="1" idx="2" type="title"/>
          </p:nvPr>
        </p:nvSpPr>
        <p:spPr>
          <a:xfrm>
            <a:off x="722375" y="3117438"/>
            <a:ext cx="3130200" cy="6921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500"/>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r>
              <a:t>xx%</a:t>
            </a:r>
          </a:p>
        </p:txBody>
      </p:sp>
      <p:sp>
        <p:nvSpPr>
          <p:cNvPr id="306" name="Google Shape;306;p13"/>
          <p:cNvSpPr txBox="1"/>
          <p:nvPr>
            <p:ph idx="3" type="subTitle"/>
          </p:nvPr>
        </p:nvSpPr>
        <p:spPr>
          <a:xfrm>
            <a:off x="722375" y="3775090"/>
            <a:ext cx="26559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grpSp>
        <p:nvGrpSpPr>
          <p:cNvPr id="307" name="Google Shape;307;p13"/>
          <p:cNvGrpSpPr/>
          <p:nvPr/>
        </p:nvGrpSpPr>
        <p:grpSpPr>
          <a:xfrm>
            <a:off x="2642627" y="1239771"/>
            <a:ext cx="3739994" cy="3014613"/>
            <a:chOff x="2642627" y="1239771"/>
            <a:chExt cx="3739994" cy="3014613"/>
          </a:xfrm>
        </p:grpSpPr>
        <p:grpSp>
          <p:nvGrpSpPr>
            <p:cNvPr id="308" name="Google Shape;308;p13"/>
            <p:cNvGrpSpPr/>
            <p:nvPr/>
          </p:nvGrpSpPr>
          <p:grpSpPr>
            <a:xfrm flipH="1" rot="2346918">
              <a:off x="2908850" y="2207355"/>
              <a:ext cx="3326299" cy="728790"/>
              <a:chOff x="3953000" y="3912275"/>
              <a:chExt cx="1594367" cy="349325"/>
            </a:xfrm>
          </p:grpSpPr>
          <p:sp>
            <p:nvSpPr>
              <p:cNvPr id="309" name="Google Shape;309;p13"/>
              <p:cNvSpPr/>
              <p:nvPr/>
            </p:nvSpPr>
            <p:spPr>
              <a:xfrm>
                <a:off x="3953000" y="3975975"/>
                <a:ext cx="1456650" cy="236725"/>
              </a:xfrm>
              <a:custGeom>
                <a:rect b="b" l="l" r="r" t="t"/>
                <a:pathLst>
                  <a:path extrusionOk="0" h="9469" w="58266">
                    <a:moveTo>
                      <a:pt x="18459" y="1"/>
                    </a:moveTo>
                    <a:cubicBezTo>
                      <a:pt x="8229" y="1"/>
                      <a:pt x="414" y="6021"/>
                      <a:pt x="347" y="6088"/>
                    </a:cubicBezTo>
                    <a:cubicBezTo>
                      <a:pt x="1" y="6376"/>
                      <a:pt x="262" y="6851"/>
                      <a:pt x="619" y="6851"/>
                    </a:cubicBezTo>
                    <a:cubicBezTo>
                      <a:pt x="703" y="6851"/>
                      <a:pt x="792" y="6825"/>
                      <a:pt x="880" y="6764"/>
                    </a:cubicBezTo>
                    <a:cubicBezTo>
                      <a:pt x="947" y="6731"/>
                      <a:pt x="8518" y="888"/>
                      <a:pt x="18403" y="888"/>
                    </a:cubicBezTo>
                    <a:cubicBezTo>
                      <a:pt x="19040" y="888"/>
                      <a:pt x="19688" y="913"/>
                      <a:pt x="20343" y="964"/>
                    </a:cubicBezTo>
                    <a:cubicBezTo>
                      <a:pt x="24791" y="1285"/>
                      <a:pt x="28847" y="3277"/>
                      <a:pt x="32761" y="5163"/>
                    </a:cubicBezTo>
                    <a:cubicBezTo>
                      <a:pt x="37173" y="7298"/>
                      <a:pt x="41656" y="9468"/>
                      <a:pt x="46815" y="9468"/>
                    </a:cubicBezTo>
                    <a:cubicBezTo>
                      <a:pt x="50231" y="9468"/>
                      <a:pt x="53860" y="8543"/>
                      <a:pt x="57952" y="6017"/>
                    </a:cubicBezTo>
                    <a:cubicBezTo>
                      <a:pt x="58266" y="5735"/>
                      <a:pt x="58026" y="5203"/>
                      <a:pt x="57648" y="5203"/>
                    </a:cubicBezTo>
                    <a:cubicBezTo>
                      <a:pt x="57598" y="5203"/>
                      <a:pt x="57544" y="5213"/>
                      <a:pt x="57489" y="5234"/>
                    </a:cubicBezTo>
                    <a:cubicBezTo>
                      <a:pt x="53525" y="7664"/>
                      <a:pt x="50025" y="8584"/>
                      <a:pt x="46781" y="8584"/>
                    </a:cubicBezTo>
                    <a:cubicBezTo>
                      <a:pt x="41901" y="8584"/>
                      <a:pt x="37597" y="6503"/>
                      <a:pt x="33152" y="4345"/>
                    </a:cubicBezTo>
                    <a:cubicBezTo>
                      <a:pt x="29167" y="2423"/>
                      <a:pt x="25040" y="431"/>
                      <a:pt x="20414" y="75"/>
                    </a:cubicBezTo>
                    <a:cubicBezTo>
                      <a:pt x="19754" y="24"/>
                      <a:pt x="19102" y="1"/>
                      <a:pt x="18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4014375" y="4005200"/>
                <a:ext cx="67375" cy="92750"/>
              </a:xfrm>
              <a:custGeom>
                <a:rect b="b" l="l" r="r" t="t"/>
                <a:pathLst>
                  <a:path extrusionOk="0" h="3710" w="2695">
                    <a:moveTo>
                      <a:pt x="1350" y="0"/>
                    </a:moveTo>
                    <a:cubicBezTo>
                      <a:pt x="160" y="0"/>
                      <a:pt x="0" y="3709"/>
                      <a:pt x="347" y="3709"/>
                    </a:cubicBezTo>
                    <a:cubicBezTo>
                      <a:pt x="774" y="3709"/>
                      <a:pt x="2695" y="187"/>
                      <a:pt x="1450" y="9"/>
                    </a:cubicBezTo>
                    <a:cubicBezTo>
                      <a:pt x="1416" y="3"/>
                      <a:pt x="1382" y="0"/>
                      <a:pt x="1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3979600" y="4122300"/>
                <a:ext cx="104975" cy="39025"/>
              </a:xfrm>
              <a:custGeom>
                <a:rect b="b" l="l" r="r" t="t"/>
                <a:pathLst>
                  <a:path extrusionOk="0" h="1561" w="4199">
                    <a:moveTo>
                      <a:pt x="1117" y="0"/>
                    </a:moveTo>
                    <a:cubicBezTo>
                      <a:pt x="607" y="0"/>
                      <a:pt x="210" y="59"/>
                      <a:pt x="136" y="164"/>
                    </a:cubicBezTo>
                    <a:cubicBezTo>
                      <a:pt x="1" y="408"/>
                      <a:pt x="1952" y="1561"/>
                      <a:pt x="3108" y="1561"/>
                    </a:cubicBezTo>
                    <a:cubicBezTo>
                      <a:pt x="3470" y="1561"/>
                      <a:pt x="3754" y="1448"/>
                      <a:pt x="3872" y="1160"/>
                    </a:cubicBezTo>
                    <a:cubicBezTo>
                      <a:pt x="4198" y="333"/>
                      <a:pt x="2334" y="0"/>
                      <a:pt x="11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4026075" y="4091500"/>
                <a:ext cx="105250" cy="39225"/>
              </a:xfrm>
              <a:custGeom>
                <a:rect b="b" l="l" r="r" t="t"/>
                <a:pathLst>
                  <a:path extrusionOk="0" h="1569" w="4210">
                    <a:moveTo>
                      <a:pt x="1181" y="0"/>
                    </a:moveTo>
                    <a:cubicBezTo>
                      <a:pt x="646" y="0"/>
                      <a:pt x="229" y="66"/>
                      <a:pt x="163" y="186"/>
                    </a:cubicBezTo>
                    <a:cubicBezTo>
                      <a:pt x="0" y="431"/>
                      <a:pt x="1976" y="1568"/>
                      <a:pt x="3124" y="1568"/>
                    </a:cubicBezTo>
                    <a:cubicBezTo>
                      <a:pt x="3479" y="1568"/>
                      <a:pt x="3754" y="1460"/>
                      <a:pt x="3864" y="1182"/>
                    </a:cubicBezTo>
                    <a:cubicBezTo>
                      <a:pt x="4210" y="343"/>
                      <a:pt x="2395" y="0"/>
                      <a:pt x="1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4081900" y="4059050"/>
                <a:ext cx="106850" cy="51600"/>
              </a:xfrm>
              <a:custGeom>
                <a:rect b="b" l="l" r="r" t="t"/>
                <a:pathLst>
                  <a:path extrusionOk="0" h="2064" w="4274">
                    <a:moveTo>
                      <a:pt x="481" y="0"/>
                    </a:moveTo>
                    <a:cubicBezTo>
                      <a:pt x="342" y="0"/>
                      <a:pt x="244" y="19"/>
                      <a:pt x="207" y="61"/>
                    </a:cubicBezTo>
                    <a:cubicBezTo>
                      <a:pt x="1" y="267"/>
                      <a:pt x="1995" y="2063"/>
                      <a:pt x="3089" y="2063"/>
                    </a:cubicBezTo>
                    <a:cubicBezTo>
                      <a:pt x="3314" y="2063"/>
                      <a:pt x="3502" y="1987"/>
                      <a:pt x="3623" y="1804"/>
                    </a:cubicBezTo>
                    <a:cubicBezTo>
                      <a:pt x="4274" y="875"/>
                      <a:pt x="1419" y="0"/>
                      <a:pt x="4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4136125" y="4032950"/>
                <a:ext cx="105650" cy="59200"/>
              </a:xfrm>
              <a:custGeom>
                <a:rect b="b" l="l" r="r" t="t"/>
                <a:pathLst>
                  <a:path extrusionOk="0" h="2368" w="4226">
                    <a:moveTo>
                      <a:pt x="403" y="1"/>
                    </a:moveTo>
                    <a:cubicBezTo>
                      <a:pt x="328" y="1"/>
                      <a:pt x="273" y="12"/>
                      <a:pt x="244" y="37"/>
                    </a:cubicBezTo>
                    <a:cubicBezTo>
                      <a:pt x="0" y="221"/>
                      <a:pt x="1930" y="2368"/>
                      <a:pt x="3000" y="2368"/>
                    </a:cubicBezTo>
                    <a:cubicBezTo>
                      <a:pt x="3177" y="2368"/>
                      <a:pt x="3330" y="2309"/>
                      <a:pt x="3447" y="2172"/>
                    </a:cubicBezTo>
                    <a:cubicBezTo>
                      <a:pt x="4225" y="1264"/>
                      <a:pt x="1188" y="1"/>
                      <a:pt x="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4203600" y="4011050"/>
                <a:ext cx="103450" cy="65100"/>
              </a:xfrm>
              <a:custGeom>
                <a:rect b="b" l="l" r="r" t="t"/>
                <a:pathLst>
                  <a:path extrusionOk="0" h="2604" w="4138">
                    <a:moveTo>
                      <a:pt x="357" y="0"/>
                    </a:moveTo>
                    <a:cubicBezTo>
                      <a:pt x="309" y="0"/>
                      <a:pt x="273" y="8"/>
                      <a:pt x="250" y="24"/>
                    </a:cubicBezTo>
                    <a:cubicBezTo>
                      <a:pt x="1" y="211"/>
                      <a:pt x="1767" y="2604"/>
                      <a:pt x="2832" y="2604"/>
                    </a:cubicBezTo>
                    <a:cubicBezTo>
                      <a:pt x="2985" y="2604"/>
                      <a:pt x="3123" y="2555"/>
                      <a:pt x="3238" y="2443"/>
                    </a:cubicBezTo>
                    <a:cubicBezTo>
                      <a:pt x="4137" y="1611"/>
                      <a:pt x="1049"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4265750" y="3994400"/>
                <a:ext cx="96875" cy="74175"/>
              </a:xfrm>
              <a:custGeom>
                <a:rect b="b" l="l" r="r" t="t"/>
                <a:pathLst>
                  <a:path extrusionOk="0" h="2967" w="3875">
                    <a:moveTo>
                      <a:pt x="360" y="0"/>
                    </a:moveTo>
                    <a:cubicBezTo>
                      <a:pt x="332" y="0"/>
                      <a:pt x="308" y="5"/>
                      <a:pt x="290" y="14"/>
                    </a:cubicBezTo>
                    <a:cubicBezTo>
                      <a:pt x="1" y="142"/>
                      <a:pt x="1480" y="2966"/>
                      <a:pt x="2556" y="2966"/>
                    </a:cubicBezTo>
                    <a:cubicBezTo>
                      <a:pt x="2672" y="2966"/>
                      <a:pt x="2783" y="2933"/>
                      <a:pt x="2887" y="2860"/>
                    </a:cubicBezTo>
                    <a:cubicBezTo>
                      <a:pt x="3875" y="2180"/>
                      <a:pt x="986" y="0"/>
                      <a:pt x="3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328775" y="3981325"/>
                <a:ext cx="89575" cy="82525"/>
              </a:xfrm>
              <a:custGeom>
                <a:rect b="b" l="l" r="r" t="t"/>
                <a:pathLst>
                  <a:path extrusionOk="0" h="3301" w="3583">
                    <a:moveTo>
                      <a:pt x="357" y="0"/>
                    </a:moveTo>
                    <a:cubicBezTo>
                      <a:pt x="348" y="0"/>
                      <a:pt x="339" y="1"/>
                      <a:pt x="331" y="3"/>
                    </a:cubicBezTo>
                    <a:cubicBezTo>
                      <a:pt x="0" y="102"/>
                      <a:pt x="1112" y="3301"/>
                      <a:pt x="2213" y="3301"/>
                    </a:cubicBezTo>
                    <a:cubicBezTo>
                      <a:pt x="2297" y="3301"/>
                      <a:pt x="2382" y="3282"/>
                      <a:pt x="2466" y="3241"/>
                    </a:cubicBezTo>
                    <a:cubicBezTo>
                      <a:pt x="3583" y="2683"/>
                      <a:pt x="863" y="0"/>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4391875" y="3979475"/>
                <a:ext cx="88575" cy="81725"/>
              </a:xfrm>
              <a:custGeom>
                <a:rect b="b" l="l" r="r" t="t"/>
                <a:pathLst>
                  <a:path extrusionOk="0" h="3269" w="3543">
                    <a:moveTo>
                      <a:pt x="334" y="1"/>
                    </a:moveTo>
                    <a:cubicBezTo>
                      <a:pt x="320" y="1"/>
                      <a:pt x="308" y="3"/>
                      <a:pt x="297" y="6"/>
                    </a:cubicBezTo>
                    <a:cubicBezTo>
                      <a:pt x="0" y="105"/>
                      <a:pt x="1113" y="3268"/>
                      <a:pt x="2184" y="3268"/>
                    </a:cubicBezTo>
                    <a:cubicBezTo>
                      <a:pt x="2267" y="3268"/>
                      <a:pt x="2350" y="3249"/>
                      <a:pt x="2432" y="3208"/>
                    </a:cubicBezTo>
                    <a:cubicBezTo>
                      <a:pt x="3542" y="2653"/>
                      <a:pt x="864"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4468100" y="3982275"/>
                <a:ext cx="73550" cy="91125"/>
              </a:xfrm>
              <a:custGeom>
                <a:rect b="b" l="l" r="r" t="t"/>
                <a:pathLst>
                  <a:path extrusionOk="0" h="3645" w="2942">
                    <a:moveTo>
                      <a:pt x="344" y="1"/>
                    </a:moveTo>
                    <a:cubicBezTo>
                      <a:pt x="1" y="35"/>
                      <a:pt x="386" y="3645"/>
                      <a:pt x="1563" y="3645"/>
                    </a:cubicBezTo>
                    <a:cubicBezTo>
                      <a:pt x="1606" y="3645"/>
                      <a:pt x="1651" y="3640"/>
                      <a:pt x="1696" y="3630"/>
                    </a:cubicBezTo>
                    <a:cubicBezTo>
                      <a:pt x="2941" y="3345"/>
                      <a:pt x="771" y="1"/>
                      <a:pt x="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4543700" y="4000950"/>
                <a:ext cx="73400" cy="91150"/>
              </a:xfrm>
              <a:custGeom>
                <a:rect b="b" l="l" r="r" t="t"/>
                <a:pathLst>
                  <a:path extrusionOk="0" h="3646" w="2936">
                    <a:moveTo>
                      <a:pt x="352" y="1"/>
                    </a:moveTo>
                    <a:cubicBezTo>
                      <a:pt x="349" y="1"/>
                      <a:pt x="347" y="1"/>
                      <a:pt x="344" y="1"/>
                    </a:cubicBezTo>
                    <a:cubicBezTo>
                      <a:pt x="1" y="1"/>
                      <a:pt x="386" y="3645"/>
                      <a:pt x="1565" y="3645"/>
                    </a:cubicBezTo>
                    <a:cubicBezTo>
                      <a:pt x="1607" y="3645"/>
                      <a:pt x="1651" y="3640"/>
                      <a:pt x="1696" y="3630"/>
                    </a:cubicBezTo>
                    <a:cubicBezTo>
                      <a:pt x="2935" y="3312"/>
                      <a:pt x="829" y="1"/>
                      <a:pt x="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4609500" y="4017850"/>
                <a:ext cx="63800" cy="94375"/>
              </a:xfrm>
              <a:custGeom>
                <a:rect b="b" l="l" r="r" t="t"/>
                <a:pathLst>
                  <a:path extrusionOk="0" h="3775" w="2552">
                    <a:moveTo>
                      <a:pt x="554" y="1"/>
                    </a:moveTo>
                    <a:cubicBezTo>
                      <a:pt x="206" y="1"/>
                      <a:pt x="1" y="3775"/>
                      <a:pt x="1219" y="3775"/>
                    </a:cubicBezTo>
                    <a:cubicBezTo>
                      <a:pt x="1236" y="3775"/>
                      <a:pt x="1253" y="3774"/>
                      <a:pt x="1270" y="3773"/>
                    </a:cubicBezTo>
                    <a:cubicBezTo>
                      <a:pt x="2551" y="3701"/>
                      <a:pt x="986" y="37"/>
                      <a:pt x="559" y="1"/>
                    </a:cubicBezTo>
                    <a:cubicBezTo>
                      <a:pt x="557" y="1"/>
                      <a:pt x="555" y="1"/>
                      <a:pt x="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4676975" y="4044550"/>
                <a:ext cx="63925" cy="96100"/>
              </a:xfrm>
              <a:custGeom>
                <a:rect b="b" l="l" r="r" t="t"/>
                <a:pathLst>
                  <a:path extrusionOk="0" h="3844" w="2557">
                    <a:moveTo>
                      <a:pt x="808" y="0"/>
                    </a:moveTo>
                    <a:cubicBezTo>
                      <a:pt x="453" y="0"/>
                      <a:pt x="0" y="3843"/>
                      <a:pt x="1275" y="3843"/>
                    </a:cubicBezTo>
                    <a:cubicBezTo>
                      <a:pt x="2556" y="3843"/>
                      <a:pt x="1240" y="107"/>
                      <a:pt x="813" y="0"/>
                    </a:cubicBezTo>
                    <a:cubicBezTo>
                      <a:pt x="811" y="0"/>
                      <a:pt x="810" y="0"/>
                      <a:pt x="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4743825" y="4078325"/>
                <a:ext cx="63775" cy="95225"/>
              </a:xfrm>
              <a:custGeom>
                <a:rect b="b" l="l" r="r" t="t"/>
                <a:pathLst>
                  <a:path extrusionOk="0" h="3809" w="2551">
                    <a:moveTo>
                      <a:pt x="798" y="1"/>
                    </a:moveTo>
                    <a:cubicBezTo>
                      <a:pt x="443" y="1"/>
                      <a:pt x="1" y="3809"/>
                      <a:pt x="1270" y="3809"/>
                    </a:cubicBezTo>
                    <a:cubicBezTo>
                      <a:pt x="2551" y="3809"/>
                      <a:pt x="1199" y="73"/>
                      <a:pt x="807" y="2"/>
                    </a:cubicBezTo>
                    <a:cubicBezTo>
                      <a:pt x="804" y="1"/>
                      <a:pt x="801"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4826475" y="4119275"/>
                <a:ext cx="65650" cy="92675"/>
              </a:xfrm>
              <a:custGeom>
                <a:rect b="b" l="l" r="r" t="t"/>
                <a:pathLst>
                  <a:path extrusionOk="0" h="3707" w="2626">
                    <a:moveTo>
                      <a:pt x="348" y="0"/>
                    </a:moveTo>
                    <a:cubicBezTo>
                      <a:pt x="0" y="0"/>
                      <a:pt x="94" y="3707"/>
                      <a:pt x="1262" y="3707"/>
                    </a:cubicBezTo>
                    <a:cubicBezTo>
                      <a:pt x="1289" y="3707"/>
                      <a:pt x="1316" y="3705"/>
                      <a:pt x="1344" y="3701"/>
                    </a:cubicBezTo>
                    <a:cubicBezTo>
                      <a:pt x="2625" y="3523"/>
                      <a:pt x="775" y="0"/>
                      <a:pt x="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897950" y="4158350"/>
                <a:ext cx="84375" cy="85575"/>
              </a:xfrm>
              <a:custGeom>
                <a:rect b="b" l="l" r="r" t="t"/>
                <a:pathLst>
                  <a:path extrusionOk="0" h="3423" w="3375">
                    <a:moveTo>
                      <a:pt x="360" y="0"/>
                    </a:moveTo>
                    <a:cubicBezTo>
                      <a:pt x="351" y="0"/>
                      <a:pt x="343" y="1"/>
                      <a:pt x="335" y="3"/>
                    </a:cubicBezTo>
                    <a:cubicBezTo>
                      <a:pt x="0" y="70"/>
                      <a:pt x="897" y="3422"/>
                      <a:pt x="1984" y="3422"/>
                    </a:cubicBezTo>
                    <a:cubicBezTo>
                      <a:pt x="2051" y="3422"/>
                      <a:pt x="2118" y="3410"/>
                      <a:pt x="2186" y="3383"/>
                    </a:cubicBezTo>
                    <a:cubicBezTo>
                      <a:pt x="3374" y="2894"/>
                      <a:pt x="853" y="0"/>
                      <a:pt x="3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4970225" y="4181300"/>
                <a:ext cx="95300" cy="76450"/>
              </a:xfrm>
              <a:custGeom>
                <a:rect b="b" l="l" r="r" t="t"/>
                <a:pathLst>
                  <a:path extrusionOk="0" h="3058" w="3812">
                    <a:moveTo>
                      <a:pt x="342" y="1"/>
                    </a:moveTo>
                    <a:cubicBezTo>
                      <a:pt x="322" y="1"/>
                      <a:pt x="305" y="4"/>
                      <a:pt x="291" y="10"/>
                    </a:cubicBezTo>
                    <a:cubicBezTo>
                      <a:pt x="0" y="139"/>
                      <a:pt x="1383" y="3058"/>
                      <a:pt x="2465" y="3058"/>
                    </a:cubicBezTo>
                    <a:cubicBezTo>
                      <a:pt x="2574" y="3058"/>
                      <a:pt x="2681" y="3028"/>
                      <a:pt x="2782" y="2963"/>
                    </a:cubicBezTo>
                    <a:cubicBezTo>
                      <a:pt x="3811" y="2277"/>
                      <a:pt x="900" y="1"/>
                      <a:pt x="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5049600" y="4199550"/>
                <a:ext cx="104200" cy="62050"/>
              </a:xfrm>
              <a:custGeom>
                <a:rect b="b" l="l" r="r" t="t"/>
                <a:pathLst>
                  <a:path extrusionOk="0" h="2482" w="4168">
                    <a:moveTo>
                      <a:pt x="372" y="1"/>
                    </a:moveTo>
                    <a:cubicBezTo>
                      <a:pt x="315" y="1"/>
                      <a:pt x="273" y="9"/>
                      <a:pt x="247" y="27"/>
                    </a:cubicBezTo>
                    <a:cubicBezTo>
                      <a:pt x="0" y="212"/>
                      <a:pt x="1838" y="2481"/>
                      <a:pt x="2912" y="2481"/>
                    </a:cubicBezTo>
                    <a:cubicBezTo>
                      <a:pt x="3077" y="2481"/>
                      <a:pt x="3224" y="2428"/>
                      <a:pt x="3343" y="2304"/>
                    </a:cubicBezTo>
                    <a:cubicBezTo>
                      <a:pt x="4168" y="1413"/>
                      <a:pt x="1103" y="1"/>
                      <a:pt x="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5134200" y="4204425"/>
                <a:ext cx="106350" cy="53750"/>
              </a:xfrm>
              <a:custGeom>
                <a:rect b="b" l="l" r="r" t="t"/>
                <a:pathLst>
                  <a:path extrusionOk="0" h="2150" w="4254">
                    <a:moveTo>
                      <a:pt x="426" y="0"/>
                    </a:moveTo>
                    <a:cubicBezTo>
                      <a:pt x="319" y="0"/>
                      <a:pt x="242" y="15"/>
                      <a:pt x="208" y="46"/>
                    </a:cubicBezTo>
                    <a:cubicBezTo>
                      <a:pt x="0" y="283"/>
                      <a:pt x="1965" y="2149"/>
                      <a:pt x="3059" y="2149"/>
                    </a:cubicBezTo>
                    <a:cubicBezTo>
                      <a:pt x="3279" y="2149"/>
                      <a:pt x="3463" y="2074"/>
                      <a:pt x="3588" y="1896"/>
                    </a:cubicBezTo>
                    <a:cubicBezTo>
                      <a:pt x="4254" y="976"/>
                      <a:pt x="1302" y="0"/>
                      <a:pt x="4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5216925" y="4189750"/>
                <a:ext cx="106450" cy="45975"/>
              </a:xfrm>
              <a:custGeom>
                <a:rect b="b" l="l" r="r" t="t"/>
                <a:pathLst>
                  <a:path extrusionOk="0" h="1839" w="4258">
                    <a:moveTo>
                      <a:pt x="647" y="1"/>
                    </a:moveTo>
                    <a:cubicBezTo>
                      <a:pt x="395" y="1"/>
                      <a:pt x="219" y="32"/>
                      <a:pt x="172" y="99"/>
                    </a:cubicBezTo>
                    <a:cubicBezTo>
                      <a:pt x="1" y="327"/>
                      <a:pt x="2006" y="1839"/>
                      <a:pt x="3136" y="1839"/>
                    </a:cubicBezTo>
                    <a:cubicBezTo>
                      <a:pt x="3414" y="1839"/>
                      <a:pt x="3639" y="1747"/>
                      <a:pt x="3766" y="1522"/>
                    </a:cubicBezTo>
                    <a:cubicBezTo>
                      <a:pt x="4257" y="597"/>
                      <a:pt x="1741" y="1"/>
                      <a:pt x="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5296300" y="4161100"/>
                <a:ext cx="103350" cy="35150"/>
              </a:xfrm>
              <a:custGeom>
                <a:rect b="b" l="l" r="r" t="t"/>
                <a:pathLst>
                  <a:path extrusionOk="0" h="1406" w="4134">
                    <a:moveTo>
                      <a:pt x="1897" y="1"/>
                    </a:moveTo>
                    <a:cubicBezTo>
                      <a:pt x="1033" y="1"/>
                      <a:pt x="207" y="146"/>
                      <a:pt x="128" y="320"/>
                    </a:cubicBezTo>
                    <a:cubicBezTo>
                      <a:pt x="0" y="550"/>
                      <a:pt x="1840" y="1405"/>
                      <a:pt x="3017" y="1405"/>
                    </a:cubicBezTo>
                    <a:cubicBezTo>
                      <a:pt x="3477" y="1405"/>
                      <a:pt x="3835" y="1275"/>
                      <a:pt x="3935" y="925"/>
                    </a:cubicBezTo>
                    <a:cubicBezTo>
                      <a:pt x="4134" y="231"/>
                      <a:pt x="2985" y="1"/>
                      <a:pt x="1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5367025" y="4112975"/>
                <a:ext cx="97350" cy="33875"/>
              </a:xfrm>
              <a:custGeom>
                <a:rect b="b" l="l" r="r" t="t"/>
                <a:pathLst>
                  <a:path extrusionOk="0" h="1355" w="3894">
                    <a:moveTo>
                      <a:pt x="2945" y="0"/>
                    </a:moveTo>
                    <a:cubicBezTo>
                      <a:pt x="1823" y="0"/>
                      <a:pt x="87" y="641"/>
                      <a:pt x="39" y="928"/>
                    </a:cubicBezTo>
                    <a:cubicBezTo>
                      <a:pt x="1" y="1100"/>
                      <a:pt x="1102" y="1354"/>
                      <a:pt x="2135" y="1354"/>
                    </a:cubicBezTo>
                    <a:cubicBezTo>
                      <a:pt x="3025" y="1354"/>
                      <a:pt x="3865" y="1165"/>
                      <a:pt x="3882" y="572"/>
                    </a:cubicBezTo>
                    <a:cubicBezTo>
                      <a:pt x="3893" y="153"/>
                      <a:pt x="3492" y="0"/>
                      <a:pt x="2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4080150" y="3969675"/>
                <a:ext cx="67425" cy="92700"/>
              </a:xfrm>
              <a:custGeom>
                <a:rect b="b" l="l" r="r" t="t"/>
                <a:pathLst>
                  <a:path extrusionOk="0" h="3708" w="2697">
                    <a:moveTo>
                      <a:pt x="1334" y="1"/>
                    </a:moveTo>
                    <a:cubicBezTo>
                      <a:pt x="163" y="1"/>
                      <a:pt x="1" y="3707"/>
                      <a:pt x="349" y="3707"/>
                    </a:cubicBezTo>
                    <a:cubicBezTo>
                      <a:pt x="776" y="3707"/>
                      <a:pt x="2697" y="220"/>
                      <a:pt x="1416" y="7"/>
                    </a:cubicBezTo>
                    <a:cubicBezTo>
                      <a:pt x="1388" y="3"/>
                      <a:pt x="1361" y="1"/>
                      <a:pt x="1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4136400" y="3944350"/>
                <a:ext cx="76675" cy="89575"/>
              </a:xfrm>
              <a:custGeom>
                <a:rect b="b" l="l" r="r" t="t"/>
                <a:pathLst>
                  <a:path extrusionOk="0" h="3583" w="3067">
                    <a:moveTo>
                      <a:pt x="1674" y="0"/>
                    </a:moveTo>
                    <a:cubicBezTo>
                      <a:pt x="538" y="0"/>
                      <a:pt x="0" y="3547"/>
                      <a:pt x="340" y="3581"/>
                    </a:cubicBezTo>
                    <a:cubicBezTo>
                      <a:pt x="345" y="3582"/>
                      <a:pt x="350" y="3583"/>
                      <a:pt x="355" y="3583"/>
                    </a:cubicBezTo>
                    <a:cubicBezTo>
                      <a:pt x="816" y="3583"/>
                      <a:pt x="3067" y="375"/>
                      <a:pt x="1835" y="23"/>
                    </a:cubicBezTo>
                    <a:cubicBezTo>
                      <a:pt x="1780" y="8"/>
                      <a:pt x="1727" y="0"/>
                      <a:pt x="1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204875" y="3926550"/>
                <a:ext cx="76850" cy="89575"/>
              </a:xfrm>
              <a:custGeom>
                <a:rect b="b" l="l" r="r" t="t"/>
                <a:pathLst>
                  <a:path extrusionOk="0" h="3583" w="3074">
                    <a:moveTo>
                      <a:pt x="1674" y="1"/>
                    </a:moveTo>
                    <a:cubicBezTo>
                      <a:pt x="538" y="1"/>
                      <a:pt x="1" y="3514"/>
                      <a:pt x="341" y="3582"/>
                    </a:cubicBezTo>
                    <a:cubicBezTo>
                      <a:pt x="343" y="3582"/>
                      <a:pt x="346" y="3582"/>
                      <a:pt x="348" y="3582"/>
                    </a:cubicBezTo>
                    <a:cubicBezTo>
                      <a:pt x="793" y="3582"/>
                      <a:pt x="3074" y="342"/>
                      <a:pt x="1835" y="24"/>
                    </a:cubicBezTo>
                    <a:cubicBezTo>
                      <a:pt x="1780" y="8"/>
                      <a:pt x="1726" y="1"/>
                      <a:pt x="1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261125" y="3918700"/>
                <a:ext cx="88725" cy="83250"/>
              </a:xfrm>
              <a:custGeom>
                <a:rect b="b" l="l" r="r" t="t"/>
                <a:pathLst>
                  <a:path extrusionOk="0" h="3330" w="3549">
                    <a:moveTo>
                      <a:pt x="2159" y="1"/>
                    </a:moveTo>
                    <a:cubicBezTo>
                      <a:pt x="1062" y="1"/>
                      <a:pt x="1" y="3227"/>
                      <a:pt x="333" y="3327"/>
                    </a:cubicBezTo>
                    <a:cubicBezTo>
                      <a:pt x="340" y="3329"/>
                      <a:pt x="349" y="3330"/>
                      <a:pt x="358" y="3330"/>
                    </a:cubicBezTo>
                    <a:cubicBezTo>
                      <a:pt x="861" y="3330"/>
                      <a:pt x="3549" y="577"/>
                      <a:pt x="2396" y="53"/>
                    </a:cubicBezTo>
                    <a:cubicBezTo>
                      <a:pt x="2317" y="17"/>
                      <a:pt x="2238" y="1"/>
                      <a:pt x="2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4320825" y="3917900"/>
                <a:ext cx="93575" cy="77975"/>
              </a:xfrm>
              <a:custGeom>
                <a:rect b="b" l="l" r="r" t="t"/>
                <a:pathLst>
                  <a:path extrusionOk="0" h="3119" w="3743">
                    <a:moveTo>
                      <a:pt x="2383" y="1"/>
                    </a:moveTo>
                    <a:cubicBezTo>
                      <a:pt x="1313" y="1"/>
                      <a:pt x="0" y="3012"/>
                      <a:pt x="293" y="3110"/>
                    </a:cubicBezTo>
                    <a:cubicBezTo>
                      <a:pt x="307" y="3115"/>
                      <a:pt x="324" y="3118"/>
                      <a:pt x="344" y="3118"/>
                    </a:cubicBezTo>
                    <a:cubicBezTo>
                      <a:pt x="920" y="3118"/>
                      <a:pt x="3743" y="704"/>
                      <a:pt x="2677" y="85"/>
                    </a:cubicBezTo>
                    <a:cubicBezTo>
                      <a:pt x="2582" y="27"/>
                      <a:pt x="2484" y="1"/>
                      <a:pt x="2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4388475" y="3912275"/>
                <a:ext cx="96875" cy="74825"/>
              </a:xfrm>
              <a:custGeom>
                <a:rect b="b" l="l" r="r" t="t"/>
                <a:pathLst>
                  <a:path extrusionOk="0" h="2993" w="3875">
                    <a:moveTo>
                      <a:pt x="2537" y="0"/>
                    </a:moveTo>
                    <a:cubicBezTo>
                      <a:pt x="1465" y="0"/>
                      <a:pt x="1" y="2850"/>
                      <a:pt x="291" y="2979"/>
                    </a:cubicBezTo>
                    <a:cubicBezTo>
                      <a:pt x="308" y="2988"/>
                      <a:pt x="330" y="2992"/>
                      <a:pt x="357" y="2992"/>
                    </a:cubicBezTo>
                    <a:cubicBezTo>
                      <a:pt x="954" y="2992"/>
                      <a:pt x="3874" y="812"/>
                      <a:pt x="2853" y="97"/>
                    </a:cubicBezTo>
                    <a:cubicBezTo>
                      <a:pt x="2753" y="30"/>
                      <a:pt x="2647" y="0"/>
                      <a:pt x="2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4461575" y="3926675"/>
                <a:ext cx="102600" cy="65125"/>
              </a:xfrm>
              <a:custGeom>
                <a:rect b="b" l="l" r="r" t="t"/>
                <a:pathLst>
                  <a:path extrusionOk="0" h="2605" w="4104">
                    <a:moveTo>
                      <a:pt x="2832" y="1"/>
                    </a:moveTo>
                    <a:cubicBezTo>
                      <a:pt x="1766" y="1"/>
                      <a:pt x="0" y="2394"/>
                      <a:pt x="249" y="2581"/>
                    </a:cubicBezTo>
                    <a:cubicBezTo>
                      <a:pt x="272" y="2597"/>
                      <a:pt x="308" y="2604"/>
                      <a:pt x="356" y="2604"/>
                    </a:cubicBezTo>
                    <a:cubicBezTo>
                      <a:pt x="1044" y="2604"/>
                      <a:pt x="4103" y="993"/>
                      <a:pt x="3238" y="161"/>
                    </a:cubicBezTo>
                    <a:cubicBezTo>
                      <a:pt x="3122" y="50"/>
                      <a:pt x="2984" y="1"/>
                      <a:pt x="28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4534725" y="3953050"/>
                <a:ext cx="106900" cy="50425"/>
              </a:xfrm>
              <a:custGeom>
                <a:rect b="b" l="l" r="r" t="t"/>
                <a:pathLst>
                  <a:path extrusionOk="0" h="2017" w="4276">
                    <a:moveTo>
                      <a:pt x="3118" y="0"/>
                    </a:moveTo>
                    <a:cubicBezTo>
                      <a:pt x="2000" y="0"/>
                      <a:pt x="1" y="1719"/>
                      <a:pt x="205" y="1953"/>
                    </a:cubicBezTo>
                    <a:cubicBezTo>
                      <a:pt x="244" y="1996"/>
                      <a:pt x="350" y="2017"/>
                      <a:pt x="503" y="2017"/>
                    </a:cubicBezTo>
                    <a:cubicBezTo>
                      <a:pt x="1466" y="2017"/>
                      <a:pt x="4276" y="1202"/>
                      <a:pt x="3692" y="280"/>
                    </a:cubicBezTo>
                    <a:cubicBezTo>
                      <a:pt x="3564" y="82"/>
                      <a:pt x="3362" y="0"/>
                      <a:pt x="3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4605825" y="3981475"/>
                <a:ext cx="106350" cy="45925"/>
              </a:xfrm>
              <a:custGeom>
                <a:rect b="b" l="l" r="r" t="t"/>
                <a:pathLst>
                  <a:path extrusionOk="0" h="1837" w="4254">
                    <a:moveTo>
                      <a:pt x="3117" y="1"/>
                    </a:moveTo>
                    <a:cubicBezTo>
                      <a:pt x="2006" y="1"/>
                      <a:pt x="1" y="1512"/>
                      <a:pt x="172" y="1741"/>
                    </a:cubicBezTo>
                    <a:cubicBezTo>
                      <a:pt x="217" y="1805"/>
                      <a:pt x="385" y="1836"/>
                      <a:pt x="626" y="1836"/>
                    </a:cubicBezTo>
                    <a:cubicBezTo>
                      <a:pt x="1707" y="1836"/>
                      <a:pt x="4254" y="1220"/>
                      <a:pt x="3730" y="317"/>
                    </a:cubicBezTo>
                    <a:cubicBezTo>
                      <a:pt x="3611" y="93"/>
                      <a:pt x="3391" y="1"/>
                      <a:pt x="31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4678775" y="4008175"/>
                <a:ext cx="106500" cy="45900"/>
              </a:xfrm>
              <a:custGeom>
                <a:rect b="b" l="l" r="r" t="t"/>
                <a:pathLst>
                  <a:path extrusionOk="0" h="1836" w="4260">
                    <a:moveTo>
                      <a:pt x="3135" y="0"/>
                    </a:moveTo>
                    <a:cubicBezTo>
                      <a:pt x="2006" y="0"/>
                      <a:pt x="0" y="1512"/>
                      <a:pt x="172" y="1740"/>
                    </a:cubicBezTo>
                    <a:cubicBezTo>
                      <a:pt x="223" y="1805"/>
                      <a:pt x="396" y="1835"/>
                      <a:pt x="639" y="1835"/>
                    </a:cubicBezTo>
                    <a:cubicBezTo>
                      <a:pt x="1732" y="1835"/>
                      <a:pt x="4260" y="1219"/>
                      <a:pt x="3765" y="317"/>
                    </a:cubicBezTo>
                    <a:cubicBezTo>
                      <a:pt x="3639" y="92"/>
                      <a:pt x="3414" y="0"/>
                      <a:pt x="3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4744650" y="4047475"/>
                <a:ext cx="104400" cy="37975"/>
              </a:xfrm>
              <a:custGeom>
                <a:rect b="b" l="l" r="r" t="t"/>
                <a:pathLst>
                  <a:path extrusionOk="0" h="1519" w="4176">
                    <a:moveTo>
                      <a:pt x="3089" y="1"/>
                    </a:moveTo>
                    <a:cubicBezTo>
                      <a:pt x="1938" y="1"/>
                      <a:pt x="0" y="1066"/>
                      <a:pt x="134" y="1307"/>
                    </a:cubicBezTo>
                    <a:cubicBezTo>
                      <a:pt x="206" y="1439"/>
                      <a:pt x="712" y="1519"/>
                      <a:pt x="1332" y="1519"/>
                    </a:cubicBezTo>
                    <a:cubicBezTo>
                      <a:pt x="2539" y="1519"/>
                      <a:pt x="4176" y="1217"/>
                      <a:pt x="3870" y="417"/>
                    </a:cubicBezTo>
                    <a:cubicBezTo>
                      <a:pt x="3764" y="117"/>
                      <a:pt x="3470" y="1"/>
                      <a:pt x="30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4818600" y="4077550"/>
                <a:ext cx="106975" cy="45975"/>
              </a:xfrm>
              <a:custGeom>
                <a:rect b="b" l="l" r="r" t="t"/>
                <a:pathLst>
                  <a:path extrusionOk="0" h="1839" w="4279">
                    <a:moveTo>
                      <a:pt x="3142" y="1"/>
                    </a:moveTo>
                    <a:cubicBezTo>
                      <a:pt x="2023" y="1"/>
                      <a:pt x="1" y="1512"/>
                      <a:pt x="200" y="1740"/>
                    </a:cubicBezTo>
                    <a:cubicBezTo>
                      <a:pt x="254" y="1807"/>
                      <a:pt x="434" y="1839"/>
                      <a:pt x="689" y="1839"/>
                    </a:cubicBezTo>
                    <a:cubicBezTo>
                      <a:pt x="1792" y="1839"/>
                      <a:pt x="4279" y="1242"/>
                      <a:pt x="3759" y="317"/>
                    </a:cubicBezTo>
                    <a:cubicBezTo>
                      <a:pt x="3639" y="92"/>
                      <a:pt x="3418" y="1"/>
                      <a:pt x="31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4892425" y="4109575"/>
                <a:ext cx="107200" cy="45575"/>
              </a:xfrm>
              <a:custGeom>
                <a:rect b="b" l="l" r="r" t="t"/>
                <a:pathLst>
                  <a:path extrusionOk="0" h="1823" w="4288">
                    <a:moveTo>
                      <a:pt x="3143" y="1"/>
                    </a:moveTo>
                    <a:cubicBezTo>
                      <a:pt x="2023" y="1"/>
                      <a:pt x="1" y="1512"/>
                      <a:pt x="201" y="1740"/>
                    </a:cubicBezTo>
                    <a:cubicBezTo>
                      <a:pt x="244" y="1796"/>
                      <a:pt x="400" y="1823"/>
                      <a:pt x="625" y="1823"/>
                    </a:cubicBezTo>
                    <a:cubicBezTo>
                      <a:pt x="1689" y="1823"/>
                      <a:pt x="4287" y="1228"/>
                      <a:pt x="3759" y="317"/>
                    </a:cubicBezTo>
                    <a:cubicBezTo>
                      <a:pt x="3639" y="92"/>
                      <a:pt x="3418" y="1"/>
                      <a:pt x="3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4966000" y="4127075"/>
                <a:ext cx="105500" cy="54900"/>
              </a:xfrm>
              <a:custGeom>
                <a:rect b="b" l="l" r="r" t="t"/>
                <a:pathLst>
                  <a:path extrusionOk="0" h="2196" w="4220">
                    <a:moveTo>
                      <a:pt x="3060" y="0"/>
                    </a:moveTo>
                    <a:cubicBezTo>
                      <a:pt x="1969" y="0"/>
                      <a:pt x="1" y="1933"/>
                      <a:pt x="211" y="2143"/>
                    </a:cubicBezTo>
                    <a:cubicBezTo>
                      <a:pt x="247" y="2179"/>
                      <a:pt x="325" y="2196"/>
                      <a:pt x="436" y="2196"/>
                    </a:cubicBezTo>
                    <a:cubicBezTo>
                      <a:pt x="1317" y="2196"/>
                      <a:pt x="4219" y="1139"/>
                      <a:pt x="3555" y="222"/>
                    </a:cubicBezTo>
                    <a:cubicBezTo>
                      <a:pt x="3433" y="66"/>
                      <a:pt x="3261" y="0"/>
                      <a:pt x="3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5044200" y="4133050"/>
                <a:ext cx="103500" cy="65100"/>
              </a:xfrm>
              <a:custGeom>
                <a:rect b="b" l="l" r="r" t="t"/>
                <a:pathLst>
                  <a:path extrusionOk="0" h="2604" w="4140">
                    <a:moveTo>
                      <a:pt x="2866" y="1"/>
                    </a:moveTo>
                    <a:cubicBezTo>
                      <a:pt x="1794" y="1"/>
                      <a:pt x="0" y="2394"/>
                      <a:pt x="250" y="2580"/>
                    </a:cubicBezTo>
                    <a:cubicBezTo>
                      <a:pt x="272" y="2596"/>
                      <a:pt x="309" y="2604"/>
                      <a:pt x="356" y="2604"/>
                    </a:cubicBezTo>
                    <a:cubicBezTo>
                      <a:pt x="1049" y="2604"/>
                      <a:pt x="4139" y="993"/>
                      <a:pt x="3274" y="161"/>
                    </a:cubicBezTo>
                    <a:cubicBezTo>
                      <a:pt x="3158" y="50"/>
                      <a:pt x="3020" y="1"/>
                      <a:pt x="2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125975" y="4127900"/>
                <a:ext cx="98725" cy="72600"/>
              </a:xfrm>
              <a:custGeom>
                <a:rect b="b" l="l" r="r" t="t"/>
                <a:pathLst>
                  <a:path extrusionOk="0" h="2904" w="3949">
                    <a:moveTo>
                      <a:pt x="2618" y="0"/>
                    </a:moveTo>
                    <a:cubicBezTo>
                      <a:pt x="1572" y="0"/>
                      <a:pt x="0" y="2734"/>
                      <a:pt x="288" y="2893"/>
                    </a:cubicBezTo>
                    <a:cubicBezTo>
                      <a:pt x="303" y="2900"/>
                      <a:pt x="322" y="2903"/>
                      <a:pt x="345" y="2903"/>
                    </a:cubicBezTo>
                    <a:cubicBezTo>
                      <a:pt x="927" y="2903"/>
                      <a:pt x="3948" y="836"/>
                      <a:pt x="2956" y="118"/>
                    </a:cubicBezTo>
                    <a:cubicBezTo>
                      <a:pt x="2853" y="37"/>
                      <a:pt x="2739" y="0"/>
                      <a:pt x="26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5205025" y="4112050"/>
                <a:ext cx="92000" cy="79425"/>
              </a:xfrm>
              <a:custGeom>
                <a:rect b="b" l="l" r="r" t="t"/>
                <a:pathLst>
                  <a:path extrusionOk="0" h="3177" w="3680">
                    <a:moveTo>
                      <a:pt x="2323" y="0"/>
                    </a:moveTo>
                    <a:cubicBezTo>
                      <a:pt x="1237" y="0"/>
                      <a:pt x="1" y="3073"/>
                      <a:pt x="328" y="3171"/>
                    </a:cubicBezTo>
                    <a:cubicBezTo>
                      <a:pt x="338" y="3175"/>
                      <a:pt x="350" y="3177"/>
                      <a:pt x="364" y="3177"/>
                    </a:cubicBezTo>
                    <a:cubicBezTo>
                      <a:pt x="873" y="3177"/>
                      <a:pt x="3679" y="665"/>
                      <a:pt x="2605" y="76"/>
                    </a:cubicBezTo>
                    <a:cubicBezTo>
                      <a:pt x="2513" y="24"/>
                      <a:pt x="2418" y="0"/>
                      <a:pt x="2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5283050" y="4084650"/>
                <a:ext cx="80175" cy="88050"/>
              </a:xfrm>
              <a:custGeom>
                <a:rect b="b" l="l" r="r" t="t"/>
                <a:pathLst>
                  <a:path extrusionOk="0" h="3522" w="3207">
                    <a:moveTo>
                      <a:pt x="1787" y="0"/>
                    </a:moveTo>
                    <a:cubicBezTo>
                      <a:pt x="686" y="0"/>
                      <a:pt x="1" y="3453"/>
                      <a:pt x="338" y="3520"/>
                    </a:cubicBezTo>
                    <a:cubicBezTo>
                      <a:pt x="343" y="3521"/>
                      <a:pt x="348" y="3521"/>
                      <a:pt x="353" y="3521"/>
                    </a:cubicBezTo>
                    <a:cubicBezTo>
                      <a:pt x="819" y="3521"/>
                      <a:pt x="3206" y="420"/>
                      <a:pt x="1975" y="33"/>
                    </a:cubicBezTo>
                    <a:cubicBezTo>
                      <a:pt x="1911" y="11"/>
                      <a:pt x="1849"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5347075" y="4054525"/>
                <a:ext cx="81075" cy="87925"/>
              </a:xfrm>
              <a:custGeom>
                <a:rect b="b" l="l" r="r" t="t"/>
                <a:pathLst>
                  <a:path extrusionOk="0" h="3517" w="3243">
                    <a:moveTo>
                      <a:pt x="1837" y="0"/>
                    </a:moveTo>
                    <a:cubicBezTo>
                      <a:pt x="724" y="0"/>
                      <a:pt x="0" y="3448"/>
                      <a:pt x="339" y="3515"/>
                    </a:cubicBezTo>
                    <a:cubicBezTo>
                      <a:pt x="344" y="3516"/>
                      <a:pt x="349" y="3517"/>
                      <a:pt x="355" y="3517"/>
                    </a:cubicBezTo>
                    <a:cubicBezTo>
                      <a:pt x="856" y="3517"/>
                      <a:pt x="3242" y="451"/>
                      <a:pt x="2011" y="28"/>
                    </a:cubicBezTo>
                    <a:cubicBezTo>
                      <a:pt x="1952" y="9"/>
                      <a:pt x="1894" y="0"/>
                      <a:pt x="18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4324575" y="4226000"/>
                <a:ext cx="32050" cy="32950"/>
              </a:xfrm>
              <a:custGeom>
                <a:rect b="b" l="l" r="r" t="t"/>
                <a:pathLst>
                  <a:path extrusionOk="0" h="1318" w="1282">
                    <a:moveTo>
                      <a:pt x="641" y="1"/>
                    </a:moveTo>
                    <a:cubicBezTo>
                      <a:pt x="285" y="1"/>
                      <a:pt x="1" y="321"/>
                      <a:pt x="1" y="677"/>
                    </a:cubicBezTo>
                    <a:cubicBezTo>
                      <a:pt x="1" y="1033"/>
                      <a:pt x="285" y="1317"/>
                      <a:pt x="641" y="1317"/>
                    </a:cubicBezTo>
                    <a:cubicBezTo>
                      <a:pt x="997" y="1317"/>
                      <a:pt x="1281" y="1033"/>
                      <a:pt x="1281" y="677"/>
                    </a:cubicBezTo>
                    <a:cubicBezTo>
                      <a:pt x="1281" y="321"/>
                      <a:pt x="997" y="1"/>
                      <a:pt x="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5515317" y="4005530"/>
                <a:ext cx="32050" cy="32050"/>
              </a:xfrm>
              <a:custGeom>
                <a:rect b="b" l="l" r="r" t="t"/>
                <a:pathLst>
                  <a:path extrusionOk="0" h="1282" w="1282">
                    <a:moveTo>
                      <a:pt x="641" y="0"/>
                    </a:moveTo>
                    <a:cubicBezTo>
                      <a:pt x="286" y="0"/>
                      <a:pt x="1" y="285"/>
                      <a:pt x="1" y="641"/>
                    </a:cubicBezTo>
                    <a:cubicBezTo>
                      <a:pt x="1" y="997"/>
                      <a:pt x="286" y="1281"/>
                      <a:pt x="641" y="1281"/>
                    </a:cubicBezTo>
                    <a:cubicBezTo>
                      <a:pt x="997" y="1281"/>
                      <a:pt x="1282" y="997"/>
                      <a:pt x="1282" y="641"/>
                    </a:cubicBezTo>
                    <a:cubicBezTo>
                      <a:pt x="1282" y="285"/>
                      <a:pt x="997" y="0"/>
                      <a:pt x="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3"/>
            <p:cNvGrpSpPr/>
            <p:nvPr/>
          </p:nvGrpSpPr>
          <p:grpSpPr>
            <a:xfrm>
              <a:off x="2642627" y="1276357"/>
              <a:ext cx="686894" cy="1295398"/>
              <a:chOff x="4379102" y="2789482"/>
              <a:chExt cx="686894" cy="1295398"/>
            </a:xfrm>
          </p:grpSpPr>
          <p:sp>
            <p:nvSpPr>
              <p:cNvPr id="354" name="Google Shape;354;p13"/>
              <p:cNvSpPr/>
              <p:nvPr/>
            </p:nvSpPr>
            <p:spPr>
              <a:xfrm>
                <a:off x="4790687" y="2789482"/>
                <a:ext cx="91643" cy="78605"/>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4571990" y="3773429"/>
                <a:ext cx="72595" cy="60630"/>
              </a:xfrm>
              <a:custGeom>
                <a:rect b="b" l="l" r="r" t="t"/>
                <a:pathLst>
                  <a:path extrusionOk="0" h="1130" w="1353">
                    <a:moveTo>
                      <a:pt x="784" y="1"/>
                    </a:moveTo>
                    <a:cubicBezTo>
                      <a:pt x="250" y="1"/>
                      <a:pt x="1" y="606"/>
                      <a:pt x="357" y="962"/>
                    </a:cubicBezTo>
                    <a:cubicBezTo>
                      <a:pt x="484" y="1077"/>
                      <a:pt x="634" y="1129"/>
                      <a:pt x="778" y="1129"/>
                    </a:cubicBezTo>
                    <a:cubicBezTo>
                      <a:pt x="1078" y="1129"/>
                      <a:pt x="1353" y="906"/>
                      <a:pt x="1353" y="570"/>
                    </a:cubicBezTo>
                    <a:cubicBezTo>
                      <a:pt x="1353" y="250"/>
                      <a:pt x="1104" y="1"/>
                      <a:pt x="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974301" y="4008208"/>
                <a:ext cx="91696" cy="76673"/>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4379102" y="3236179"/>
                <a:ext cx="152809" cy="196699"/>
              </a:xfrm>
              <a:custGeom>
                <a:rect b="b" l="l" r="r" t="t"/>
                <a:pathLst>
                  <a:path extrusionOk="0" h="3666" w="2848">
                    <a:moveTo>
                      <a:pt x="1353" y="1"/>
                    </a:moveTo>
                    <a:cubicBezTo>
                      <a:pt x="1068" y="1"/>
                      <a:pt x="1317" y="961"/>
                      <a:pt x="997" y="1353"/>
                    </a:cubicBezTo>
                    <a:cubicBezTo>
                      <a:pt x="677" y="1744"/>
                      <a:pt x="1" y="1602"/>
                      <a:pt x="1" y="1851"/>
                    </a:cubicBezTo>
                    <a:cubicBezTo>
                      <a:pt x="1" y="1993"/>
                      <a:pt x="641" y="2064"/>
                      <a:pt x="926" y="2313"/>
                    </a:cubicBezTo>
                    <a:cubicBezTo>
                      <a:pt x="1211" y="2562"/>
                      <a:pt x="1175" y="3665"/>
                      <a:pt x="1388" y="3665"/>
                    </a:cubicBezTo>
                    <a:cubicBezTo>
                      <a:pt x="1602" y="3665"/>
                      <a:pt x="1531" y="2847"/>
                      <a:pt x="1709" y="2527"/>
                    </a:cubicBezTo>
                    <a:cubicBezTo>
                      <a:pt x="2029" y="1993"/>
                      <a:pt x="2847" y="2064"/>
                      <a:pt x="2847" y="1851"/>
                    </a:cubicBezTo>
                    <a:cubicBezTo>
                      <a:pt x="2847" y="1673"/>
                      <a:pt x="2278" y="1673"/>
                      <a:pt x="1851" y="1424"/>
                    </a:cubicBezTo>
                    <a:cubicBezTo>
                      <a:pt x="1424" y="1175"/>
                      <a:pt x="1602" y="1"/>
                      <a:pt x="1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3"/>
            <p:cNvGrpSpPr/>
            <p:nvPr/>
          </p:nvGrpSpPr>
          <p:grpSpPr>
            <a:xfrm>
              <a:off x="5650112" y="3285533"/>
              <a:ext cx="732510" cy="968851"/>
              <a:chOff x="4028687" y="2865208"/>
              <a:chExt cx="732510" cy="968851"/>
            </a:xfrm>
          </p:grpSpPr>
          <p:sp>
            <p:nvSpPr>
              <p:cNvPr id="359" name="Google Shape;359;p13"/>
              <p:cNvSpPr/>
              <p:nvPr/>
            </p:nvSpPr>
            <p:spPr>
              <a:xfrm>
                <a:off x="4028687" y="3703882"/>
                <a:ext cx="91643" cy="78605"/>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4571990" y="3773429"/>
                <a:ext cx="72595" cy="60630"/>
              </a:xfrm>
              <a:custGeom>
                <a:rect b="b" l="l" r="r" t="t"/>
                <a:pathLst>
                  <a:path extrusionOk="0" h="1130" w="1353">
                    <a:moveTo>
                      <a:pt x="784" y="1"/>
                    </a:moveTo>
                    <a:cubicBezTo>
                      <a:pt x="250" y="1"/>
                      <a:pt x="1" y="606"/>
                      <a:pt x="357" y="962"/>
                    </a:cubicBezTo>
                    <a:cubicBezTo>
                      <a:pt x="484" y="1077"/>
                      <a:pt x="634" y="1129"/>
                      <a:pt x="778" y="1129"/>
                    </a:cubicBezTo>
                    <a:cubicBezTo>
                      <a:pt x="1078" y="1129"/>
                      <a:pt x="1353" y="906"/>
                      <a:pt x="1353" y="570"/>
                    </a:cubicBezTo>
                    <a:cubicBezTo>
                      <a:pt x="1353" y="250"/>
                      <a:pt x="1104" y="1"/>
                      <a:pt x="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669501" y="2865208"/>
                <a:ext cx="91696" cy="76673"/>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4379102" y="3236179"/>
                <a:ext cx="152809" cy="196699"/>
              </a:xfrm>
              <a:custGeom>
                <a:rect b="b" l="l" r="r" t="t"/>
                <a:pathLst>
                  <a:path extrusionOk="0" h="3666" w="2848">
                    <a:moveTo>
                      <a:pt x="1353" y="1"/>
                    </a:moveTo>
                    <a:cubicBezTo>
                      <a:pt x="1068" y="1"/>
                      <a:pt x="1317" y="961"/>
                      <a:pt x="997" y="1353"/>
                    </a:cubicBezTo>
                    <a:cubicBezTo>
                      <a:pt x="677" y="1744"/>
                      <a:pt x="1" y="1602"/>
                      <a:pt x="1" y="1851"/>
                    </a:cubicBezTo>
                    <a:cubicBezTo>
                      <a:pt x="1" y="1993"/>
                      <a:pt x="641" y="2064"/>
                      <a:pt x="926" y="2313"/>
                    </a:cubicBezTo>
                    <a:cubicBezTo>
                      <a:pt x="1211" y="2562"/>
                      <a:pt x="1175" y="3665"/>
                      <a:pt x="1388" y="3665"/>
                    </a:cubicBezTo>
                    <a:cubicBezTo>
                      <a:pt x="1602" y="3665"/>
                      <a:pt x="1531" y="2847"/>
                      <a:pt x="1709" y="2527"/>
                    </a:cubicBezTo>
                    <a:cubicBezTo>
                      <a:pt x="2029" y="1993"/>
                      <a:pt x="2847" y="2064"/>
                      <a:pt x="2847" y="1851"/>
                    </a:cubicBezTo>
                    <a:cubicBezTo>
                      <a:pt x="2847" y="1673"/>
                      <a:pt x="2278" y="1673"/>
                      <a:pt x="1851" y="1424"/>
                    </a:cubicBezTo>
                    <a:cubicBezTo>
                      <a:pt x="1424" y="1175"/>
                      <a:pt x="1602" y="1"/>
                      <a:pt x="1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363" name="Shape 363"/>
        <p:cNvGrpSpPr/>
        <p:nvPr/>
      </p:nvGrpSpPr>
      <p:grpSpPr>
        <a:xfrm>
          <a:off x="0" y="0"/>
          <a:ext cx="0" cy="0"/>
          <a:chOff x="0" y="0"/>
          <a:chExt cx="0" cy="0"/>
        </a:xfrm>
      </p:grpSpPr>
      <p:sp>
        <p:nvSpPr>
          <p:cNvPr id="364" name="Google Shape;364;p14"/>
          <p:cNvSpPr txBox="1"/>
          <p:nvPr>
            <p:ph idx="1" type="subTitle"/>
          </p:nvPr>
        </p:nvSpPr>
        <p:spPr>
          <a:xfrm flipH="1">
            <a:off x="5217671" y="3593671"/>
            <a:ext cx="3200700" cy="67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65" name="Google Shape;365;p14"/>
          <p:cNvSpPr txBox="1"/>
          <p:nvPr>
            <p:ph type="title"/>
          </p:nvPr>
        </p:nvSpPr>
        <p:spPr>
          <a:xfrm flipH="1">
            <a:off x="4160471" y="2855996"/>
            <a:ext cx="4257900" cy="78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66" name="Google Shape;366;p14"/>
          <p:cNvSpPr txBox="1"/>
          <p:nvPr>
            <p:ph hasCustomPrompt="1" idx="2" type="title"/>
          </p:nvPr>
        </p:nvSpPr>
        <p:spPr>
          <a:xfrm flipH="1">
            <a:off x="6875896" y="1503965"/>
            <a:ext cx="1311300" cy="91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67" name="Google Shape;367;p14"/>
          <p:cNvSpPr/>
          <p:nvPr/>
        </p:nvSpPr>
        <p:spPr>
          <a:xfrm rot="10800000">
            <a:off x="-22275" y="447997"/>
            <a:ext cx="5243560" cy="4735375"/>
          </a:xfrm>
          <a:custGeom>
            <a:rect b="b" l="l" r="r" t="t"/>
            <a:pathLst>
              <a:path extrusionOk="0" h="56108" w="66587">
                <a:moveTo>
                  <a:pt x="4782" y="0"/>
                </a:moveTo>
                <a:cubicBezTo>
                  <a:pt x="4782" y="0"/>
                  <a:pt x="1" y="17708"/>
                  <a:pt x="14649" y="26466"/>
                </a:cubicBezTo>
                <a:cubicBezTo>
                  <a:pt x="29297" y="35225"/>
                  <a:pt x="59435" y="29832"/>
                  <a:pt x="66587" y="56107"/>
                </a:cubicBezTo>
                <a:lnTo>
                  <a:pt x="665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
    <p:spTree>
      <p:nvGrpSpPr>
        <p:cNvPr id="368" name="Shape 368"/>
        <p:cNvGrpSpPr/>
        <p:nvPr/>
      </p:nvGrpSpPr>
      <p:grpSpPr>
        <a:xfrm>
          <a:off x="0" y="0"/>
          <a:ext cx="0" cy="0"/>
          <a:chOff x="0" y="0"/>
          <a:chExt cx="0" cy="0"/>
        </a:xfrm>
      </p:grpSpPr>
      <p:sp>
        <p:nvSpPr>
          <p:cNvPr id="369" name="Google Shape;369;p15"/>
          <p:cNvSpPr txBox="1"/>
          <p:nvPr>
            <p:ph idx="1" type="subTitle"/>
          </p:nvPr>
        </p:nvSpPr>
        <p:spPr>
          <a:xfrm>
            <a:off x="722375" y="3593671"/>
            <a:ext cx="3200700" cy="67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70" name="Google Shape;370;p15"/>
          <p:cNvSpPr txBox="1"/>
          <p:nvPr>
            <p:ph type="title"/>
          </p:nvPr>
        </p:nvSpPr>
        <p:spPr>
          <a:xfrm>
            <a:off x="722375" y="2855996"/>
            <a:ext cx="4257900" cy="78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71" name="Google Shape;371;p15"/>
          <p:cNvSpPr txBox="1"/>
          <p:nvPr>
            <p:ph hasCustomPrompt="1" idx="2" type="title"/>
          </p:nvPr>
        </p:nvSpPr>
        <p:spPr>
          <a:xfrm>
            <a:off x="953550" y="1503965"/>
            <a:ext cx="1311300" cy="91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372" name="Google Shape;372;p15"/>
          <p:cNvSpPr/>
          <p:nvPr/>
        </p:nvSpPr>
        <p:spPr>
          <a:xfrm flipH="1" rot="5400000">
            <a:off x="4229277" y="228777"/>
            <a:ext cx="4285550" cy="5585799"/>
          </a:xfrm>
          <a:custGeom>
            <a:rect b="b" l="l" r="r" t="t"/>
            <a:pathLst>
              <a:path extrusionOk="0" h="52127" w="39993">
                <a:moveTo>
                  <a:pt x="0" y="0"/>
                </a:moveTo>
                <a:lnTo>
                  <a:pt x="0" y="52090"/>
                </a:lnTo>
                <a:cubicBezTo>
                  <a:pt x="461" y="52114"/>
                  <a:pt x="906" y="52126"/>
                  <a:pt x="1335" y="52126"/>
                </a:cubicBezTo>
                <a:cubicBezTo>
                  <a:pt x="14080" y="52126"/>
                  <a:pt x="12954" y="41572"/>
                  <a:pt x="16189" y="31418"/>
                </a:cubicBezTo>
                <a:cubicBezTo>
                  <a:pt x="19712" y="20317"/>
                  <a:pt x="29247" y="25974"/>
                  <a:pt x="35439" y="19356"/>
                </a:cubicBezTo>
                <a:cubicBezTo>
                  <a:pt x="39993" y="14446"/>
                  <a:pt x="38321" y="4839"/>
                  <a:pt x="371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
    <p:spTree>
      <p:nvGrpSpPr>
        <p:cNvPr id="373" name="Shape 373"/>
        <p:cNvGrpSpPr/>
        <p:nvPr/>
      </p:nvGrpSpPr>
      <p:grpSpPr>
        <a:xfrm>
          <a:off x="0" y="0"/>
          <a:ext cx="0" cy="0"/>
          <a:chOff x="0" y="0"/>
          <a:chExt cx="0" cy="0"/>
        </a:xfrm>
      </p:grpSpPr>
      <p:sp>
        <p:nvSpPr>
          <p:cNvPr id="374" name="Google Shape;374;p16"/>
          <p:cNvSpPr/>
          <p:nvPr/>
        </p:nvSpPr>
        <p:spPr>
          <a:xfrm flipH="1" rot="10800000">
            <a:off x="3623162" y="-31507"/>
            <a:ext cx="5539512" cy="4969757"/>
          </a:xfrm>
          <a:custGeom>
            <a:rect b="b" l="l" r="r" t="t"/>
            <a:pathLst>
              <a:path extrusionOk="0" h="41915" w="40919">
                <a:moveTo>
                  <a:pt x="39318" y="1"/>
                </a:moveTo>
                <a:cubicBezTo>
                  <a:pt x="38926" y="1"/>
                  <a:pt x="38499" y="1"/>
                  <a:pt x="38072" y="36"/>
                </a:cubicBezTo>
                <a:cubicBezTo>
                  <a:pt x="34834" y="321"/>
                  <a:pt x="30351" y="2136"/>
                  <a:pt x="28110" y="9643"/>
                </a:cubicBezTo>
                <a:cubicBezTo>
                  <a:pt x="24374" y="22132"/>
                  <a:pt x="14980" y="19463"/>
                  <a:pt x="6975" y="25975"/>
                </a:cubicBezTo>
                <a:cubicBezTo>
                  <a:pt x="748" y="31027"/>
                  <a:pt x="1" y="38713"/>
                  <a:pt x="1" y="41915"/>
                </a:cubicBezTo>
                <a:lnTo>
                  <a:pt x="40919" y="41915"/>
                </a:lnTo>
                <a:lnTo>
                  <a:pt x="40919" y="179"/>
                </a:lnTo>
                <a:cubicBezTo>
                  <a:pt x="40385" y="72"/>
                  <a:pt x="39851" y="1"/>
                  <a:pt x="39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txBox="1"/>
          <p:nvPr>
            <p:ph idx="1" type="subTitle"/>
          </p:nvPr>
        </p:nvSpPr>
        <p:spPr>
          <a:xfrm>
            <a:off x="713226" y="3593592"/>
            <a:ext cx="2863800" cy="41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76" name="Google Shape;376;p16"/>
          <p:cNvSpPr txBox="1"/>
          <p:nvPr>
            <p:ph type="title"/>
          </p:nvPr>
        </p:nvSpPr>
        <p:spPr>
          <a:xfrm>
            <a:off x="713812" y="2852928"/>
            <a:ext cx="5058900" cy="78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77" name="Google Shape;377;p16"/>
          <p:cNvSpPr txBox="1"/>
          <p:nvPr>
            <p:ph hasCustomPrompt="1" idx="2" type="title"/>
          </p:nvPr>
        </p:nvSpPr>
        <p:spPr>
          <a:xfrm>
            <a:off x="944992" y="1505155"/>
            <a:ext cx="1311300" cy="91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78" name="Shape 378"/>
        <p:cNvGrpSpPr/>
        <p:nvPr/>
      </p:nvGrpSpPr>
      <p:grpSpPr>
        <a:xfrm>
          <a:off x="0" y="0"/>
          <a:ext cx="0" cy="0"/>
          <a:chOff x="0" y="0"/>
          <a:chExt cx="0" cy="0"/>
        </a:xfrm>
      </p:grpSpPr>
      <p:sp>
        <p:nvSpPr>
          <p:cNvPr id="379" name="Google Shape;379;p17"/>
          <p:cNvSpPr txBox="1"/>
          <p:nvPr>
            <p:ph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380" name="Google Shape;380;p17"/>
          <p:cNvSpPr txBox="1"/>
          <p:nvPr>
            <p:ph idx="2" type="ctrTitle"/>
          </p:nvPr>
        </p:nvSpPr>
        <p:spPr>
          <a:xfrm>
            <a:off x="1005833" y="3105056"/>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1" name="Google Shape;381;p17"/>
          <p:cNvSpPr txBox="1"/>
          <p:nvPr>
            <p:ph idx="1" type="subTitle"/>
          </p:nvPr>
        </p:nvSpPr>
        <p:spPr>
          <a:xfrm>
            <a:off x="1005850" y="3514351"/>
            <a:ext cx="1995300" cy="9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2" name="Google Shape;382;p17"/>
          <p:cNvSpPr txBox="1"/>
          <p:nvPr>
            <p:ph idx="3" type="ctrTitle"/>
          </p:nvPr>
        </p:nvSpPr>
        <p:spPr>
          <a:xfrm>
            <a:off x="3577022" y="3105056"/>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3" name="Google Shape;383;p17"/>
          <p:cNvSpPr txBox="1"/>
          <p:nvPr>
            <p:ph idx="4" type="subTitle"/>
          </p:nvPr>
        </p:nvSpPr>
        <p:spPr>
          <a:xfrm>
            <a:off x="3576888" y="3514351"/>
            <a:ext cx="1995300" cy="9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4" name="Google Shape;384;p17"/>
          <p:cNvSpPr txBox="1"/>
          <p:nvPr>
            <p:ph idx="5" type="ctrTitle"/>
          </p:nvPr>
        </p:nvSpPr>
        <p:spPr>
          <a:xfrm>
            <a:off x="6142728" y="3105056"/>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5" name="Google Shape;385;p17"/>
          <p:cNvSpPr txBox="1"/>
          <p:nvPr>
            <p:ph idx="6" type="subTitle"/>
          </p:nvPr>
        </p:nvSpPr>
        <p:spPr>
          <a:xfrm>
            <a:off x="6142875" y="3514351"/>
            <a:ext cx="1995300" cy="9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6" name="Google Shape;386;p17"/>
          <p:cNvSpPr/>
          <p:nvPr/>
        </p:nvSpPr>
        <p:spPr>
          <a:xfrm flipH="1" rot="5400000">
            <a:off x="6868824" y="104592"/>
            <a:ext cx="2452950" cy="2164175"/>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7"/>
          <p:cNvGrpSpPr/>
          <p:nvPr/>
        </p:nvGrpSpPr>
        <p:grpSpPr>
          <a:xfrm flipH="1">
            <a:off x="7409658" y="244914"/>
            <a:ext cx="1727024" cy="1598731"/>
            <a:chOff x="806555" y="1157731"/>
            <a:chExt cx="1176527" cy="1089128"/>
          </a:xfrm>
        </p:grpSpPr>
        <p:sp>
          <p:nvSpPr>
            <p:cNvPr id="388" name="Google Shape;388;p17"/>
            <p:cNvSpPr/>
            <p:nvPr/>
          </p:nvSpPr>
          <p:spPr>
            <a:xfrm rot="5400000">
              <a:off x="909541" y="1182048"/>
              <a:ext cx="523627" cy="556710"/>
            </a:xfrm>
            <a:custGeom>
              <a:rect b="b" l="l" r="r" t="t"/>
              <a:pathLst>
                <a:path extrusionOk="0" h="14657" w="13786">
                  <a:moveTo>
                    <a:pt x="6299" y="0"/>
                  </a:moveTo>
                  <a:cubicBezTo>
                    <a:pt x="5918" y="0"/>
                    <a:pt x="5536" y="175"/>
                    <a:pt x="5293" y="531"/>
                  </a:cubicBezTo>
                  <a:cubicBezTo>
                    <a:pt x="5032" y="851"/>
                    <a:pt x="4857" y="1229"/>
                    <a:pt x="4770" y="1607"/>
                  </a:cubicBezTo>
                  <a:cubicBezTo>
                    <a:pt x="4130" y="3643"/>
                    <a:pt x="4188" y="5853"/>
                    <a:pt x="4944" y="7860"/>
                  </a:cubicBezTo>
                  <a:cubicBezTo>
                    <a:pt x="4043" y="6958"/>
                    <a:pt x="2909" y="6318"/>
                    <a:pt x="1687" y="6028"/>
                  </a:cubicBezTo>
                  <a:cubicBezTo>
                    <a:pt x="1490" y="5991"/>
                    <a:pt x="1283" y="5959"/>
                    <a:pt x="1083" y="5959"/>
                  </a:cubicBezTo>
                  <a:cubicBezTo>
                    <a:pt x="810" y="5959"/>
                    <a:pt x="551" y="6018"/>
                    <a:pt x="350" y="6202"/>
                  </a:cubicBezTo>
                  <a:cubicBezTo>
                    <a:pt x="88" y="6493"/>
                    <a:pt x="1" y="6871"/>
                    <a:pt x="88" y="7249"/>
                  </a:cubicBezTo>
                  <a:cubicBezTo>
                    <a:pt x="204" y="7598"/>
                    <a:pt x="379" y="7918"/>
                    <a:pt x="640" y="8180"/>
                  </a:cubicBezTo>
                  <a:cubicBezTo>
                    <a:pt x="1716" y="9517"/>
                    <a:pt x="3200" y="10448"/>
                    <a:pt x="4857" y="10855"/>
                  </a:cubicBezTo>
                  <a:cubicBezTo>
                    <a:pt x="3985" y="11437"/>
                    <a:pt x="3287" y="12251"/>
                    <a:pt x="2880" y="13211"/>
                  </a:cubicBezTo>
                  <a:cubicBezTo>
                    <a:pt x="2676" y="13618"/>
                    <a:pt x="2560" y="14112"/>
                    <a:pt x="2880" y="14432"/>
                  </a:cubicBezTo>
                  <a:cubicBezTo>
                    <a:pt x="3034" y="14586"/>
                    <a:pt x="3221" y="14657"/>
                    <a:pt x="3430" y="14657"/>
                  </a:cubicBezTo>
                  <a:cubicBezTo>
                    <a:pt x="3496" y="14657"/>
                    <a:pt x="3565" y="14650"/>
                    <a:pt x="3636" y="14636"/>
                  </a:cubicBezTo>
                  <a:cubicBezTo>
                    <a:pt x="3898" y="14548"/>
                    <a:pt x="4130" y="14432"/>
                    <a:pt x="4363" y="14287"/>
                  </a:cubicBezTo>
                  <a:cubicBezTo>
                    <a:pt x="4944" y="13850"/>
                    <a:pt x="5526" y="13385"/>
                    <a:pt x="6020" y="12862"/>
                  </a:cubicBezTo>
                  <a:cubicBezTo>
                    <a:pt x="6428" y="12454"/>
                    <a:pt x="6777" y="11611"/>
                    <a:pt x="7358" y="11349"/>
                  </a:cubicBezTo>
                  <a:cubicBezTo>
                    <a:pt x="7441" y="11310"/>
                    <a:pt x="7523" y="11293"/>
                    <a:pt x="7605" y="11293"/>
                  </a:cubicBezTo>
                  <a:cubicBezTo>
                    <a:pt x="8073" y="11293"/>
                    <a:pt x="8528" y="11849"/>
                    <a:pt x="8899" y="12047"/>
                  </a:cubicBezTo>
                  <a:cubicBezTo>
                    <a:pt x="9510" y="12396"/>
                    <a:pt x="10150" y="12629"/>
                    <a:pt x="10848" y="12716"/>
                  </a:cubicBezTo>
                  <a:cubicBezTo>
                    <a:pt x="10979" y="12742"/>
                    <a:pt x="11109" y="12757"/>
                    <a:pt x="11240" y="12757"/>
                  </a:cubicBezTo>
                  <a:cubicBezTo>
                    <a:pt x="11400" y="12757"/>
                    <a:pt x="11560" y="12735"/>
                    <a:pt x="11720" y="12687"/>
                  </a:cubicBezTo>
                  <a:cubicBezTo>
                    <a:pt x="12011" y="12600"/>
                    <a:pt x="12244" y="12396"/>
                    <a:pt x="12331" y="12105"/>
                  </a:cubicBezTo>
                  <a:cubicBezTo>
                    <a:pt x="12389" y="11844"/>
                    <a:pt x="12331" y="11553"/>
                    <a:pt x="12186" y="11291"/>
                  </a:cubicBezTo>
                  <a:cubicBezTo>
                    <a:pt x="11749" y="10332"/>
                    <a:pt x="10964" y="9575"/>
                    <a:pt x="9975" y="9139"/>
                  </a:cubicBezTo>
                  <a:cubicBezTo>
                    <a:pt x="11400" y="8383"/>
                    <a:pt x="12564" y="7249"/>
                    <a:pt x="13320" y="5824"/>
                  </a:cubicBezTo>
                  <a:cubicBezTo>
                    <a:pt x="13582" y="5417"/>
                    <a:pt x="13727" y="4981"/>
                    <a:pt x="13756" y="4515"/>
                  </a:cubicBezTo>
                  <a:cubicBezTo>
                    <a:pt x="13785" y="4021"/>
                    <a:pt x="13582" y="3585"/>
                    <a:pt x="13174" y="3294"/>
                  </a:cubicBezTo>
                  <a:cubicBezTo>
                    <a:pt x="12990" y="3185"/>
                    <a:pt x="12791" y="3139"/>
                    <a:pt x="12586" y="3139"/>
                  </a:cubicBezTo>
                  <a:cubicBezTo>
                    <a:pt x="12082" y="3139"/>
                    <a:pt x="11544" y="3420"/>
                    <a:pt x="11110" y="3730"/>
                  </a:cubicBezTo>
                  <a:cubicBezTo>
                    <a:pt x="9714" y="4748"/>
                    <a:pt x="8551" y="6028"/>
                    <a:pt x="7678" y="7511"/>
                  </a:cubicBezTo>
                  <a:cubicBezTo>
                    <a:pt x="8318" y="5620"/>
                    <a:pt x="8347" y="3556"/>
                    <a:pt x="7794" y="1607"/>
                  </a:cubicBezTo>
                  <a:cubicBezTo>
                    <a:pt x="7707" y="1229"/>
                    <a:pt x="7533" y="880"/>
                    <a:pt x="7329" y="560"/>
                  </a:cubicBezTo>
                  <a:cubicBezTo>
                    <a:pt x="7092" y="190"/>
                    <a:pt x="6696" y="0"/>
                    <a:pt x="62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rot="5400000">
              <a:off x="972218" y="1363182"/>
              <a:ext cx="234200" cy="245253"/>
            </a:xfrm>
            <a:custGeom>
              <a:rect b="b" l="l" r="r" t="t"/>
              <a:pathLst>
                <a:path extrusionOk="0" h="6457" w="6166">
                  <a:moveTo>
                    <a:pt x="6165" y="0"/>
                  </a:moveTo>
                  <a:lnTo>
                    <a:pt x="6165" y="0"/>
                  </a:lnTo>
                  <a:cubicBezTo>
                    <a:pt x="5613" y="495"/>
                    <a:pt x="5089" y="1047"/>
                    <a:pt x="4566" y="1542"/>
                  </a:cubicBezTo>
                  <a:cubicBezTo>
                    <a:pt x="4042" y="2036"/>
                    <a:pt x="3519" y="2588"/>
                    <a:pt x="2996" y="3141"/>
                  </a:cubicBezTo>
                  <a:cubicBezTo>
                    <a:pt x="2472" y="3693"/>
                    <a:pt x="1978" y="4217"/>
                    <a:pt x="1483" y="4769"/>
                  </a:cubicBezTo>
                  <a:cubicBezTo>
                    <a:pt x="989" y="5322"/>
                    <a:pt x="495" y="5875"/>
                    <a:pt x="0" y="6456"/>
                  </a:cubicBezTo>
                  <a:cubicBezTo>
                    <a:pt x="553" y="5962"/>
                    <a:pt x="1105" y="5438"/>
                    <a:pt x="1629" y="4915"/>
                  </a:cubicBezTo>
                  <a:cubicBezTo>
                    <a:pt x="2152" y="4391"/>
                    <a:pt x="2705" y="3868"/>
                    <a:pt x="3199" y="3315"/>
                  </a:cubicBezTo>
                  <a:cubicBezTo>
                    <a:pt x="3723" y="2763"/>
                    <a:pt x="4246" y="2239"/>
                    <a:pt x="4711" y="1687"/>
                  </a:cubicBezTo>
                  <a:cubicBezTo>
                    <a:pt x="5206" y="1134"/>
                    <a:pt x="5700" y="582"/>
                    <a:pt x="61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rot="5400000">
              <a:off x="927362" y="1355854"/>
              <a:ext cx="335841" cy="131761"/>
            </a:xfrm>
            <a:custGeom>
              <a:rect b="b" l="l" r="r" t="t"/>
              <a:pathLst>
                <a:path extrusionOk="0" h="3469" w="8842">
                  <a:moveTo>
                    <a:pt x="1" y="1"/>
                  </a:moveTo>
                  <a:cubicBezTo>
                    <a:pt x="611" y="495"/>
                    <a:pt x="1280" y="961"/>
                    <a:pt x="1978" y="1368"/>
                  </a:cubicBezTo>
                  <a:cubicBezTo>
                    <a:pt x="2676" y="1775"/>
                    <a:pt x="3403" y="2153"/>
                    <a:pt x="4159" y="2444"/>
                  </a:cubicBezTo>
                  <a:cubicBezTo>
                    <a:pt x="4915" y="2735"/>
                    <a:pt x="5672" y="2996"/>
                    <a:pt x="6457" y="3171"/>
                  </a:cubicBezTo>
                  <a:cubicBezTo>
                    <a:pt x="6864" y="3258"/>
                    <a:pt x="7242" y="3345"/>
                    <a:pt x="7649" y="3403"/>
                  </a:cubicBezTo>
                  <a:cubicBezTo>
                    <a:pt x="7838" y="3447"/>
                    <a:pt x="8042" y="3469"/>
                    <a:pt x="8245" y="3469"/>
                  </a:cubicBezTo>
                  <a:cubicBezTo>
                    <a:pt x="8449" y="3469"/>
                    <a:pt x="8652" y="3447"/>
                    <a:pt x="8841" y="3403"/>
                  </a:cubicBezTo>
                  <a:lnTo>
                    <a:pt x="8841" y="3403"/>
                  </a:lnTo>
                  <a:cubicBezTo>
                    <a:pt x="8752" y="3410"/>
                    <a:pt x="8661" y="3414"/>
                    <a:pt x="8570" y="3414"/>
                  </a:cubicBezTo>
                  <a:cubicBezTo>
                    <a:pt x="8273" y="3414"/>
                    <a:pt x="7967" y="3376"/>
                    <a:pt x="7678" y="3287"/>
                  </a:cubicBezTo>
                  <a:cubicBezTo>
                    <a:pt x="7271" y="3200"/>
                    <a:pt x="6893" y="3113"/>
                    <a:pt x="6515" y="2996"/>
                  </a:cubicBezTo>
                  <a:cubicBezTo>
                    <a:pt x="5759" y="2764"/>
                    <a:pt x="5003" y="2502"/>
                    <a:pt x="4247" y="2211"/>
                  </a:cubicBezTo>
                  <a:cubicBezTo>
                    <a:pt x="3520" y="1920"/>
                    <a:pt x="2793" y="1571"/>
                    <a:pt x="2066" y="1193"/>
                  </a:cubicBezTo>
                  <a:cubicBezTo>
                    <a:pt x="1368" y="844"/>
                    <a:pt x="670" y="4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rot="5400000">
              <a:off x="987143" y="1233395"/>
              <a:ext cx="133698" cy="494874"/>
            </a:xfrm>
            <a:custGeom>
              <a:rect b="b" l="l" r="r" t="t"/>
              <a:pathLst>
                <a:path extrusionOk="0" h="13029" w="3520">
                  <a:moveTo>
                    <a:pt x="1" y="1"/>
                  </a:moveTo>
                  <a:lnTo>
                    <a:pt x="1" y="1"/>
                  </a:lnTo>
                  <a:cubicBezTo>
                    <a:pt x="88" y="1135"/>
                    <a:pt x="233" y="2240"/>
                    <a:pt x="437" y="3345"/>
                  </a:cubicBezTo>
                  <a:cubicBezTo>
                    <a:pt x="611" y="4479"/>
                    <a:pt x="844" y="5584"/>
                    <a:pt x="1164" y="6689"/>
                  </a:cubicBezTo>
                  <a:cubicBezTo>
                    <a:pt x="1484" y="7765"/>
                    <a:pt x="1804" y="8841"/>
                    <a:pt x="2211" y="9917"/>
                  </a:cubicBezTo>
                  <a:cubicBezTo>
                    <a:pt x="2589" y="10964"/>
                    <a:pt x="3025" y="12011"/>
                    <a:pt x="3519" y="13029"/>
                  </a:cubicBezTo>
                  <a:cubicBezTo>
                    <a:pt x="3141" y="11982"/>
                    <a:pt x="2734" y="10906"/>
                    <a:pt x="2385" y="9859"/>
                  </a:cubicBezTo>
                  <a:cubicBezTo>
                    <a:pt x="2036" y="8783"/>
                    <a:pt x="1716" y="7678"/>
                    <a:pt x="1396" y="6602"/>
                  </a:cubicBezTo>
                  <a:cubicBezTo>
                    <a:pt x="1106" y="5526"/>
                    <a:pt x="873" y="4450"/>
                    <a:pt x="611" y="3345"/>
                  </a:cubicBezTo>
                  <a:cubicBezTo>
                    <a:pt x="379" y="2240"/>
                    <a:pt x="204" y="113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rot="5400000">
              <a:off x="1606395" y="1374399"/>
              <a:ext cx="293833" cy="96893"/>
            </a:xfrm>
            <a:custGeom>
              <a:rect b="b" l="l" r="r" t="t"/>
              <a:pathLst>
                <a:path extrusionOk="0" h="2551" w="7736">
                  <a:moveTo>
                    <a:pt x="6533" y="0"/>
                  </a:moveTo>
                  <a:cubicBezTo>
                    <a:pt x="6129" y="0"/>
                    <a:pt x="5729" y="58"/>
                    <a:pt x="5351" y="175"/>
                  </a:cubicBezTo>
                  <a:cubicBezTo>
                    <a:pt x="4013" y="524"/>
                    <a:pt x="2734" y="1047"/>
                    <a:pt x="1425" y="1483"/>
                  </a:cubicBezTo>
                  <a:cubicBezTo>
                    <a:pt x="1193" y="1571"/>
                    <a:pt x="0" y="1774"/>
                    <a:pt x="146" y="2210"/>
                  </a:cubicBezTo>
                  <a:cubicBezTo>
                    <a:pt x="266" y="2492"/>
                    <a:pt x="874" y="2551"/>
                    <a:pt x="1343" y="2551"/>
                  </a:cubicBezTo>
                  <a:cubicBezTo>
                    <a:pt x="1552" y="2551"/>
                    <a:pt x="1734" y="2539"/>
                    <a:pt x="1832" y="2530"/>
                  </a:cubicBezTo>
                  <a:cubicBezTo>
                    <a:pt x="3257" y="2385"/>
                    <a:pt x="4682" y="2065"/>
                    <a:pt x="5991" y="1542"/>
                  </a:cubicBezTo>
                  <a:cubicBezTo>
                    <a:pt x="6718" y="1251"/>
                    <a:pt x="7445" y="902"/>
                    <a:pt x="7736" y="175"/>
                  </a:cubicBezTo>
                  <a:cubicBezTo>
                    <a:pt x="7343" y="58"/>
                    <a:pt x="6936" y="0"/>
                    <a:pt x="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rot="5400000">
              <a:off x="1802893" y="1229401"/>
              <a:ext cx="129824" cy="230554"/>
            </a:xfrm>
            <a:custGeom>
              <a:rect b="b" l="l" r="r" t="t"/>
              <a:pathLst>
                <a:path extrusionOk="0" h="6070" w="3418">
                  <a:moveTo>
                    <a:pt x="2948" y="1"/>
                  </a:moveTo>
                  <a:cubicBezTo>
                    <a:pt x="2868" y="1"/>
                    <a:pt x="2788" y="23"/>
                    <a:pt x="2720" y="63"/>
                  </a:cubicBezTo>
                  <a:cubicBezTo>
                    <a:pt x="2546" y="150"/>
                    <a:pt x="2429" y="267"/>
                    <a:pt x="2342" y="441"/>
                  </a:cubicBezTo>
                  <a:cubicBezTo>
                    <a:pt x="1586" y="1372"/>
                    <a:pt x="1033" y="2477"/>
                    <a:pt x="684" y="3640"/>
                  </a:cubicBezTo>
                  <a:cubicBezTo>
                    <a:pt x="607" y="4028"/>
                    <a:pt x="1" y="6070"/>
                    <a:pt x="725" y="6070"/>
                  </a:cubicBezTo>
                  <a:cubicBezTo>
                    <a:pt x="815" y="6070"/>
                    <a:pt x="927" y="6038"/>
                    <a:pt x="1062" y="5967"/>
                  </a:cubicBezTo>
                  <a:cubicBezTo>
                    <a:pt x="1295" y="5792"/>
                    <a:pt x="1499" y="5559"/>
                    <a:pt x="1615" y="5269"/>
                  </a:cubicBezTo>
                  <a:cubicBezTo>
                    <a:pt x="2342" y="3873"/>
                    <a:pt x="2924" y="2361"/>
                    <a:pt x="3302" y="819"/>
                  </a:cubicBezTo>
                  <a:cubicBezTo>
                    <a:pt x="3360" y="558"/>
                    <a:pt x="3418" y="238"/>
                    <a:pt x="3214" y="92"/>
                  </a:cubicBezTo>
                  <a:cubicBezTo>
                    <a:pt x="3136" y="30"/>
                    <a:pt x="3042" y="1"/>
                    <a:pt x="29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rot="5400000">
              <a:off x="1765025" y="1108847"/>
              <a:ext cx="130356" cy="228123"/>
            </a:xfrm>
            <a:custGeom>
              <a:rect b="b" l="l" r="r" t="t"/>
              <a:pathLst>
                <a:path extrusionOk="0" h="6006" w="3432">
                  <a:moveTo>
                    <a:pt x="1" y="1"/>
                  </a:moveTo>
                  <a:cubicBezTo>
                    <a:pt x="291" y="2182"/>
                    <a:pt x="1280" y="4188"/>
                    <a:pt x="2792" y="5788"/>
                  </a:cubicBezTo>
                  <a:cubicBezTo>
                    <a:pt x="2941" y="5943"/>
                    <a:pt x="3050" y="6006"/>
                    <a:pt x="3128" y="6006"/>
                  </a:cubicBezTo>
                  <a:cubicBezTo>
                    <a:pt x="3431" y="6006"/>
                    <a:pt x="3275" y="5048"/>
                    <a:pt x="3229" y="4770"/>
                  </a:cubicBezTo>
                  <a:cubicBezTo>
                    <a:pt x="3141" y="4101"/>
                    <a:pt x="2967" y="3461"/>
                    <a:pt x="2676" y="2880"/>
                  </a:cubicBezTo>
                  <a:cubicBezTo>
                    <a:pt x="2094" y="1658"/>
                    <a:pt x="1164" y="64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rot="5400000">
              <a:off x="1599576" y="1089247"/>
              <a:ext cx="139244" cy="368962"/>
            </a:xfrm>
            <a:custGeom>
              <a:rect b="b" l="l" r="r" t="t"/>
              <a:pathLst>
                <a:path extrusionOk="0" h="9714" w="3666">
                  <a:moveTo>
                    <a:pt x="3665" y="0"/>
                  </a:moveTo>
                  <a:lnTo>
                    <a:pt x="3665" y="0"/>
                  </a:lnTo>
                  <a:cubicBezTo>
                    <a:pt x="3084" y="669"/>
                    <a:pt x="2618" y="1396"/>
                    <a:pt x="2211" y="2182"/>
                  </a:cubicBezTo>
                  <a:cubicBezTo>
                    <a:pt x="1804" y="2938"/>
                    <a:pt x="1426" y="3752"/>
                    <a:pt x="1106" y="4566"/>
                  </a:cubicBezTo>
                  <a:cubicBezTo>
                    <a:pt x="786" y="5380"/>
                    <a:pt x="524" y="6224"/>
                    <a:pt x="321" y="7067"/>
                  </a:cubicBezTo>
                  <a:cubicBezTo>
                    <a:pt x="117" y="7940"/>
                    <a:pt x="1" y="8812"/>
                    <a:pt x="30" y="9713"/>
                  </a:cubicBezTo>
                  <a:cubicBezTo>
                    <a:pt x="292" y="8870"/>
                    <a:pt x="553" y="8056"/>
                    <a:pt x="873" y="7271"/>
                  </a:cubicBezTo>
                  <a:cubicBezTo>
                    <a:pt x="1164" y="6456"/>
                    <a:pt x="1484" y="5642"/>
                    <a:pt x="1804" y="4857"/>
                  </a:cubicBezTo>
                  <a:lnTo>
                    <a:pt x="2735" y="2443"/>
                  </a:lnTo>
                  <a:cubicBezTo>
                    <a:pt x="3054" y="1629"/>
                    <a:pt x="3345" y="815"/>
                    <a:pt x="3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rot="5400000">
              <a:off x="1031829" y="1958477"/>
              <a:ext cx="288325" cy="288439"/>
            </a:xfrm>
            <a:custGeom>
              <a:rect b="b" l="l" r="r" t="t"/>
              <a:pathLst>
                <a:path extrusionOk="0" h="7594" w="7591">
                  <a:moveTo>
                    <a:pt x="3693" y="1"/>
                  </a:moveTo>
                  <a:cubicBezTo>
                    <a:pt x="2792" y="30"/>
                    <a:pt x="1948" y="321"/>
                    <a:pt x="1280" y="902"/>
                  </a:cubicBezTo>
                  <a:cubicBezTo>
                    <a:pt x="640" y="1455"/>
                    <a:pt x="204" y="2211"/>
                    <a:pt x="87" y="3054"/>
                  </a:cubicBezTo>
                  <a:cubicBezTo>
                    <a:pt x="0" y="3549"/>
                    <a:pt x="58" y="4072"/>
                    <a:pt x="262" y="4566"/>
                  </a:cubicBezTo>
                  <a:cubicBezTo>
                    <a:pt x="698" y="5497"/>
                    <a:pt x="1396" y="6311"/>
                    <a:pt x="2268" y="6864"/>
                  </a:cubicBezTo>
                  <a:cubicBezTo>
                    <a:pt x="2838" y="7260"/>
                    <a:pt x="3725" y="7593"/>
                    <a:pt x="4460" y="7593"/>
                  </a:cubicBezTo>
                  <a:cubicBezTo>
                    <a:pt x="4588" y="7593"/>
                    <a:pt x="4711" y="7583"/>
                    <a:pt x="4827" y="7562"/>
                  </a:cubicBezTo>
                  <a:cubicBezTo>
                    <a:pt x="5502" y="7430"/>
                    <a:pt x="6002" y="7393"/>
                    <a:pt x="6346" y="7393"/>
                  </a:cubicBezTo>
                  <a:cubicBezTo>
                    <a:pt x="6760" y="7393"/>
                    <a:pt x="6950" y="7445"/>
                    <a:pt x="6950" y="7445"/>
                  </a:cubicBezTo>
                  <a:cubicBezTo>
                    <a:pt x="6950" y="7445"/>
                    <a:pt x="7038" y="6398"/>
                    <a:pt x="7270" y="4944"/>
                  </a:cubicBezTo>
                  <a:cubicBezTo>
                    <a:pt x="7590" y="3229"/>
                    <a:pt x="4915" y="1"/>
                    <a:pt x="3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rot="5400000">
              <a:off x="1044022" y="1946360"/>
              <a:ext cx="264016" cy="288363"/>
            </a:xfrm>
            <a:custGeom>
              <a:rect b="b" l="l" r="r" t="t"/>
              <a:pathLst>
                <a:path extrusionOk="0" h="7592" w="6951">
                  <a:moveTo>
                    <a:pt x="3693" y="1"/>
                  </a:moveTo>
                  <a:cubicBezTo>
                    <a:pt x="2792" y="30"/>
                    <a:pt x="1948" y="321"/>
                    <a:pt x="1280" y="902"/>
                  </a:cubicBezTo>
                  <a:cubicBezTo>
                    <a:pt x="640" y="1455"/>
                    <a:pt x="204" y="2211"/>
                    <a:pt x="87" y="3054"/>
                  </a:cubicBezTo>
                  <a:cubicBezTo>
                    <a:pt x="0" y="3549"/>
                    <a:pt x="58" y="4072"/>
                    <a:pt x="262" y="4566"/>
                  </a:cubicBezTo>
                  <a:cubicBezTo>
                    <a:pt x="698" y="5497"/>
                    <a:pt x="1396" y="6311"/>
                    <a:pt x="2268" y="6864"/>
                  </a:cubicBezTo>
                  <a:cubicBezTo>
                    <a:pt x="2843" y="7238"/>
                    <a:pt x="3739" y="7592"/>
                    <a:pt x="4478" y="7592"/>
                  </a:cubicBezTo>
                  <a:cubicBezTo>
                    <a:pt x="4600" y="7592"/>
                    <a:pt x="4717" y="7582"/>
                    <a:pt x="4827" y="7562"/>
                  </a:cubicBezTo>
                  <a:cubicBezTo>
                    <a:pt x="5502" y="7430"/>
                    <a:pt x="6002" y="7393"/>
                    <a:pt x="6346" y="7393"/>
                  </a:cubicBezTo>
                  <a:cubicBezTo>
                    <a:pt x="6760" y="7393"/>
                    <a:pt x="6950" y="7445"/>
                    <a:pt x="6950" y="7445"/>
                  </a:cubicBezTo>
                  <a:lnTo>
                    <a:pt x="6950" y="7271"/>
                  </a:lnTo>
                  <a:cubicBezTo>
                    <a:pt x="5933" y="6835"/>
                    <a:pt x="4566" y="6835"/>
                    <a:pt x="3315" y="6631"/>
                  </a:cubicBezTo>
                  <a:cubicBezTo>
                    <a:pt x="2123" y="6631"/>
                    <a:pt x="436" y="4915"/>
                    <a:pt x="1716" y="4217"/>
                  </a:cubicBezTo>
                  <a:cubicBezTo>
                    <a:pt x="3519" y="3229"/>
                    <a:pt x="4653" y="2356"/>
                    <a:pt x="5322" y="989"/>
                  </a:cubicBezTo>
                  <a:cubicBezTo>
                    <a:pt x="4740" y="408"/>
                    <a:pt x="4130" y="1"/>
                    <a:pt x="3693" y="1"/>
                  </a:cubicBezTo>
                  <a:close/>
                </a:path>
              </a:pathLst>
            </a:custGeom>
            <a:solidFill>
              <a:srgbClr val="E88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rot="5400000">
              <a:off x="1113491" y="1916659"/>
              <a:ext cx="264054" cy="228465"/>
            </a:xfrm>
            <a:custGeom>
              <a:rect b="b" l="l" r="r" t="t"/>
              <a:pathLst>
                <a:path extrusionOk="0" h="6015" w="6952">
                  <a:moveTo>
                    <a:pt x="5307" y="0"/>
                  </a:moveTo>
                  <a:cubicBezTo>
                    <a:pt x="5155" y="0"/>
                    <a:pt x="5003" y="16"/>
                    <a:pt x="4857" y="53"/>
                  </a:cubicBezTo>
                  <a:cubicBezTo>
                    <a:pt x="3898" y="198"/>
                    <a:pt x="2996" y="576"/>
                    <a:pt x="2240" y="1129"/>
                  </a:cubicBezTo>
                  <a:cubicBezTo>
                    <a:pt x="1571" y="1740"/>
                    <a:pt x="989" y="2408"/>
                    <a:pt x="437" y="3136"/>
                  </a:cubicBezTo>
                  <a:cubicBezTo>
                    <a:pt x="117" y="3659"/>
                    <a:pt x="1" y="4299"/>
                    <a:pt x="117" y="4909"/>
                  </a:cubicBezTo>
                  <a:cubicBezTo>
                    <a:pt x="262" y="5520"/>
                    <a:pt x="815" y="5985"/>
                    <a:pt x="1455" y="6015"/>
                  </a:cubicBezTo>
                  <a:cubicBezTo>
                    <a:pt x="1920" y="5927"/>
                    <a:pt x="2385" y="5695"/>
                    <a:pt x="2734" y="5346"/>
                  </a:cubicBezTo>
                  <a:lnTo>
                    <a:pt x="5671" y="2961"/>
                  </a:lnTo>
                  <a:cubicBezTo>
                    <a:pt x="6049" y="2699"/>
                    <a:pt x="6369" y="2379"/>
                    <a:pt x="6631" y="2030"/>
                  </a:cubicBezTo>
                  <a:cubicBezTo>
                    <a:pt x="6893" y="1652"/>
                    <a:pt x="6951" y="1158"/>
                    <a:pt x="6777" y="722"/>
                  </a:cubicBezTo>
                  <a:cubicBezTo>
                    <a:pt x="6602" y="402"/>
                    <a:pt x="6282" y="169"/>
                    <a:pt x="5933" y="82"/>
                  </a:cubicBezTo>
                  <a:cubicBezTo>
                    <a:pt x="5730" y="31"/>
                    <a:pt x="5518" y="0"/>
                    <a:pt x="5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rot="5400000">
              <a:off x="1093741" y="1936410"/>
              <a:ext cx="260712" cy="185620"/>
            </a:xfrm>
            <a:custGeom>
              <a:rect b="b" l="l" r="r" t="t"/>
              <a:pathLst>
                <a:path extrusionOk="0" h="4887" w="6864">
                  <a:moveTo>
                    <a:pt x="6864" y="1"/>
                  </a:moveTo>
                  <a:lnTo>
                    <a:pt x="6864" y="1"/>
                  </a:lnTo>
                  <a:cubicBezTo>
                    <a:pt x="5817" y="1280"/>
                    <a:pt x="4450" y="2298"/>
                    <a:pt x="2880" y="2909"/>
                  </a:cubicBezTo>
                  <a:cubicBezTo>
                    <a:pt x="2572" y="3017"/>
                    <a:pt x="2240" y="3071"/>
                    <a:pt x="1923" y="3071"/>
                  </a:cubicBezTo>
                  <a:cubicBezTo>
                    <a:pt x="1131" y="3071"/>
                    <a:pt x="429" y="2738"/>
                    <a:pt x="408" y="2095"/>
                  </a:cubicBezTo>
                  <a:cubicBezTo>
                    <a:pt x="88" y="2589"/>
                    <a:pt x="1" y="3200"/>
                    <a:pt x="117" y="3781"/>
                  </a:cubicBezTo>
                  <a:cubicBezTo>
                    <a:pt x="262" y="4392"/>
                    <a:pt x="815" y="4857"/>
                    <a:pt x="1455" y="4887"/>
                  </a:cubicBezTo>
                  <a:cubicBezTo>
                    <a:pt x="1920" y="4799"/>
                    <a:pt x="2385" y="4567"/>
                    <a:pt x="2734" y="4218"/>
                  </a:cubicBezTo>
                  <a:lnTo>
                    <a:pt x="5671" y="1833"/>
                  </a:lnTo>
                  <a:cubicBezTo>
                    <a:pt x="6049" y="1571"/>
                    <a:pt x="6369" y="1251"/>
                    <a:pt x="6631" y="902"/>
                  </a:cubicBezTo>
                  <a:cubicBezTo>
                    <a:pt x="6806" y="612"/>
                    <a:pt x="6864" y="321"/>
                    <a:pt x="6864" y="1"/>
                  </a:cubicBezTo>
                  <a:close/>
                </a:path>
              </a:pathLst>
            </a:custGeom>
            <a:solidFill>
              <a:srgbClr val="D17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rot="5400000">
              <a:off x="1282323" y="1928812"/>
              <a:ext cx="42009" cy="119075"/>
            </a:xfrm>
            <a:custGeom>
              <a:rect b="b" l="l" r="r" t="t"/>
              <a:pathLst>
                <a:path extrusionOk="0" h="3135" w="1106">
                  <a:moveTo>
                    <a:pt x="656" y="0"/>
                  </a:moveTo>
                  <a:cubicBezTo>
                    <a:pt x="535" y="0"/>
                    <a:pt x="412" y="44"/>
                    <a:pt x="321" y="135"/>
                  </a:cubicBezTo>
                  <a:cubicBezTo>
                    <a:pt x="175" y="339"/>
                    <a:pt x="88" y="600"/>
                    <a:pt x="88" y="862"/>
                  </a:cubicBezTo>
                  <a:cubicBezTo>
                    <a:pt x="1" y="1560"/>
                    <a:pt x="88" y="2258"/>
                    <a:pt x="350" y="2898"/>
                  </a:cubicBezTo>
                  <a:cubicBezTo>
                    <a:pt x="403" y="3004"/>
                    <a:pt x="504" y="3134"/>
                    <a:pt x="610" y="3134"/>
                  </a:cubicBezTo>
                  <a:cubicBezTo>
                    <a:pt x="620" y="3134"/>
                    <a:pt x="630" y="3133"/>
                    <a:pt x="640" y="3130"/>
                  </a:cubicBezTo>
                  <a:cubicBezTo>
                    <a:pt x="757" y="3072"/>
                    <a:pt x="757" y="2898"/>
                    <a:pt x="757" y="2781"/>
                  </a:cubicBezTo>
                  <a:cubicBezTo>
                    <a:pt x="670" y="2200"/>
                    <a:pt x="728" y="1589"/>
                    <a:pt x="931" y="1036"/>
                  </a:cubicBezTo>
                  <a:cubicBezTo>
                    <a:pt x="989" y="891"/>
                    <a:pt x="1048" y="717"/>
                    <a:pt x="1077" y="571"/>
                  </a:cubicBezTo>
                  <a:cubicBezTo>
                    <a:pt x="1106" y="397"/>
                    <a:pt x="1077" y="251"/>
                    <a:pt x="960" y="106"/>
                  </a:cubicBezTo>
                  <a:cubicBezTo>
                    <a:pt x="877" y="36"/>
                    <a:pt x="767" y="0"/>
                    <a:pt x="656" y="0"/>
                  </a:cubicBezTo>
                  <a:close/>
                </a:path>
              </a:pathLst>
            </a:custGeom>
            <a:solidFill>
              <a:srgbClr val="CC6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rot="5400000">
              <a:off x="1292560" y="2082240"/>
              <a:ext cx="27651" cy="34260"/>
            </a:xfrm>
            <a:custGeom>
              <a:rect b="b" l="l" r="r" t="t"/>
              <a:pathLst>
                <a:path extrusionOk="0" fill="none" h="902" w="728">
                  <a:moveTo>
                    <a:pt x="0" y="0"/>
                  </a:moveTo>
                  <a:cubicBezTo>
                    <a:pt x="349" y="233"/>
                    <a:pt x="582" y="553"/>
                    <a:pt x="727" y="902"/>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rot="5400000">
              <a:off x="1305246" y="2098230"/>
              <a:ext cx="27651" cy="44212"/>
            </a:xfrm>
            <a:custGeom>
              <a:rect b="b" l="l" r="r" t="t"/>
              <a:pathLst>
                <a:path extrusionOk="0" fill="none" h="1164" w="728">
                  <a:moveTo>
                    <a:pt x="1" y="0"/>
                  </a:moveTo>
                  <a:cubicBezTo>
                    <a:pt x="379" y="291"/>
                    <a:pt x="641" y="698"/>
                    <a:pt x="728" y="1163"/>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rot="5400000">
              <a:off x="1280956" y="2082791"/>
              <a:ext cx="72926" cy="49719"/>
            </a:xfrm>
            <a:custGeom>
              <a:rect b="b" l="l" r="r" t="t"/>
              <a:pathLst>
                <a:path extrusionOk="0" fill="none" h="1309" w="1920">
                  <a:moveTo>
                    <a:pt x="0" y="1309"/>
                  </a:moveTo>
                  <a:cubicBezTo>
                    <a:pt x="582" y="814"/>
                    <a:pt x="1251" y="378"/>
                    <a:pt x="1920" y="0"/>
                  </a:cubicBezTo>
                </a:path>
              </a:pathLst>
            </a:custGeom>
            <a:noFill/>
            <a:ln cap="rnd" cmpd="sng" w="5100">
              <a:solidFill>
                <a:srgbClr val="D172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rot="5400000">
              <a:off x="1163878" y="2123640"/>
              <a:ext cx="78434" cy="77370"/>
            </a:xfrm>
            <a:custGeom>
              <a:rect b="b" l="l" r="r" t="t"/>
              <a:pathLst>
                <a:path extrusionOk="0" h="2037" w="2065">
                  <a:moveTo>
                    <a:pt x="1047" y="0"/>
                  </a:moveTo>
                  <a:cubicBezTo>
                    <a:pt x="756" y="408"/>
                    <a:pt x="407" y="786"/>
                    <a:pt x="0" y="1076"/>
                  </a:cubicBezTo>
                  <a:cubicBezTo>
                    <a:pt x="112" y="1056"/>
                    <a:pt x="224" y="1046"/>
                    <a:pt x="336" y="1046"/>
                  </a:cubicBezTo>
                  <a:cubicBezTo>
                    <a:pt x="1008" y="1046"/>
                    <a:pt x="1653" y="1412"/>
                    <a:pt x="1978" y="2036"/>
                  </a:cubicBezTo>
                  <a:cubicBezTo>
                    <a:pt x="2065" y="1222"/>
                    <a:pt x="1687" y="437"/>
                    <a:pt x="1047" y="0"/>
                  </a:cubicBezTo>
                  <a:close/>
                </a:path>
              </a:pathLst>
            </a:custGeom>
            <a:solidFill>
              <a:srgbClr val="FFB9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405" name="Shape 405"/>
        <p:cNvGrpSpPr/>
        <p:nvPr/>
      </p:nvGrpSpPr>
      <p:grpSpPr>
        <a:xfrm>
          <a:off x="0" y="0"/>
          <a:ext cx="0" cy="0"/>
          <a:chOff x="0" y="0"/>
          <a:chExt cx="0" cy="0"/>
        </a:xfrm>
      </p:grpSpPr>
      <p:sp>
        <p:nvSpPr>
          <p:cNvPr id="406" name="Google Shape;406;p18"/>
          <p:cNvSpPr txBox="1"/>
          <p:nvPr>
            <p:ph type="ctrTitle"/>
          </p:nvPr>
        </p:nvSpPr>
        <p:spPr>
          <a:xfrm>
            <a:off x="713363" y="3790851"/>
            <a:ext cx="22788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07" name="Google Shape;407;p18"/>
          <p:cNvSpPr txBox="1"/>
          <p:nvPr>
            <p:ph idx="1" type="subTitle"/>
          </p:nvPr>
        </p:nvSpPr>
        <p:spPr>
          <a:xfrm>
            <a:off x="713225" y="414130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8" name="Google Shape;408;p18"/>
          <p:cNvSpPr txBox="1"/>
          <p:nvPr>
            <p:ph hasCustomPrompt="1" idx="2" type="title"/>
          </p:nvPr>
        </p:nvSpPr>
        <p:spPr>
          <a:xfrm>
            <a:off x="1349813" y="3129035"/>
            <a:ext cx="10059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09" name="Google Shape;409;p18"/>
          <p:cNvSpPr txBox="1"/>
          <p:nvPr>
            <p:ph idx="3" type="ctrTitle"/>
          </p:nvPr>
        </p:nvSpPr>
        <p:spPr>
          <a:xfrm>
            <a:off x="3432600" y="3790850"/>
            <a:ext cx="22788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10" name="Google Shape;410;p18"/>
          <p:cNvSpPr txBox="1"/>
          <p:nvPr>
            <p:ph idx="4" type="subTitle"/>
          </p:nvPr>
        </p:nvSpPr>
        <p:spPr>
          <a:xfrm>
            <a:off x="3432450" y="414130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1" name="Google Shape;411;p18"/>
          <p:cNvSpPr txBox="1"/>
          <p:nvPr>
            <p:ph hasCustomPrompt="1" idx="5" type="title"/>
          </p:nvPr>
        </p:nvSpPr>
        <p:spPr>
          <a:xfrm>
            <a:off x="4070250" y="3129026"/>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12" name="Google Shape;412;p18"/>
          <p:cNvSpPr txBox="1"/>
          <p:nvPr>
            <p:ph idx="6" type="ctrTitle"/>
          </p:nvPr>
        </p:nvSpPr>
        <p:spPr>
          <a:xfrm>
            <a:off x="6133662" y="3790851"/>
            <a:ext cx="22788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13" name="Google Shape;413;p18"/>
          <p:cNvSpPr txBox="1"/>
          <p:nvPr>
            <p:ph idx="7" type="subTitle"/>
          </p:nvPr>
        </p:nvSpPr>
        <p:spPr>
          <a:xfrm>
            <a:off x="6133650" y="414130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4" name="Google Shape;414;p18"/>
          <p:cNvSpPr txBox="1"/>
          <p:nvPr>
            <p:ph hasCustomPrompt="1" idx="8" type="title"/>
          </p:nvPr>
        </p:nvSpPr>
        <p:spPr>
          <a:xfrm>
            <a:off x="6771312" y="3129026"/>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15" name="Google Shape;415;p18"/>
          <p:cNvSpPr txBox="1"/>
          <p:nvPr>
            <p:ph idx="9" type="ctrTitle"/>
          </p:nvPr>
        </p:nvSpPr>
        <p:spPr>
          <a:xfrm>
            <a:off x="713363" y="1968725"/>
            <a:ext cx="22788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16" name="Google Shape;416;p18"/>
          <p:cNvSpPr txBox="1"/>
          <p:nvPr>
            <p:ph idx="13" type="subTitle"/>
          </p:nvPr>
        </p:nvSpPr>
        <p:spPr>
          <a:xfrm>
            <a:off x="713375" y="231795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7" name="Google Shape;417;p18"/>
          <p:cNvSpPr txBox="1"/>
          <p:nvPr>
            <p:ph hasCustomPrompt="1" idx="14" type="title"/>
          </p:nvPr>
        </p:nvSpPr>
        <p:spPr>
          <a:xfrm>
            <a:off x="1351013" y="1306899"/>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18" name="Google Shape;418;p18"/>
          <p:cNvSpPr txBox="1"/>
          <p:nvPr>
            <p:ph idx="15" type="ctrTitle"/>
          </p:nvPr>
        </p:nvSpPr>
        <p:spPr>
          <a:xfrm>
            <a:off x="6133662" y="1968725"/>
            <a:ext cx="22788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19" name="Google Shape;419;p18"/>
          <p:cNvSpPr txBox="1"/>
          <p:nvPr>
            <p:ph idx="16" type="subTitle"/>
          </p:nvPr>
        </p:nvSpPr>
        <p:spPr>
          <a:xfrm>
            <a:off x="6133650" y="2317950"/>
            <a:ext cx="2278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0" name="Google Shape;420;p18"/>
          <p:cNvSpPr txBox="1"/>
          <p:nvPr>
            <p:ph hasCustomPrompt="1" idx="17" type="title"/>
          </p:nvPr>
        </p:nvSpPr>
        <p:spPr>
          <a:xfrm>
            <a:off x="6771312" y="1306899"/>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Font typeface="Comfortaa"/>
              <a:buNone/>
              <a:defRPr sz="2200">
                <a:latin typeface="Comfortaa"/>
                <a:ea typeface="Comfortaa"/>
                <a:cs typeface="Comfortaa"/>
                <a:sym typeface="Comfortaa"/>
              </a:defRPr>
            </a:lvl2pPr>
            <a:lvl3pPr lvl="2" rtl="0" algn="ctr">
              <a:spcBef>
                <a:spcPts val="0"/>
              </a:spcBef>
              <a:spcAft>
                <a:spcPts val="0"/>
              </a:spcAft>
              <a:buSzPts val="2200"/>
              <a:buFont typeface="Comfortaa"/>
              <a:buNone/>
              <a:defRPr sz="2200">
                <a:latin typeface="Comfortaa"/>
                <a:ea typeface="Comfortaa"/>
                <a:cs typeface="Comfortaa"/>
                <a:sym typeface="Comfortaa"/>
              </a:defRPr>
            </a:lvl3pPr>
            <a:lvl4pPr lvl="3" rtl="0" algn="ctr">
              <a:spcBef>
                <a:spcPts val="0"/>
              </a:spcBef>
              <a:spcAft>
                <a:spcPts val="0"/>
              </a:spcAft>
              <a:buSzPts val="2200"/>
              <a:buFont typeface="Comfortaa"/>
              <a:buNone/>
              <a:defRPr sz="2200">
                <a:latin typeface="Comfortaa"/>
                <a:ea typeface="Comfortaa"/>
                <a:cs typeface="Comfortaa"/>
                <a:sym typeface="Comfortaa"/>
              </a:defRPr>
            </a:lvl4pPr>
            <a:lvl5pPr lvl="4" rtl="0" algn="ctr">
              <a:spcBef>
                <a:spcPts val="0"/>
              </a:spcBef>
              <a:spcAft>
                <a:spcPts val="0"/>
              </a:spcAft>
              <a:buSzPts val="2200"/>
              <a:buFont typeface="Comfortaa"/>
              <a:buNone/>
              <a:defRPr sz="2200">
                <a:latin typeface="Comfortaa"/>
                <a:ea typeface="Comfortaa"/>
                <a:cs typeface="Comfortaa"/>
                <a:sym typeface="Comfortaa"/>
              </a:defRPr>
            </a:lvl5pPr>
            <a:lvl6pPr lvl="5" rtl="0" algn="ctr">
              <a:spcBef>
                <a:spcPts val="0"/>
              </a:spcBef>
              <a:spcAft>
                <a:spcPts val="0"/>
              </a:spcAft>
              <a:buSzPts val="2200"/>
              <a:buFont typeface="Comfortaa"/>
              <a:buNone/>
              <a:defRPr sz="2200">
                <a:latin typeface="Comfortaa"/>
                <a:ea typeface="Comfortaa"/>
                <a:cs typeface="Comfortaa"/>
                <a:sym typeface="Comfortaa"/>
              </a:defRPr>
            </a:lvl6pPr>
            <a:lvl7pPr lvl="6" rtl="0" algn="ctr">
              <a:spcBef>
                <a:spcPts val="0"/>
              </a:spcBef>
              <a:spcAft>
                <a:spcPts val="0"/>
              </a:spcAft>
              <a:buSzPts val="2200"/>
              <a:buFont typeface="Comfortaa"/>
              <a:buNone/>
              <a:defRPr sz="2200">
                <a:latin typeface="Comfortaa"/>
                <a:ea typeface="Comfortaa"/>
                <a:cs typeface="Comfortaa"/>
                <a:sym typeface="Comfortaa"/>
              </a:defRPr>
            </a:lvl7pPr>
            <a:lvl8pPr lvl="7" rtl="0" algn="ctr">
              <a:spcBef>
                <a:spcPts val="0"/>
              </a:spcBef>
              <a:spcAft>
                <a:spcPts val="0"/>
              </a:spcAft>
              <a:buSzPts val="2200"/>
              <a:buFont typeface="Comfortaa"/>
              <a:buNone/>
              <a:defRPr sz="2200">
                <a:latin typeface="Comfortaa"/>
                <a:ea typeface="Comfortaa"/>
                <a:cs typeface="Comfortaa"/>
                <a:sym typeface="Comfortaa"/>
              </a:defRPr>
            </a:lvl8pPr>
            <a:lvl9pPr lvl="8" rtl="0" algn="ctr">
              <a:spcBef>
                <a:spcPts val="0"/>
              </a:spcBef>
              <a:spcAft>
                <a:spcPts val="0"/>
              </a:spcAft>
              <a:buSzPts val="2200"/>
              <a:buFont typeface="Comfortaa"/>
              <a:buNone/>
              <a:defRPr sz="2200">
                <a:latin typeface="Comfortaa"/>
                <a:ea typeface="Comfortaa"/>
                <a:cs typeface="Comfortaa"/>
                <a:sym typeface="Comfortaa"/>
              </a:defRPr>
            </a:lvl9pPr>
          </a:lstStyle>
          <a:p>
            <a:r>
              <a:t>xx%</a:t>
            </a:r>
          </a:p>
        </p:txBody>
      </p:sp>
      <p:sp>
        <p:nvSpPr>
          <p:cNvPr id="421" name="Google Shape;421;p18"/>
          <p:cNvSpPr txBox="1"/>
          <p:nvPr>
            <p:ph idx="18"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Comfortaa SemiBold"/>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22" name="Google Shape;422;p18"/>
          <p:cNvSpPr/>
          <p:nvPr/>
        </p:nvSpPr>
        <p:spPr>
          <a:xfrm rot="10800000">
            <a:off x="7416337" y="-19957"/>
            <a:ext cx="1747584" cy="1384561"/>
          </a:xfrm>
          <a:custGeom>
            <a:rect b="b" l="l" r="r" t="t"/>
            <a:pathLst>
              <a:path extrusionOk="0" h="41149" w="51938">
                <a:moveTo>
                  <a:pt x="73" y="1"/>
                </a:moveTo>
                <a:cubicBezTo>
                  <a:pt x="25" y="1"/>
                  <a:pt x="0" y="1"/>
                  <a:pt x="0" y="1"/>
                </a:cubicBezTo>
                <a:lnTo>
                  <a:pt x="0" y="41116"/>
                </a:lnTo>
                <a:lnTo>
                  <a:pt x="49623" y="41116"/>
                </a:lnTo>
                <a:cubicBezTo>
                  <a:pt x="34629" y="40224"/>
                  <a:pt x="36451" y="21460"/>
                  <a:pt x="25510" y="10519"/>
                </a:cubicBezTo>
                <a:cubicBezTo>
                  <a:pt x="15203" y="212"/>
                  <a:pt x="1203" y="1"/>
                  <a:pt x="73" y="1"/>
                </a:cubicBezTo>
                <a:close/>
                <a:moveTo>
                  <a:pt x="49623" y="41116"/>
                </a:moveTo>
                <a:cubicBezTo>
                  <a:pt x="49990" y="41138"/>
                  <a:pt x="50368" y="41149"/>
                  <a:pt x="50756" y="41149"/>
                </a:cubicBezTo>
                <a:cubicBezTo>
                  <a:pt x="51139" y="41149"/>
                  <a:pt x="51533" y="41138"/>
                  <a:pt x="51938" y="411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8"/>
          <p:cNvGrpSpPr/>
          <p:nvPr/>
        </p:nvGrpSpPr>
        <p:grpSpPr>
          <a:xfrm>
            <a:off x="7977765" y="273652"/>
            <a:ext cx="1017875" cy="989622"/>
            <a:chOff x="7977765" y="273652"/>
            <a:chExt cx="1017875" cy="989622"/>
          </a:xfrm>
        </p:grpSpPr>
        <p:sp>
          <p:nvSpPr>
            <p:cNvPr id="424" name="Google Shape;424;p18"/>
            <p:cNvSpPr/>
            <p:nvPr/>
          </p:nvSpPr>
          <p:spPr>
            <a:xfrm flipH="1" rot="-5400000">
              <a:off x="8121995" y="312479"/>
              <a:ext cx="912473" cy="834818"/>
            </a:xfrm>
            <a:custGeom>
              <a:rect b="b" l="l" r="r" t="t"/>
              <a:pathLst>
                <a:path extrusionOk="0" h="16577" w="18119">
                  <a:moveTo>
                    <a:pt x="3171" y="0"/>
                  </a:moveTo>
                  <a:lnTo>
                    <a:pt x="3171" y="0"/>
                  </a:lnTo>
                  <a:cubicBezTo>
                    <a:pt x="3403" y="2821"/>
                    <a:pt x="3287" y="5642"/>
                    <a:pt x="2734" y="8434"/>
                  </a:cubicBezTo>
                  <a:cubicBezTo>
                    <a:pt x="2211" y="11196"/>
                    <a:pt x="1309" y="13872"/>
                    <a:pt x="1" y="16402"/>
                  </a:cubicBezTo>
                  <a:lnTo>
                    <a:pt x="350" y="16576"/>
                  </a:lnTo>
                  <a:cubicBezTo>
                    <a:pt x="1280" y="15035"/>
                    <a:pt x="2414" y="13610"/>
                    <a:pt x="3694" y="12331"/>
                  </a:cubicBezTo>
                  <a:cubicBezTo>
                    <a:pt x="7562" y="8492"/>
                    <a:pt x="12651" y="6078"/>
                    <a:pt x="18118" y="5497"/>
                  </a:cubicBezTo>
                  <a:lnTo>
                    <a:pt x="18118" y="5497"/>
                  </a:lnTo>
                  <a:cubicBezTo>
                    <a:pt x="16286" y="5584"/>
                    <a:pt x="14483" y="5904"/>
                    <a:pt x="12738" y="6456"/>
                  </a:cubicBezTo>
                  <a:cubicBezTo>
                    <a:pt x="9219" y="7561"/>
                    <a:pt x="6050" y="9481"/>
                    <a:pt x="3432" y="12069"/>
                  </a:cubicBezTo>
                  <a:cubicBezTo>
                    <a:pt x="2664" y="12804"/>
                    <a:pt x="1963" y="13596"/>
                    <a:pt x="1329" y="14435"/>
                  </a:cubicBezTo>
                  <a:lnTo>
                    <a:pt x="1329" y="14435"/>
                  </a:lnTo>
                  <a:cubicBezTo>
                    <a:pt x="2118" y="12522"/>
                    <a:pt x="2687" y="10522"/>
                    <a:pt x="3025" y="8492"/>
                  </a:cubicBezTo>
                  <a:cubicBezTo>
                    <a:pt x="3258" y="7067"/>
                    <a:pt x="3403" y="5671"/>
                    <a:pt x="3432" y="4246"/>
                  </a:cubicBezTo>
                  <a:cubicBezTo>
                    <a:pt x="3432" y="2821"/>
                    <a:pt x="3345" y="1396"/>
                    <a:pt x="3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flipH="1" rot="-5400000">
              <a:off x="8244294" y="229712"/>
              <a:ext cx="667874" cy="796746"/>
            </a:xfrm>
            <a:custGeom>
              <a:rect b="b" l="l" r="r" t="t"/>
              <a:pathLst>
                <a:path extrusionOk="0" h="15821" w="13262">
                  <a:moveTo>
                    <a:pt x="13262" y="0"/>
                  </a:moveTo>
                  <a:lnTo>
                    <a:pt x="13262" y="0"/>
                  </a:lnTo>
                  <a:cubicBezTo>
                    <a:pt x="12884" y="233"/>
                    <a:pt x="12535" y="466"/>
                    <a:pt x="12157" y="727"/>
                  </a:cubicBezTo>
                  <a:lnTo>
                    <a:pt x="11110" y="1513"/>
                  </a:lnTo>
                  <a:lnTo>
                    <a:pt x="10121" y="2356"/>
                  </a:lnTo>
                  <a:lnTo>
                    <a:pt x="9132" y="3199"/>
                  </a:lnTo>
                  <a:cubicBezTo>
                    <a:pt x="7824" y="4362"/>
                    <a:pt x="6602" y="5642"/>
                    <a:pt x="5497" y="6980"/>
                  </a:cubicBezTo>
                  <a:cubicBezTo>
                    <a:pt x="4363" y="8317"/>
                    <a:pt x="3345" y="9742"/>
                    <a:pt x="2415" y="11226"/>
                  </a:cubicBezTo>
                  <a:lnTo>
                    <a:pt x="1746" y="12331"/>
                  </a:lnTo>
                  <a:lnTo>
                    <a:pt x="1135" y="13465"/>
                  </a:lnTo>
                  <a:lnTo>
                    <a:pt x="553" y="14628"/>
                  </a:lnTo>
                  <a:cubicBezTo>
                    <a:pt x="379" y="15035"/>
                    <a:pt x="175" y="15442"/>
                    <a:pt x="1" y="15820"/>
                  </a:cubicBezTo>
                  <a:cubicBezTo>
                    <a:pt x="234" y="15442"/>
                    <a:pt x="437" y="15064"/>
                    <a:pt x="641" y="14657"/>
                  </a:cubicBezTo>
                  <a:lnTo>
                    <a:pt x="1310" y="13552"/>
                  </a:lnTo>
                  <a:lnTo>
                    <a:pt x="1978" y="12447"/>
                  </a:lnTo>
                  <a:lnTo>
                    <a:pt x="2676" y="11371"/>
                  </a:lnTo>
                  <a:cubicBezTo>
                    <a:pt x="3636" y="9917"/>
                    <a:pt x="4683" y="8550"/>
                    <a:pt x="5788" y="7212"/>
                  </a:cubicBezTo>
                  <a:cubicBezTo>
                    <a:pt x="6893" y="5875"/>
                    <a:pt x="8085" y="4624"/>
                    <a:pt x="9336" y="3432"/>
                  </a:cubicBezTo>
                  <a:lnTo>
                    <a:pt x="10296" y="2530"/>
                  </a:lnTo>
                  <a:lnTo>
                    <a:pt x="11255" y="1687"/>
                  </a:lnTo>
                  <a:lnTo>
                    <a:pt x="12244" y="815"/>
                  </a:lnTo>
                  <a:cubicBezTo>
                    <a:pt x="12564" y="553"/>
                    <a:pt x="12913" y="291"/>
                    <a:pt x="13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flipH="1" rot="-5400000">
              <a:off x="8166665" y="620731"/>
              <a:ext cx="104044" cy="314951"/>
            </a:xfrm>
            <a:custGeom>
              <a:rect b="b" l="l" r="r" t="t"/>
              <a:pathLst>
                <a:path extrusionOk="0" h="6254" w="2066">
                  <a:moveTo>
                    <a:pt x="1833" y="1"/>
                  </a:moveTo>
                  <a:cubicBezTo>
                    <a:pt x="1775" y="1077"/>
                    <a:pt x="1571" y="2153"/>
                    <a:pt x="1280" y="3229"/>
                  </a:cubicBezTo>
                  <a:cubicBezTo>
                    <a:pt x="960" y="4276"/>
                    <a:pt x="524" y="5294"/>
                    <a:pt x="1" y="6253"/>
                  </a:cubicBezTo>
                  <a:cubicBezTo>
                    <a:pt x="786" y="5439"/>
                    <a:pt x="1339" y="4421"/>
                    <a:pt x="1658" y="3345"/>
                  </a:cubicBezTo>
                  <a:cubicBezTo>
                    <a:pt x="2007" y="2269"/>
                    <a:pt x="2066" y="1106"/>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flipH="1" rot="-5400000">
              <a:off x="8076848" y="357627"/>
              <a:ext cx="141663" cy="120159"/>
            </a:xfrm>
            <a:custGeom>
              <a:rect b="b" l="l" r="r" t="t"/>
              <a:pathLst>
                <a:path extrusionOk="0" h="2386" w="2813">
                  <a:moveTo>
                    <a:pt x="1600" y="0"/>
                  </a:moveTo>
                  <a:cubicBezTo>
                    <a:pt x="524" y="0"/>
                    <a:pt x="1" y="1280"/>
                    <a:pt x="757" y="2036"/>
                  </a:cubicBezTo>
                  <a:cubicBezTo>
                    <a:pt x="999" y="2278"/>
                    <a:pt x="1297" y="2385"/>
                    <a:pt x="1589" y="2385"/>
                  </a:cubicBezTo>
                  <a:cubicBezTo>
                    <a:pt x="2213" y="2385"/>
                    <a:pt x="2812" y="1896"/>
                    <a:pt x="2793" y="1163"/>
                  </a:cubicBezTo>
                  <a:cubicBezTo>
                    <a:pt x="2793" y="524"/>
                    <a:pt x="2240"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flipH="1" rot="-5400000">
              <a:off x="8075840" y="911132"/>
              <a:ext cx="140253" cy="119756"/>
            </a:xfrm>
            <a:custGeom>
              <a:rect b="b" l="l" r="r" t="t"/>
              <a:pathLst>
                <a:path extrusionOk="0" h="2378" w="2785">
                  <a:moveTo>
                    <a:pt x="1585" y="1"/>
                  </a:moveTo>
                  <a:cubicBezTo>
                    <a:pt x="533" y="1"/>
                    <a:pt x="1" y="1260"/>
                    <a:pt x="749" y="2008"/>
                  </a:cubicBezTo>
                  <a:cubicBezTo>
                    <a:pt x="995" y="2264"/>
                    <a:pt x="1297" y="2377"/>
                    <a:pt x="1592" y="2377"/>
                  </a:cubicBezTo>
                  <a:cubicBezTo>
                    <a:pt x="2203" y="2377"/>
                    <a:pt x="2784" y="1890"/>
                    <a:pt x="2784" y="1164"/>
                  </a:cubicBezTo>
                  <a:cubicBezTo>
                    <a:pt x="2784" y="525"/>
                    <a:pt x="2261" y="1"/>
                    <a:pt x="1621" y="1"/>
                  </a:cubicBezTo>
                  <a:cubicBezTo>
                    <a:pt x="1609" y="1"/>
                    <a:pt x="1597" y="1"/>
                    <a:pt x="1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flipH="1" rot="-5400000">
              <a:off x="7967265" y="739606"/>
              <a:ext cx="141663" cy="120663"/>
            </a:xfrm>
            <a:custGeom>
              <a:rect b="b" l="l" r="r" t="t"/>
              <a:pathLst>
                <a:path extrusionOk="0" h="2396" w="2813">
                  <a:moveTo>
                    <a:pt x="1600" y="0"/>
                  </a:moveTo>
                  <a:cubicBezTo>
                    <a:pt x="553" y="0"/>
                    <a:pt x="1" y="1309"/>
                    <a:pt x="757" y="2065"/>
                  </a:cubicBezTo>
                  <a:cubicBezTo>
                    <a:pt x="1004" y="2294"/>
                    <a:pt x="1300" y="2396"/>
                    <a:pt x="1588" y="2396"/>
                  </a:cubicBezTo>
                  <a:cubicBezTo>
                    <a:pt x="2218" y="2396"/>
                    <a:pt x="2813" y="1910"/>
                    <a:pt x="2793" y="1193"/>
                  </a:cubicBezTo>
                  <a:cubicBezTo>
                    <a:pt x="2793"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flipH="1" rot="-5400000">
              <a:off x="8349243" y="1132363"/>
              <a:ext cx="141663" cy="120159"/>
            </a:xfrm>
            <a:custGeom>
              <a:rect b="b" l="l" r="r" t="t"/>
              <a:pathLst>
                <a:path extrusionOk="0" h="2386" w="2813">
                  <a:moveTo>
                    <a:pt x="1600" y="0"/>
                  </a:moveTo>
                  <a:cubicBezTo>
                    <a:pt x="553" y="0"/>
                    <a:pt x="1" y="1280"/>
                    <a:pt x="757" y="2036"/>
                  </a:cubicBezTo>
                  <a:cubicBezTo>
                    <a:pt x="1008" y="2278"/>
                    <a:pt x="1309" y="2386"/>
                    <a:pt x="1602" y="2386"/>
                  </a:cubicBezTo>
                  <a:cubicBezTo>
                    <a:pt x="2226" y="2386"/>
                    <a:pt x="2812" y="1896"/>
                    <a:pt x="2792" y="1164"/>
                  </a:cubicBezTo>
                  <a:cubicBezTo>
                    <a:pt x="2792"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431" name="Shape 431"/>
        <p:cNvGrpSpPr/>
        <p:nvPr/>
      </p:nvGrpSpPr>
      <p:grpSpPr>
        <a:xfrm>
          <a:off x="0" y="0"/>
          <a:ext cx="0" cy="0"/>
          <a:chOff x="0" y="0"/>
          <a:chExt cx="0" cy="0"/>
        </a:xfrm>
      </p:grpSpPr>
      <p:sp>
        <p:nvSpPr>
          <p:cNvPr id="432" name="Google Shape;432;p19"/>
          <p:cNvSpPr txBox="1"/>
          <p:nvPr>
            <p:ph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33" name="Google Shape;433;p19"/>
          <p:cNvSpPr/>
          <p:nvPr/>
        </p:nvSpPr>
        <p:spPr>
          <a:xfrm>
            <a:off x="6075360" y="0"/>
            <a:ext cx="3068640" cy="2001645"/>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9"/>
          <p:cNvGrpSpPr/>
          <p:nvPr/>
        </p:nvGrpSpPr>
        <p:grpSpPr>
          <a:xfrm rot="2044096">
            <a:off x="7583413" y="152992"/>
            <a:ext cx="731581" cy="604846"/>
            <a:chOff x="7714458" y="168714"/>
            <a:chExt cx="731555" cy="604825"/>
          </a:xfrm>
        </p:grpSpPr>
        <p:sp>
          <p:nvSpPr>
            <p:cNvPr id="435" name="Google Shape;435;p19"/>
            <p:cNvSpPr/>
            <p:nvPr/>
          </p:nvSpPr>
          <p:spPr>
            <a:xfrm flipH="1" rot="-5400000">
              <a:off x="7836078" y="486763"/>
              <a:ext cx="431321" cy="142231"/>
            </a:xfrm>
            <a:custGeom>
              <a:rect b="b" l="l" r="r" t="t"/>
              <a:pathLst>
                <a:path extrusionOk="0" h="2551" w="7736">
                  <a:moveTo>
                    <a:pt x="6533" y="0"/>
                  </a:moveTo>
                  <a:cubicBezTo>
                    <a:pt x="6129" y="0"/>
                    <a:pt x="5729" y="58"/>
                    <a:pt x="5351" y="175"/>
                  </a:cubicBezTo>
                  <a:cubicBezTo>
                    <a:pt x="4013" y="524"/>
                    <a:pt x="2734" y="1047"/>
                    <a:pt x="1425" y="1483"/>
                  </a:cubicBezTo>
                  <a:cubicBezTo>
                    <a:pt x="1193" y="1571"/>
                    <a:pt x="0" y="1774"/>
                    <a:pt x="146" y="2210"/>
                  </a:cubicBezTo>
                  <a:cubicBezTo>
                    <a:pt x="266" y="2492"/>
                    <a:pt x="874" y="2551"/>
                    <a:pt x="1343" y="2551"/>
                  </a:cubicBezTo>
                  <a:cubicBezTo>
                    <a:pt x="1552" y="2551"/>
                    <a:pt x="1734" y="2539"/>
                    <a:pt x="1832" y="2530"/>
                  </a:cubicBezTo>
                  <a:cubicBezTo>
                    <a:pt x="3257" y="2385"/>
                    <a:pt x="4682" y="2065"/>
                    <a:pt x="5991" y="1542"/>
                  </a:cubicBezTo>
                  <a:cubicBezTo>
                    <a:pt x="6718" y="1251"/>
                    <a:pt x="7445" y="902"/>
                    <a:pt x="7736" y="175"/>
                  </a:cubicBezTo>
                  <a:cubicBezTo>
                    <a:pt x="7343" y="58"/>
                    <a:pt x="6936" y="0"/>
                    <a:pt x="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flipH="1" rot="-5400000">
              <a:off x="7788389" y="273918"/>
              <a:ext cx="190571" cy="338433"/>
            </a:xfrm>
            <a:custGeom>
              <a:rect b="b" l="l" r="r" t="t"/>
              <a:pathLst>
                <a:path extrusionOk="0" h="6070" w="3418">
                  <a:moveTo>
                    <a:pt x="2948" y="1"/>
                  </a:moveTo>
                  <a:cubicBezTo>
                    <a:pt x="2868" y="1"/>
                    <a:pt x="2788" y="23"/>
                    <a:pt x="2720" y="63"/>
                  </a:cubicBezTo>
                  <a:cubicBezTo>
                    <a:pt x="2546" y="150"/>
                    <a:pt x="2429" y="267"/>
                    <a:pt x="2342" y="441"/>
                  </a:cubicBezTo>
                  <a:cubicBezTo>
                    <a:pt x="1586" y="1372"/>
                    <a:pt x="1033" y="2477"/>
                    <a:pt x="684" y="3640"/>
                  </a:cubicBezTo>
                  <a:cubicBezTo>
                    <a:pt x="607" y="4028"/>
                    <a:pt x="1" y="6070"/>
                    <a:pt x="725" y="6070"/>
                  </a:cubicBezTo>
                  <a:cubicBezTo>
                    <a:pt x="815" y="6070"/>
                    <a:pt x="927" y="6038"/>
                    <a:pt x="1062" y="5967"/>
                  </a:cubicBezTo>
                  <a:cubicBezTo>
                    <a:pt x="1295" y="5792"/>
                    <a:pt x="1499" y="5559"/>
                    <a:pt x="1615" y="5269"/>
                  </a:cubicBezTo>
                  <a:cubicBezTo>
                    <a:pt x="2342" y="3873"/>
                    <a:pt x="2924" y="2361"/>
                    <a:pt x="3302" y="819"/>
                  </a:cubicBezTo>
                  <a:cubicBezTo>
                    <a:pt x="3360" y="558"/>
                    <a:pt x="3418" y="238"/>
                    <a:pt x="3214" y="92"/>
                  </a:cubicBezTo>
                  <a:cubicBezTo>
                    <a:pt x="3136" y="30"/>
                    <a:pt x="3042" y="1"/>
                    <a:pt x="29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flipH="1" rot="-5400000">
              <a:off x="7843194" y="96957"/>
              <a:ext cx="191351" cy="334865"/>
            </a:xfrm>
            <a:custGeom>
              <a:rect b="b" l="l" r="r" t="t"/>
              <a:pathLst>
                <a:path extrusionOk="0" h="6006" w="3432">
                  <a:moveTo>
                    <a:pt x="1" y="1"/>
                  </a:moveTo>
                  <a:cubicBezTo>
                    <a:pt x="291" y="2182"/>
                    <a:pt x="1280" y="4188"/>
                    <a:pt x="2792" y="5788"/>
                  </a:cubicBezTo>
                  <a:cubicBezTo>
                    <a:pt x="2941" y="5943"/>
                    <a:pt x="3050" y="6006"/>
                    <a:pt x="3128" y="6006"/>
                  </a:cubicBezTo>
                  <a:cubicBezTo>
                    <a:pt x="3431" y="6006"/>
                    <a:pt x="3275" y="5048"/>
                    <a:pt x="3229" y="4770"/>
                  </a:cubicBezTo>
                  <a:cubicBezTo>
                    <a:pt x="3141" y="4101"/>
                    <a:pt x="2967" y="3461"/>
                    <a:pt x="2676" y="2880"/>
                  </a:cubicBezTo>
                  <a:cubicBezTo>
                    <a:pt x="2094" y="1658"/>
                    <a:pt x="1164" y="64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flipH="1" rot="-5400000">
              <a:off x="8073012" y="68185"/>
              <a:ext cx="204398" cy="541604"/>
            </a:xfrm>
            <a:custGeom>
              <a:rect b="b" l="l" r="r" t="t"/>
              <a:pathLst>
                <a:path extrusionOk="0" h="9714" w="3666">
                  <a:moveTo>
                    <a:pt x="3665" y="0"/>
                  </a:moveTo>
                  <a:lnTo>
                    <a:pt x="3665" y="0"/>
                  </a:lnTo>
                  <a:cubicBezTo>
                    <a:pt x="3084" y="669"/>
                    <a:pt x="2618" y="1396"/>
                    <a:pt x="2211" y="2182"/>
                  </a:cubicBezTo>
                  <a:cubicBezTo>
                    <a:pt x="1804" y="2938"/>
                    <a:pt x="1426" y="3752"/>
                    <a:pt x="1106" y="4566"/>
                  </a:cubicBezTo>
                  <a:cubicBezTo>
                    <a:pt x="786" y="5380"/>
                    <a:pt x="524" y="6224"/>
                    <a:pt x="321" y="7067"/>
                  </a:cubicBezTo>
                  <a:cubicBezTo>
                    <a:pt x="117" y="7940"/>
                    <a:pt x="1" y="8812"/>
                    <a:pt x="30" y="9713"/>
                  </a:cubicBezTo>
                  <a:cubicBezTo>
                    <a:pt x="292" y="8870"/>
                    <a:pt x="553" y="8056"/>
                    <a:pt x="873" y="7271"/>
                  </a:cubicBezTo>
                  <a:cubicBezTo>
                    <a:pt x="1164" y="6456"/>
                    <a:pt x="1484" y="5642"/>
                    <a:pt x="1804" y="4857"/>
                  </a:cubicBezTo>
                  <a:lnTo>
                    <a:pt x="2735" y="2443"/>
                  </a:lnTo>
                  <a:cubicBezTo>
                    <a:pt x="3054" y="1629"/>
                    <a:pt x="3345" y="815"/>
                    <a:pt x="3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9"/>
          <p:cNvSpPr txBox="1"/>
          <p:nvPr>
            <p:ph idx="2" type="ctrTitle"/>
          </p:nvPr>
        </p:nvSpPr>
        <p:spPr>
          <a:xfrm flipH="1">
            <a:off x="1616225" y="1522151"/>
            <a:ext cx="20544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40" name="Google Shape;440;p19"/>
          <p:cNvSpPr txBox="1"/>
          <p:nvPr>
            <p:ph idx="1" type="subTitle"/>
          </p:nvPr>
        </p:nvSpPr>
        <p:spPr>
          <a:xfrm flipH="1">
            <a:off x="1616225" y="1931975"/>
            <a:ext cx="2054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41" name="Google Shape;441;p19"/>
          <p:cNvSpPr txBox="1"/>
          <p:nvPr>
            <p:ph idx="3" type="ctrTitle"/>
          </p:nvPr>
        </p:nvSpPr>
        <p:spPr>
          <a:xfrm flipH="1">
            <a:off x="1616225" y="3288824"/>
            <a:ext cx="2054400" cy="4353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42" name="Google Shape;442;p19"/>
          <p:cNvSpPr txBox="1"/>
          <p:nvPr>
            <p:ph idx="4" type="subTitle"/>
          </p:nvPr>
        </p:nvSpPr>
        <p:spPr>
          <a:xfrm flipH="1">
            <a:off x="1616225" y="3698648"/>
            <a:ext cx="2054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43" name="Google Shape;443;p19"/>
          <p:cNvSpPr txBox="1"/>
          <p:nvPr>
            <p:ph idx="5" type="ctrTitle"/>
          </p:nvPr>
        </p:nvSpPr>
        <p:spPr>
          <a:xfrm flipH="1">
            <a:off x="5456575" y="1522151"/>
            <a:ext cx="20544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44" name="Google Shape;444;p19"/>
          <p:cNvSpPr txBox="1"/>
          <p:nvPr>
            <p:ph idx="6" type="subTitle"/>
          </p:nvPr>
        </p:nvSpPr>
        <p:spPr>
          <a:xfrm flipH="1">
            <a:off x="5456575" y="1931975"/>
            <a:ext cx="2054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45" name="Google Shape;445;p19"/>
          <p:cNvSpPr txBox="1"/>
          <p:nvPr>
            <p:ph idx="7" type="ctrTitle"/>
          </p:nvPr>
        </p:nvSpPr>
        <p:spPr>
          <a:xfrm flipH="1">
            <a:off x="5456575" y="3288824"/>
            <a:ext cx="20544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446" name="Google Shape;446;p19"/>
          <p:cNvSpPr txBox="1"/>
          <p:nvPr>
            <p:ph idx="8" type="subTitle"/>
          </p:nvPr>
        </p:nvSpPr>
        <p:spPr>
          <a:xfrm flipH="1">
            <a:off x="5456575" y="3698648"/>
            <a:ext cx="2054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447" name="Google Shape;447;p19"/>
          <p:cNvGrpSpPr/>
          <p:nvPr/>
        </p:nvGrpSpPr>
        <p:grpSpPr>
          <a:xfrm flipH="1" rot="5549941">
            <a:off x="7981186" y="500245"/>
            <a:ext cx="1017825" cy="989573"/>
            <a:chOff x="7977765" y="273652"/>
            <a:chExt cx="1017875" cy="989622"/>
          </a:xfrm>
        </p:grpSpPr>
        <p:sp>
          <p:nvSpPr>
            <p:cNvPr id="448" name="Google Shape;448;p19"/>
            <p:cNvSpPr/>
            <p:nvPr/>
          </p:nvSpPr>
          <p:spPr>
            <a:xfrm flipH="1" rot="-5400000">
              <a:off x="8121995" y="312479"/>
              <a:ext cx="912473" cy="834818"/>
            </a:xfrm>
            <a:custGeom>
              <a:rect b="b" l="l" r="r" t="t"/>
              <a:pathLst>
                <a:path extrusionOk="0" h="16577" w="18119">
                  <a:moveTo>
                    <a:pt x="3171" y="0"/>
                  </a:moveTo>
                  <a:lnTo>
                    <a:pt x="3171" y="0"/>
                  </a:lnTo>
                  <a:cubicBezTo>
                    <a:pt x="3403" y="2821"/>
                    <a:pt x="3287" y="5642"/>
                    <a:pt x="2734" y="8434"/>
                  </a:cubicBezTo>
                  <a:cubicBezTo>
                    <a:pt x="2211" y="11196"/>
                    <a:pt x="1309" y="13872"/>
                    <a:pt x="1" y="16402"/>
                  </a:cubicBezTo>
                  <a:lnTo>
                    <a:pt x="350" y="16576"/>
                  </a:lnTo>
                  <a:cubicBezTo>
                    <a:pt x="1280" y="15035"/>
                    <a:pt x="2414" y="13610"/>
                    <a:pt x="3694" y="12331"/>
                  </a:cubicBezTo>
                  <a:cubicBezTo>
                    <a:pt x="7562" y="8492"/>
                    <a:pt x="12651" y="6078"/>
                    <a:pt x="18118" y="5497"/>
                  </a:cubicBezTo>
                  <a:lnTo>
                    <a:pt x="18118" y="5497"/>
                  </a:lnTo>
                  <a:cubicBezTo>
                    <a:pt x="16286" y="5584"/>
                    <a:pt x="14483" y="5904"/>
                    <a:pt x="12738" y="6456"/>
                  </a:cubicBezTo>
                  <a:cubicBezTo>
                    <a:pt x="9219" y="7561"/>
                    <a:pt x="6050" y="9481"/>
                    <a:pt x="3432" y="12069"/>
                  </a:cubicBezTo>
                  <a:cubicBezTo>
                    <a:pt x="2664" y="12804"/>
                    <a:pt x="1963" y="13596"/>
                    <a:pt x="1329" y="14435"/>
                  </a:cubicBezTo>
                  <a:lnTo>
                    <a:pt x="1329" y="14435"/>
                  </a:lnTo>
                  <a:cubicBezTo>
                    <a:pt x="2118" y="12522"/>
                    <a:pt x="2687" y="10522"/>
                    <a:pt x="3025" y="8492"/>
                  </a:cubicBezTo>
                  <a:cubicBezTo>
                    <a:pt x="3258" y="7067"/>
                    <a:pt x="3403" y="5671"/>
                    <a:pt x="3432" y="4246"/>
                  </a:cubicBezTo>
                  <a:cubicBezTo>
                    <a:pt x="3432" y="2821"/>
                    <a:pt x="3345" y="1396"/>
                    <a:pt x="3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flipH="1" rot="-5400000">
              <a:off x="8244294" y="229712"/>
              <a:ext cx="667874" cy="796746"/>
            </a:xfrm>
            <a:custGeom>
              <a:rect b="b" l="l" r="r" t="t"/>
              <a:pathLst>
                <a:path extrusionOk="0" h="15821" w="13262">
                  <a:moveTo>
                    <a:pt x="13262" y="0"/>
                  </a:moveTo>
                  <a:lnTo>
                    <a:pt x="13262" y="0"/>
                  </a:lnTo>
                  <a:cubicBezTo>
                    <a:pt x="12884" y="233"/>
                    <a:pt x="12535" y="466"/>
                    <a:pt x="12157" y="727"/>
                  </a:cubicBezTo>
                  <a:lnTo>
                    <a:pt x="11110" y="1513"/>
                  </a:lnTo>
                  <a:lnTo>
                    <a:pt x="10121" y="2356"/>
                  </a:lnTo>
                  <a:lnTo>
                    <a:pt x="9132" y="3199"/>
                  </a:lnTo>
                  <a:cubicBezTo>
                    <a:pt x="7824" y="4362"/>
                    <a:pt x="6602" y="5642"/>
                    <a:pt x="5497" y="6980"/>
                  </a:cubicBezTo>
                  <a:cubicBezTo>
                    <a:pt x="4363" y="8317"/>
                    <a:pt x="3345" y="9742"/>
                    <a:pt x="2415" y="11226"/>
                  </a:cubicBezTo>
                  <a:lnTo>
                    <a:pt x="1746" y="12331"/>
                  </a:lnTo>
                  <a:lnTo>
                    <a:pt x="1135" y="13465"/>
                  </a:lnTo>
                  <a:lnTo>
                    <a:pt x="553" y="14628"/>
                  </a:lnTo>
                  <a:cubicBezTo>
                    <a:pt x="379" y="15035"/>
                    <a:pt x="175" y="15442"/>
                    <a:pt x="1" y="15820"/>
                  </a:cubicBezTo>
                  <a:cubicBezTo>
                    <a:pt x="234" y="15442"/>
                    <a:pt x="437" y="15064"/>
                    <a:pt x="641" y="14657"/>
                  </a:cubicBezTo>
                  <a:lnTo>
                    <a:pt x="1310" y="13552"/>
                  </a:lnTo>
                  <a:lnTo>
                    <a:pt x="1978" y="12447"/>
                  </a:lnTo>
                  <a:lnTo>
                    <a:pt x="2676" y="11371"/>
                  </a:lnTo>
                  <a:cubicBezTo>
                    <a:pt x="3636" y="9917"/>
                    <a:pt x="4683" y="8550"/>
                    <a:pt x="5788" y="7212"/>
                  </a:cubicBezTo>
                  <a:cubicBezTo>
                    <a:pt x="6893" y="5875"/>
                    <a:pt x="8085" y="4624"/>
                    <a:pt x="9336" y="3432"/>
                  </a:cubicBezTo>
                  <a:lnTo>
                    <a:pt x="10296" y="2530"/>
                  </a:lnTo>
                  <a:lnTo>
                    <a:pt x="11255" y="1687"/>
                  </a:lnTo>
                  <a:lnTo>
                    <a:pt x="12244" y="815"/>
                  </a:lnTo>
                  <a:cubicBezTo>
                    <a:pt x="12564" y="553"/>
                    <a:pt x="12913" y="291"/>
                    <a:pt x="13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flipH="1" rot="-5400000">
              <a:off x="8166665" y="620731"/>
              <a:ext cx="104044" cy="314951"/>
            </a:xfrm>
            <a:custGeom>
              <a:rect b="b" l="l" r="r" t="t"/>
              <a:pathLst>
                <a:path extrusionOk="0" h="6254" w="2066">
                  <a:moveTo>
                    <a:pt x="1833" y="1"/>
                  </a:moveTo>
                  <a:cubicBezTo>
                    <a:pt x="1775" y="1077"/>
                    <a:pt x="1571" y="2153"/>
                    <a:pt x="1280" y="3229"/>
                  </a:cubicBezTo>
                  <a:cubicBezTo>
                    <a:pt x="960" y="4276"/>
                    <a:pt x="524" y="5294"/>
                    <a:pt x="1" y="6253"/>
                  </a:cubicBezTo>
                  <a:cubicBezTo>
                    <a:pt x="786" y="5439"/>
                    <a:pt x="1339" y="4421"/>
                    <a:pt x="1658" y="3345"/>
                  </a:cubicBezTo>
                  <a:cubicBezTo>
                    <a:pt x="2007" y="2269"/>
                    <a:pt x="2066" y="1106"/>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flipH="1" rot="-5400000">
              <a:off x="8076848" y="357627"/>
              <a:ext cx="141663" cy="120159"/>
            </a:xfrm>
            <a:custGeom>
              <a:rect b="b" l="l" r="r" t="t"/>
              <a:pathLst>
                <a:path extrusionOk="0" h="2386" w="2813">
                  <a:moveTo>
                    <a:pt x="1600" y="0"/>
                  </a:moveTo>
                  <a:cubicBezTo>
                    <a:pt x="524" y="0"/>
                    <a:pt x="1" y="1280"/>
                    <a:pt x="757" y="2036"/>
                  </a:cubicBezTo>
                  <a:cubicBezTo>
                    <a:pt x="999" y="2278"/>
                    <a:pt x="1297" y="2385"/>
                    <a:pt x="1589" y="2385"/>
                  </a:cubicBezTo>
                  <a:cubicBezTo>
                    <a:pt x="2213" y="2385"/>
                    <a:pt x="2812" y="1896"/>
                    <a:pt x="2793" y="1163"/>
                  </a:cubicBezTo>
                  <a:cubicBezTo>
                    <a:pt x="2793" y="524"/>
                    <a:pt x="2240"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flipH="1" rot="-5400000">
              <a:off x="8075840" y="911132"/>
              <a:ext cx="140253" cy="119756"/>
            </a:xfrm>
            <a:custGeom>
              <a:rect b="b" l="l" r="r" t="t"/>
              <a:pathLst>
                <a:path extrusionOk="0" h="2378" w="2785">
                  <a:moveTo>
                    <a:pt x="1585" y="1"/>
                  </a:moveTo>
                  <a:cubicBezTo>
                    <a:pt x="533" y="1"/>
                    <a:pt x="1" y="1260"/>
                    <a:pt x="749" y="2008"/>
                  </a:cubicBezTo>
                  <a:cubicBezTo>
                    <a:pt x="995" y="2264"/>
                    <a:pt x="1297" y="2377"/>
                    <a:pt x="1592" y="2377"/>
                  </a:cubicBezTo>
                  <a:cubicBezTo>
                    <a:pt x="2203" y="2377"/>
                    <a:pt x="2784" y="1890"/>
                    <a:pt x="2784" y="1164"/>
                  </a:cubicBezTo>
                  <a:cubicBezTo>
                    <a:pt x="2784" y="525"/>
                    <a:pt x="2261" y="1"/>
                    <a:pt x="1621" y="1"/>
                  </a:cubicBezTo>
                  <a:cubicBezTo>
                    <a:pt x="1609" y="1"/>
                    <a:pt x="1597" y="1"/>
                    <a:pt x="1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flipH="1" rot="-5400000">
              <a:off x="7967265" y="739606"/>
              <a:ext cx="141663" cy="120663"/>
            </a:xfrm>
            <a:custGeom>
              <a:rect b="b" l="l" r="r" t="t"/>
              <a:pathLst>
                <a:path extrusionOk="0" h="2396" w="2813">
                  <a:moveTo>
                    <a:pt x="1600" y="0"/>
                  </a:moveTo>
                  <a:cubicBezTo>
                    <a:pt x="553" y="0"/>
                    <a:pt x="1" y="1309"/>
                    <a:pt x="757" y="2065"/>
                  </a:cubicBezTo>
                  <a:cubicBezTo>
                    <a:pt x="1004" y="2294"/>
                    <a:pt x="1300" y="2396"/>
                    <a:pt x="1588" y="2396"/>
                  </a:cubicBezTo>
                  <a:cubicBezTo>
                    <a:pt x="2218" y="2396"/>
                    <a:pt x="2813" y="1910"/>
                    <a:pt x="2793" y="1193"/>
                  </a:cubicBezTo>
                  <a:cubicBezTo>
                    <a:pt x="2793"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flipH="1" rot="-5400000">
              <a:off x="8349243" y="1132363"/>
              <a:ext cx="141663" cy="120159"/>
            </a:xfrm>
            <a:custGeom>
              <a:rect b="b" l="l" r="r" t="t"/>
              <a:pathLst>
                <a:path extrusionOk="0" h="2386" w="2813">
                  <a:moveTo>
                    <a:pt x="1600" y="0"/>
                  </a:moveTo>
                  <a:cubicBezTo>
                    <a:pt x="553" y="0"/>
                    <a:pt x="1" y="1280"/>
                    <a:pt x="757" y="2036"/>
                  </a:cubicBezTo>
                  <a:cubicBezTo>
                    <a:pt x="1008" y="2278"/>
                    <a:pt x="1309" y="2386"/>
                    <a:pt x="1602" y="2386"/>
                  </a:cubicBezTo>
                  <a:cubicBezTo>
                    <a:pt x="2226" y="2386"/>
                    <a:pt x="2812" y="1896"/>
                    <a:pt x="2792" y="1164"/>
                  </a:cubicBezTo>
                  <a:cubicBezTo>
                    <a:pt x="2792"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9"/>
          <p:cNvSpPr txBox="1"/>
          <p:nvPr>
            <p:ph hasCustomPrompt="1" idx="9" type="title"/>
          </p:nvPr>
        </p:nvSpPr>
        <p:spPr>
          <a:xfrm>
            <a:off x="731600" y="1872576"/>
            <a:ext cx="789600" cy="527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56" name="Google Shape;456;p19"/>
          <p:cNvSpPr txBox="1"/>
          <p:nvPr>
            <p:ph hasCustomPrompt="1" idx="13" type="title"/>
          </p:nvPr>
        </p:nvSpPr>
        <p:spPr>
          <a:xfrm>
            <a:off x="731600" y="3637019"/>
            <a:ext cx="789600" cy="527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57" name="Google Shape;457;p19"/>
          <p:cNvSpPr txBox="1"/>
          <p:nvPr>
            <p:ph hasCustomPrompt="1" idx="14" type="title"/>
          </p:nvPr>
        </p:nvSpPr>
        <p:spPr>
          <a:xfrm>
            <a:off x="4572000" y="1872576"/>
            <a:ext cx="789600" cy="527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58" name="Google Shape;458;p19"/>
          <p:cNvSpPr txBox="1"/>
          <p:nvPr>
            <p:ph hasCustomPrompt="1" idx="15" type="title"/>
          </p:nvPr>
        </p:nvSpPr>
        <p:spPr>
          <a:xfrm>
            <a:off x="4572000" y="3626224"/>
            <a:ext cx="789600" cy="527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459" name="Shape 459"/>
        <p:cNvGrpSpPr/>
        <p:nvPr/>
      </p:nvGrpSpPr>
      <p:grpSpPr>
        <a:xfrm>
          <a:off x="0" y="0"/>
          <a:ext cx="0" cy="0"/>
          <a:chOff x="0" y="0"/>
          <a:chExt cx="0" cy="0"/>
        </a:xfrm>
      </p:grpSpPr>
      <p:sp>
        <p:nvSpPr>
          <p:cNvPr id="460" name="Google Shape;460;p20"/>
          <p:cNvSpPr txBox="1"/>
          <p:nvPr>
            <p:ph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61" name="Google Shape;461;p20"/>
          <p:cNvSpPr txBox="1"/>
          <p:nvPr>
            <p:ph idx="2" type="ctrTitle"/>
          </p:nvPr>
        </p:nvSpPr>
        <p:spPr>
          <a:xfrm>
            <a:off x="1005900" y="3790850"/>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62" name="Google Shape;462;p20"/>
          <p:cNvSpPr txBox="1"/>
          <p:nvPr>
            <p:ph idx="1" type="subTitle"/>
          </p:nvPr>
        </p:nvSpPr>
        <p:spPr>
          <a:xfrm>
            <a:off x="1005888" y="4141298"/>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3" name="Google Shape;463;p20"/>
          <p:cNvSpPr txBox="1"/>
          <p:nvPr>
            <p:ph hasCustomPrompt="1" idx="3" type="title"/>
          </p:nvPr>
        </p:nvSpPr>
        <p:spPr>
          <a:xfrm>
            <a:off x="1500588" y="3129035"/>
            <a:ext cx="10059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64" name="Google Shape;464;p20"/>
          <p:cNvSpPr txBox="1"/>
          <p:nvPr>
            <p:ph idx="4" type="ctrTitle"/>
          </p:nvPr>
        </p:nvSpPr>
        <p:spPr>
          <a:xfrm>
            <a:off x="3574350" y="3790850"/>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65" name="Google Shape;465;p20"/>
          <p:cNvSpPr txBox="1"/>
          <p:nvPr>
            <p:ph idx="5" type="subTitle"/>
          </p:nvPr>
        </p:nvSpPr>
        <p:spPr>
          <a:xfrm>
            <a:off x="3574344" y="4141298"/>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6" name="Google Shape;466;p20"/>
          <p:cNvSpPr txBox="1"/>
          <p:nvPr>
            <p:ph hasCustomPrompt="1" idx="6" type="title"/>
          </p:nvPr>
        </p:nvSpPr>
        <p:spPr>
          <a:xfrm>
            <a:off x="4070244" y="3129026"/>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67" name="Google Shape;467;p20"/>
          <p:cNvSpPr txBox="1"/>
          <p:nvPr>
            <p:ph idx="7" type="ctrTitle"/>
          </p:nvPr>
        </p:nvSpPr>
        <p:spPr>
          <a:xfrm>
            <a:off x="6142800" y="3790850"/>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68" name="Google Shape;468;p20"/>
          <p:cNvSpPr txBox="1"/>
          <p:nvPr>
            <p:ph idx="8" type="subTitle"/>
          </p:nvPr>
        </p:nvSpPr>
        <p:spPr>
          <a:xfrm>
            <a:off x="6142812" y="4141298"/>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9" name="Google Shape;469;p20"/>
          <p:cNvSpPr txBox="1"/>
          <p:nvPr>
            <p:ph hasCustomPrompt="1" idx="9" type="title"/>
          </p:nvPr>
        </p:nvSpPr>
        <p:spPr>
          <a:xfrm>
            <a:off x="6638712" y="3129026"/>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70" name="Google Shape;470;p20"/>
          <p:cNvSpPr txBox="1"/>
          <p:nvPr>
            <p:ph idx="13" type="ctrTitle"/>
          </p:nvPr>
        </p:nvSpPr>
        <p:spPr>
          <a:xfrm>
            <a:off x="1005900" y="1968725"/>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71" name="Google Shape;471;p20"/>
          <p:cNvSpPr txBox="1"/>
          <p:nvPr>
            <p:ph idx="14" type="subTitle"/>
          </p:nvPr>
        </p:nvSpPr>
        <p:spPr>
          <a:xfrm>
            <a:off x="1005888" y="2317953"/>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2" name="Google Shape;472;p20"/>
          <p:cNvSpPr txBox="1"/>
          <p:nvPr>
            <p:ph hasCustomPrompt="1" idx="15" type="title"/>
          </p:nvPr>
        </p:nvSpPr>
        <p:spPr>
          <a:xfrm>
            <a:off x="1501788" y="1306899"/>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73" name="Google Shape;473;p20"/>
          <p:cNvSpPr txBox="1"/>
          <p:nvPr>
            <p:ph idx="16" type="ctrTitle"/>
          </p:nvPr>
        </p:nvSpPr>
        <p:spPr>
          <a:xfrm>
            <a:off x="6142800" y="1968725"/>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74" name="Google Shape;474;p20"/>
          <p:cNvSpPr txBox="1"/>
          <p:nvPr>
            <p:ph idx="17" type="subTitle"/>
          </p:nvPr>
        </p:nvSpPr>
        <p:spPr>
          <a:xfrm>
            <a:off x="6142812" y="2317953"/>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5" name="Google Shape;475;p20"/>
          <p:cNvSpPr txBox="1"/>
          <p:nvPr>
            <p:ph hasCustomPrompt="1" idx="18" type="title"/>
          </p:nvPr>
        </p:nvSpPr>
        <p:spPr>
          <a:xfrm>
            <a:off x="6638712" y="1306899"/>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Font typeface="Comfortaa"/>
              <a:buNone/>
              <a:defRPr sz="2200">
                <a:latin typeface="Comfortaa"/>
                <a:ea typeface="Comfortaa"/>
                <a:cs typeface="Comfortaa"/>
                <a:sym typeface="Comfortaa"/>
              </a:defRPr>
            </a:lvl2pPr>
            <a:lvl3pPr lvl="2" rtl="0" algn="ctr">
              <a:spcBef>
                <a:spcPts val="0"/>
              </a:spcBef>
              <a:spcAft>
                <a:spcPts val="0"/>
              </a:spcAft>
              <a:buSzPts val="2200"/>
              <a:buFont typeface="Comfortaa"/>
              <a:buNone/>
              <a:defRPr sz="2200">
                <a:latin typeface="Comfortaa"/>
                <a:ea typeface="Comfortaa"/>
                <a:cs typeface="Comfortaa"/>
                <a:sym typeface="Comfortaa"/>
              </a:defRPr>
            </a:lvl3pPr>
            <a:lvl4pPr lvl="3" rtl="0" algn="ctr">
              <a:spcBef>
                <a:spcPts val="0"/>
              </a:spcBef>
              <a:spcAft>
                <a:spcPts val="0"/>
              </a:spcAft>
              <a:buSzPts val="2200"/>
              <a:buFont typeface="Comfortaa"/>
              <a:buNone/>
              <a:defRPr sz="2200">
                <a:latin typeface="Comfortaa"/>
                <a:ea typeface="Comfortaa"/>
                <a:cs typeface="Comfortaa"/>
                <a:sym typeface="Comfortaa"/>
              </a:defRPr>
            </a:lvl4pPr>
            <a:lvl5pPr lvl="4" rtl="0" algn="ctr">
              <a:spcBef>
                <a:spcPts val="0"/>
              </a:spcBef>
              <a:spcAft>
                <a:spcPts val="0"/>
              </a:spcAft>
              <a:buSzPts val="2200"/>
              <a:buFont typeface="Comfortaa"/>
              <a:buNone/>
              <a:defRPr sz="2200">
                <a:latin typeface="Comfortaa"/>
                <a:ea typeface="Comfortaa"/>
                <a:cs typeface="Comfortaa"/>
                <a:sym typeface="Comfortaa"/>
              </a:defRPr>
            </a:lvl5pPr>
            <a:lvl6pPr lvl="5" rtl="0" algn="ctr">
              <a:spcBef>
                <a:spcPts val="0"/>
              </a:spcBef>
              <a:spcAft>
                <a:spcPts val="0"/>
              </a:spcAft>
              <a:buSzPts val="2200"/>
              <a:buFont typeface="Comfortaa"/>
              <a:buNone/>
              <a:defRPr sz="2200">
                <a:latin typeface="Comfortaa"/>
                <a:ea typeface="Comfortaa"/>
                <a:cs typeface="Comfortaa"/>
                <a:sym typeface="Comfortaa"/>
              </a:defRPr>
            </a:lvl6pPr>
            <a:lvl7pPr lvl="6" rtl="0" algn="ctr">
              <a:spcBef>
                <a:spcPts val="0"/>
              </a:spcBef>
              <a:spcAft>
                <a:spcPts val="0"/>
              </a:spcAft>
              <a:buSzPts val="2200"/>
              <a:buFont typeface="Comfortaa"/>
              <a:buNone/>
              <a:defRPr sz="2200">
                <a:latin typeface="Comfortaa"/>
                <a:ea typeface="Comfortaa"/>
                <a:cs typeface="Comfortaa"/>
                <a:sym typeface="Comfortaa"/>
              </a:defRPr>
            </a:lvl7pPr>
            <a:lvl8pPr lvl="7" rtl="0" algn="ctr">
              <a:spcBef>
                <a:spcPts val="0"/>
              </a:spcBef>
              <a:spcAft>
                <a:spcPts val="0"/>
              </a:spcAft>
              <a:buSzPts val="2200"/>
              <a:buFont typeface="Comfortaa"/>
              <a:buNone/>
              <a:defRPr sz="2200">
                <a:latin typeface="Comfortaa"/>
                <a:ea typeface="Comfortaa"/>
                <a:cs typeface="Comfortaa"/>
                <a:sym typeface="Comfortaa"/>
              </a:defRPr>
            </a:lvl8pPr>
            <a:lvl9pPr lvl="8" rtl="0" algn="ctr">
              <a:spcBef>
                <a:spcPts val="0"/>
              </a:spcBef>
              <a:spcAft>
                <a:spcPts val="0"/>
              </a:spcAft>
              <a:buSzPts val="2200"/>
              <a:buFont typeface="Comfortaa"/>
              <a:buNone/>
              <a:defRPr sz="2200">
                <a:latin typeface="Comfortaa"/>
                <a:ea typeface="Comfortaa"/>
                <a:cs typeface="Comfortaa"/>
                <a:sym typeface="Comfortaa"/>
              </a:defRPr>
            </a:lvl9pPr>
          </a:lstStyle>
          <a:p>
            <a:r>
              <a:t>xx%</a:t>
            </a:r>
          </a:p>
        </p:txBody>
      </p:sp>
      <p:sp>
        <p:nvSpPr>
          <p:cNvPr id="476" name="Google Shape;476;p20"/>
          <p:cNvSpPr txBox="1"/>
          <p:nvPr>
            <p:ph idx="19" type="ctrTitle"/>
          </p:nvPr>
        </p:nvSpPr>
        <p:spPr>
          <a:xfrm>
            <a:off x="3574350" y="1968725"/>
            <a:ext cx="1995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Tenor Sans"/>
              <a:buNone/>
              <a:defRPr sz="2000">
                <a:latin typeface="Tenor Sans"/>
                <a:ea typeface="Tenor Sans"/>
                <a:cs typeface="Tenor Sans"/>
                <a:sym typeface="Tenor Sans"/>
              </a:defRPr>
            </a:lvl2pPr>
            <a:lvl3pPr lvl="2" rtl="0" algn="ctr">
              <a:spcBef>
                <a:spcPts val="0"/>
              </a:spcBef>
              <a:spcAft>
                <a:spcPts val="0"/>
              </a:spcAft>
              <a:buSzPts val="2000"/>
              <a:buFont typeface="Tenor Sans"/>
              <a:buNone/>
              <a:defRPr sz="2000">
                <a:latin typeface="Tenor Sans"/>
                <a:ea typeface="Tenor Sans"/>
                <a:cs typeface="Tenor Sans"/>
                <a:sym typeface="Tenor Sans"/>
              </a:defRPr>
            </a:lvl3pPr>
            <a:lvl4pPr lvl="3" rtl="0" algn="ctr">
              <a:spcBef>
                <a:spcPts val="0"/>
              </a:spcBef>
              <a:spcAft>
                <a:spcPts val="0"/>
              </a:spcAft>
              <a:buSzPts val="2000"/>
              <a:buFont typeface="Tenor Sans"/>
              <a:buNone/>
              <a:defRPr sz="2000">
                <a:latin typeface="Tenor Sans"/>
                <a:ea typeface="Tenor Sans"/>
                <a:cs typeface="Tenor Sans"/>
                <a:sym typeface="Tenor Sans"/>
              </a:defRPr>
            </a:lvl4pPr>
            <a:lvl5pPr lvl="4" rtl="0" algn="ctr">
              <a:spcBef>
                <a:spcPts val="0"/>
              </a:spcBef>
              <a:spcAft>
                <a:spcPts val="0"/>
              </a:spcAft>
              <a:buSzPts val="2000"/>
              <a:buFont typeface="Tenor Sans"/>
              <a:buNone/>
              <a:defRPr sz="2000">
                <a:latin typeface="Tenor Sans"/>
                <a:ea typeface="Tenor Sans"/>
                <a:cs typeface="Tenor Sans"/>
                <a:sym typeface="Tenor Sans"/>
              </a:defRPr>
            </a:lvl5pPr>
            <a:lvl6pPr lvl="5" rtl="0" algn="ctr">
              <a:spcBef>
                <a:spcPts val="0"/>
              </a:spcBef>
              <a:spcAft>
                <a:spcPts val="0"/>
              </a:spcAft>
              <a:buSzPts val="2000"/>
              <a:buFont typeface="Tenor Sans"/>
              <a:buNone/>
              <a:defRPr sz="2000">
                <a:latin typeface="Tenor Sans"/>
                <a:ea typeface="Tenor Sans"/>
                <a:cs typeface="Tenor Sans"/>
                <a:sym typeface="Tenor Sans"/>
              </a:defRPr>
            </a:lvl6pPr>
            <a:lvl7pPr lvl="6" rtl="0" algn="ctr">
              <a:spcBef>
                <a:spcPts val="0"/>
              </a:spcBef>
              <a:spcAft>
                <a:spcPts val="0"/>
              </a:spcAft>
              <a:buSzPts val="2000"/>
              <a:buFont typeface="Tenor Sans"/>
              <a:buNone/>
              <a:defRPr sz="2000">
                <a:latin typeface="Tenor Sans"/>
                <a:ea typeface="Tenor Sans"/>
                <a:cs typeface="Tenor Sans"/>
                <a:sym typeface="Tenor Sans"/>
              </a:defRPr>
            </a:lvl7pPr>
            <a:lvl8pPr lvl="7" rtl="0" algn="ctr">
              <a:spcBef>
                <a:spcPts val="0"/>
              </a:spcBef>
              <a:spcAft>
                <a:spcPts val="0"/>
              </a:spcAft>
              <a:buSzPts val="2000"/>
              <a:buFont typeface="Tenor Sans"/>
              <a:buNone/>
              <a:defRPr sz="2000">
                <a:latin typeface="Tenor Sans"/>
                <a:ea typeface="Tenor Sans"/>
                <a:cs typeface="Tenor Sans"/>
                <a:sym typeface="Tenor Sans"/>
              </a:defRPr>
            </a:lvl8pPr>
            <a:lvl9pPr lvl="8" rtl="0" algn="ctr">
              <a:spcBef>
                <a:spcPts val="0"/>
              </a:spcBef>
              <a:spcAft>
                <a:spcPts val="0"/>
              </a:spcAft>
              <a:buSzPts val="2000"/>
              <a:buFont typeface="Tenor Sans"/>
              <a:buNone/>
              <a:defRPr sz="2000">
                <a:latin typeface="Tenor Sans"/>
                <a:ea typeface="Tenor Sans"/>
                <a:cs typeface="Tenor Sans"/>
                <a:sym typeface="Tenor Sans"/>
              </a:defRPr>
            </a:lvl9pPr>
          </a:lstStyle>
          <a:p/>
        </p:txBody>
      </p:sp>
      <p:sp>
        <p:nvSpPr>
          <p:cNvPr id="477" name="Google Shape;477;p20"/>
          <p:cNvSpPr txBox="1"/>
          <p:nvPr>
            <p:ph idx="20" type="subTitle"/>
          </p:nvPr>
        </p:nvSpPr>
        <p:spPr>
          <a:xfrm>
            <a:off x="3574344" y="2317953"/>
            <a:ext cx="19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8" name="Google Shape;478;p20"/>
          <p:cNvSpPr txBox="1"/>
          <p:nvPr>
            <p:ph hasCustomPrompt="1" idx="21" type="title"/>
          </p:nvPr>
        </p:nvSpPr>
        <p:spPr>
          <a:xfrm>
            <a:off x="4070244" y="1306899"/>
            <a:ext cx="1003500" cy="52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479" name="Google Shape;479;p20"/>
          <p:cNvSpPr/>
          <p:nvPr/>
        </p:nvSpPr>
        <p:spPr>
          <a:xfrm>
            <a:off x="5936661" y="-43486"/>
            <a:ext cx="3227275" cy="1849600"/>
          </a:xfrm>
          <a:custGeom>
            <a:rect b="b" l="l" r="r" t="t"/>
            <a:pathLst>
              <a:path extrusionOk="0" h="73984" w="129091">
                <a:moveTo>
                  <a:pt x="96324" y="52402"/>
                </a:moveTo>
                <a:cubicBezTo>
                  <a:pt x="107996" y="68634"/>
                  <a:pt x="119729" y="73497"/>
                  <a:pt x="129091" y="73983"/>
                </a:cubicBezTo>
                <a:lnTo>
                  <a:pt x="129091" y="122"/>
                </a:lnTo>
                <a:lnTo>
                  <a:pt x="0" y="122"/>
                </a:lnTo>
                <a:cubicBezTo>
                  <a:pt x="8329" y="49849"/>
                  <a:pt x="58633" y="0"/>
                  <a:pt x="96324" y="5240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0"/>
          <p:cNvGrpSpPr/>
          <p:nvPr/>
        </p:nvGrpSpPr>
        <p:grpSpPr>
          <a:xfrm>
            <a:off x="6765314" y="-68932"/>
            <a:ext cx="2405614" cy="1789775"/>
            <a:chOff x="6724002" y="-68932"/>
            <a:chExt cx="2405614" cy="1789775"/>
          </a:xfrm>
        </p:grpSpPr>
        <p:grpSp>
          <p:nvGrpSpPr>
            <p:cNvPr id="481" name="Google Shape;481;p20"/>
            <p:cNvGrpSpPr/>
            <p:nvPr/>
          </p:nvGrpSpPr>
          <p:grpSpPr>
            <a:xfrm rot="3078532">
              <a:off x="6875581" y="17324"/>
              <a:ext cx="529769" cy="642842"/>
              <a:chOff x="8476994" y="762912"/>
              <a:chExt cx="529788" cy="642865"/>
            </a:xfrm>
          </p:grpSpPr>
          <p:sp>
            <p:nvSpPr>
              <p:cNvPr id="482" name="Google Shape;482;p20"/>
              <p:cNvSpPr/>
              <p:nvPr/>
            </p:nvSpPr>
            <p:spPr>
              <a:xfrm rot="5400000">
                <a:off x="8716354" y="716378"/>
                <a:ext cx="72550" cy="251319"/>
              </a:xfrm>
              <a:custGeom>
                <a:rect b="b" l="l" r="r" t="t"/>
                <a:pathLst>
                  <a:path extrusionOk="0" h="4434" w="1280">
                    <a:moveTo>
                      <a:pt x="832" y="1"/>
                    </a:moveTo>
                    <a:cubicBezTo>
                      <a:pt x="687" y="1"/>
                      <a:pt x="524" y="215"/>
                      <a:pt x="465" y="391"/>
                    </a:cubicBezTo>
                    <a:cubicBezTo>
                      <a:pt x="117" y="1496"/>
                      <a:pt x="0" y="2659"/>
                      <a:pt x="117" y="3822"/>
                    </a:cubicBezTo>
                    <a:cubicBezTo>
                      <a:pt x="146" y="3968"/>
                      <a:pt x="175" y="4084"/>
                      <a:pt x="233" y="4230"/>
                    </a:cubicBezTo>
                    <a:cubicBezTo>
                      <a:pt x="291" y="4346"/>
                      <a:pt x="436" y="4433"/>
                      <a:pt x="582" y="4433"/>
                    </a:cubicBezTo>
                    <a:cubicBezTo>
                      <a:pt x="814" y="4433"/>
                      <a:pt x="931" y="4171"/>
                      <a:pt x="989" y="3939"/>
                    </a:cubicBezTo>
                    <a:cubicBezTo>
                      <a:pt x="1076" y="3619"/>
                      <a:pt x="1134" y="3270"/>
                      <a:pt x="1193" y="2921"/>
                    </a:cubicBezTo>
                    <a:cubicBezTo>
                      <a:pt x="1280" y="2339"/>
                      <a:pt x="1280" y="1729"/>
                      <a:pt x="1193" y="1118"/>
                    </a:cubicBezTo>
                    <a:cubicBezTo>
                      <a:pt x="1163" y="798"/>
                      <a:pt x="1105" y="507"/>
                      <a:pt x="1018" y="187"/>
                    </a:cubicBezTo>
                    <a:cubicBezTo>
                      <a:pt x="970" y="53"/>
                      <a:pt x="903"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rot="5400000">
                <a:off x="8618496" y="871369"/>
                <a:ext cx="141757" cy="247918"/>
              </a:xfrm>
              <a:custGeom>
                <a:rect b="b" l="l" r="r" t="t"/>
                <a:pathLst>
                  <a:path extrusionOk="0" h="4374" w="2501">
                    <a:moveTo>
                      <a:pt x="291" y="1"/>
                    </a:moveTo>
                    <a:cubicBezTo>
                      <a:pt x="0" y="1"/>
                      <a:pt x="175" y="524"/>
                      <a:pt x="204" y="670"/>
                    </a:cubicBezTo>
                    <a:cubicBezTo>
                      <a:pt x="465" y="1891"/>
                      <a:pt x="989" y="3054"/>
                      <a:pt x="1716" y="4072"/>
                    </a:cubicBezTo>
                    <a:cubicBezTo>
                      <a:pt x="1818" y="4200"/>
                      <a:pt x="1966" y="4373"/>
                      <a:pt x="2138" y="4373"/>
                    </a:cubicBezTo>
                    <a:cubicBezTo>
                      <a:pt x="2162" y="4373"/>
                      <a:pt x="2186" y="4370"/>
                      <a:pt x="2210" y="4363"/>
                    </a:cubicBezTo>
                    <a:cubicBezTo>
                      <a:pt x="2327" y="4334"/>
                      <a:pt x="2414" y="4247"/>
                      <a:pt x="2443" y="4130"/>
                    </a:cubicBezTo>
                    <a:cubicBezTo>
                      <a:pt x="2472" y="4014"/>
                      <a:pt x="2501" y="3869"/>
                      <a:pt x="2472" y="3752"/>
                    </a:cubicBezTo>
                    <a:cubicBezTo>
                      <a:pt x="2443" y="3084"/>
                      <a:pt x="2268" y="2444"/>
                      <a:pt x="1978" y="1862"/>
                    </a:cubicBezTo>
                    <a:cubicBezTo>
                      <a:pt x="1716" y="1339"/>
                      <a:pt x="1338" y="873"/>
                      <a:pt x="931" y="466"/>
                    </a:cubicBezTo>
                    <a:cubicBezTo>
                      <a:pt x="785" y="350"/>
                      <a:pt x="494" y="1"/>
                      <a:pt x="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rot="5400000">
                <a:off x="8801997" y="925753"/>
                <a:ext cx="293489" cy="116081"/>
              </a:xfrm>
              <a:custGeom>
                <a:rect b="b" l="l" r="r" t="t"/>
                <a:pathLst>
                  <a:path extrusionOk="0" h="2048" w="5178">
                    <a:moveTo>
                      <a:pt x="4421" y="0"/>
                    </a:moveTo>
                    <a:cubicBezTo>
                      <a:pt x="4371" y="0"/>
                      <a:pt x="4322" y="4"/>
                      <a:pt x="4276" y="11"/>
                    </a:cubicBezTo>
                    <a:cubicBezTo>
                      <a:pt x="2996" y="99"/>
                      <a:pt x="1775" y="506"/>
                      <a:pt x="699" y="1204"/>
                    </a:cubicBezTo>
                    <a:cubicBezTo>
                      <a:pt x="524" y="1320"/>
                      <a:pt x="59" y="1524"/>
                      <a:pt x="30" y="1785"/>
                    </a:cubicBezTo>
                    <a:cubicBezTo>
                      <a:pt x="1" y="2018"/>
                      <a:pt x="379" y="2047"/>
                      <a:pt x="553" y="2047"/>
                    </a:cubicBezTo>
                    <a:cubicBezTo>
                      <a:pt x="1222" y="2018"/>
                      <a:pt x="1862" y="1902"/>
                      <a:pt x="2531" y="1756"/>
                    </a:cubicBezTo>
                    <a:cubicBezTo>
                      <a:pt x="3229" y="1582"/>
                      <a:pt x="3956" y="1349"/>
                      <a:pt x="4625" y="1058"/>
                    </a:cubicBezTo>
                    <a:cubicBezTo>
                      <a:pt x="4741" y="1000"/>
                      <a:pt x="4886" y="913"/>
                      <a:pt x="5003" y="826"/>
                    </a:cubicBezTo>
                    <a:cubicBezTo>
                      <a:pt x="5090" y="739"/>
                      <a:pt x="5148" y="622"/>
                      <a:pt x="5177" y="477"/>
                    </a:cubicBezTo>
                    <a:cubicBezTo>
                      <a:pt x="5148" y="273"/>
                      <a:pt x="5003" y="128"/>
                      <a:pt x="4828" y="70"/>
                    </a:cubicBezTo>
                    <a:cubicBezTo>
                      <a:pt x="4700" y="27"/>
                      <a:pt x="4557" y="0"/>
                      <a:pt x="4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rot="5400000">
                <a:off x="8710459" y="1025567"/>
                <a:ext cx="244007" cy="84623"/>
              </a:xfrm>
              <a:custGeom>
                <a:rect b="b" l="l" r="r" t="t"/>
                <a:pathLst>
                  <a:path extrusionOk="0" h="1493" w="4305">
                    <a:moveTo>
                      <a:pt x="3145" y="0"/>
                    </a:moveTo>
                    <a:cubicBezTo>
                      <a:pt x="2215" y="0"/>
                      <a:pt x="1334" y="230"/>
                      <a:pt x="524" y="649"/>
                    </a:cubicBezTo>
                    <a:cubicBezTo>
                      <a:pt x="378" y="736"/>
                      <a:pt x="0" y="881"/>
                      <a:pt x="87" y="1085"/>
                    </a:cubicBezTo>
                    <a:cubicBezTo>
                      <a:pt x="204" y="1318"/>
                      <a:pt x="553" y="1318"/>
                      <a:pt x="727" y="1347"/>
                    </a:cubicBezTo>
                    <a:cubicBezTo>
                      <a:pt x="1192" y="1463"/>
                      <a:pt x="1687" y="1492"/>
                      <a:pt x="2181" y="1492"/>
                    </a:cubicBezTo>
                    <a:cubicBezTo>
                      <a:pt x="2705" y="1463"/>
                      <a:pt x="3257" y="1347"/>
                      <a:pt x="3752" y="1143"/>
                    </a:cubicBezTo>
                    <a:cubicBezTo>
                      <a:pt x="4013" y="1027"/>
                      <a:pt x="4304" y="852"/>
                      <a:pt x="4304" y="591"/>
                    </a:cubicBezTo>
                    <a:cubicBezTo>
                      <a:pt x="4304" y="387"/>
                      <a:pt x="4188" y="213"/>
                      <a:pt x="4013" y="125"/>
                    </a:cubicBezTo>
                    <a:cubicBezTo>
                      <a:pt x="3839" y="38"/>
                      <a:pt x="3635" y="9"/>
                      <a:pt x="3461" y="9"/>
                    </a:cubicBezTo>
                    <a:cubicBezTo>
                      <a:pt x="3355" y="3"/>
                      <a:pt x="3250"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rot="5400000">
                <a:off x="8528034" y="1072810"/>
                <a:ext cx="98963" cy="201044"/>
              </a:xfrm>
              <a:custGeom>
                <a:rect b="b" l="l" r="r" t="t"/>
                <a:pathLst>
                  <a:path extrusionOk="0" h="3547" w="1746">
                    <a:moveTo>
                      <a:pt x="152" y="1"/>
                    </a:moveTo>
                    <a:cubicBezTo>
                      <a:pt x="129" y="1"/>
                      <a:pt x="107" y="9"/>
                      <a:pt x="88" y="28"/>
                    </a:cubicBezTo>
                    <a:cubicBezTo>
                      <a:pt x="1" y="115"/>
                      <a:pt x="30" y="406"/>
                      <a:pt x="30" y="551"/>
                    </a:cubicBezTo>
                    <a:cubicBezTo>
                      <a:pt x="30" y="958"/>
                      <a:pt x="117" y="1365"/>
                      <a:pt x="263" y="1773"/>
                    </a:cubicBezTo>
                    <a:cubicBezTo>
                      <a:pt x="437" y="2267"/>
                      <a:pt x="670" y="2761"/>
                      <a:pt x="931" y="3227"/>
                    </a:cubicBezTo>
                    <a:cubicBezTo>
                      <a:pt x="1048" y="3372"/>
                      <a:pt x="1193" y="3546"/>
                      <a:pt x="1368" y="3546"/>
                    </a:cubicBezTo>
                    <a:cubicBezTo>
                      <a:pt x="1513" y="3546"/>
                      <a:pt x="1658" y="3430"/>
                      <a:pt x="1688" y="3285"/>
                    </a:cubicBezTo>
                    <a:cubicBezTo>
                      <a:pt x="1746" y="3139"/>
                      <a:pt x="1746" y="2994"/>
                      <a:pt x="1717" y="2849"/>
                    </a:cubicBezTo>
                    <a:cubicBezTo>
                      <a:pt x="1629" y="2180"/>
                      <a:pt x="1397" y="1540"/>
                      <a:pt x="1019" y="958"/>
                    </a:cubicBezTo>
                    <a:cubicBezTo>
                      <a:pt x="844" y="667"/>
                      <a:pt x="641" y="406"/>
                      <a:pt x="408" y="173"/>
                    </a:cubicBezTo>
                    <a:cubicBezTo>
                      <a:pt x="340" y="105"/>
                      <a:pt x="236" y="1"/>
                      <a:pt x="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rot="5400000">
                <a:off x="8465743" y="1253279"/>
                <a:ext cx="182623" cy="122372"/>
              </a:xfrm>
              <a:custGeom>
                <a:rect b="b" l="l" r="r" t="t"/>
                <a:pathLst>
                  <a:path extrusionOk="0" h="2159" w="3222">
                    <a:moveTo>
                      <a:pt x="562" y="0"/>
                    </a:moveTo>
                    <a:cubicBezTo>
                      <a:pt x="301" y="0"/>
                      <a:pt x="1" y="104"/>
                      <a:pt x="139" y="427"/>
                    </a:cubicBezTo>
                    <a:cubicBezTo>
                      <a:pt x="401" y="834"/>
                      <a:pt x="750" y="1183"/>
                      <a:pt x="1157" y="1445"/>
                    </a:cubicBezTo>
                    <a:cubicBezTo>
                      <a:pt x="1564" y="1735"/>
                      <a:pt x="2000" y="1939"/>
                      <a:pt x="2466" y="2113"/>
                    </a:cubicBezTo>
                    <a:cubicBezTo>
                      <a:pt x="2567" y="2139"/>
                      <a:pt x="2679" y="2158"/>
                      <a:pt x="2783" y="2158"/>
                    </a:cubicBezTo>
                    <a:cubicBezTo>
                      <a:pt x="2918" y="2158"/>
                      <a:pt x="3040" y="2125"/>
                      <a:pt x="3105" y="2026"/>
                    </a:cubicBezTo>
                    <a:cubicBezTo>
                      <a:pt x="3222" y="1852"/>
                      <a:pt x="3134" y="1619"/>
                      <a:pt x="3018" y="1445"/>
                    </a:cubicBezTo>
                    <a:cubicBezTo>
                      <a:pt x="2756" y="1037"/>
                      <a:pt x="2407" y="688"/>
                      <a:pt x="2000" y="456"/>
                    </a:cubicBezTo>
                    <a:cubicBezTo>
                      <a:pt x="1622" y="223"/>
                      <a:pt x="1186" y="78"/>
                      <a:pt x="750" y="20"/>
                    </a:cubicBezTo>
                    <a:cubicBezTo>
                      <a:pt x="696" y="8"/>
                      <a:pt x="630" y="0"/>
                      <a:pt x="5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rot="5400000">
                <a:off x="8599763" y="1188239"/>
                <a:ext cx="224963" cy="104688"/>
              </a:xfrm>
              <a:custGeom>
                <a:rect b="b" l="l" r="r" t="t"/>
                <a:pathLst>
                  <a:path extrusionOk="0" h="1847" w="3969">
                    <a:moveTo>
                      <a:pt x="44" y="1526"/>
                    </a:moveTo>
                    <a:cubicBezTo>
                      <a:pt x="74" y="1562"/>
                      <a:pt x="117" y="1588"/>
                      <a:pt x="159" y="1588"/>
                    </a:cubicBezTo>
                    <a:cubicBezTo>
                      <a:pt x="169" y="1588"/>
                      <a:pt x="178" y="1587"/>
                      <a:pt x="188" y="1584"/>
                    </a:cubicBezTo>
                    <a:lnTo>
                      <a:pt x="44" y="1526"/>
                    </a:lnTo>
                    <a:close/>
                    <a:moveTo>
                      <a:pt x="2817" y="1"/>
                    </a:moveTo>
                    <a:cubicBezTo>
                      <a:pt x="2764" y="1"/>
                      <a:pt x="2712" y="5"/>
                      <a:pt x="2659" y="13"/>
                    </a:cubicBezTo>
                    <a:cubicBezTo>
                      <a:pt x="2310" y="42"/>
                      <a:pt x="1961" y="159"/>
                      <a:pt x="1642" y="304"/>
                    </a:cubicBezTo>
                    <a:cubicBezTo>
                      <a:pt x="1147" y="537"/>
                      <a:pt x="653" y="828"/>
                      <a:pt x="188" y="1177"/>
                    </a:cubicBezTo>
                    <a:cubicBezTo>
                      <a:pt x="100" y="1206"/>
                      <a:pt x="42" y="1293"/>
                      <a:pt x="13" y="1409"/>
                    </a:cubicBezTo>
                    <a:cubicBezTo>
                      <a:pt x="0" y="1448"/>
                      <a:pt x="16" y="1492"/>
                      <a:pt x="44" y="1526"/>
                    </a:cubicBezTo>
                    <a:lnTo>
                      <a:pt x="44" y="1526"/>
                    </a:lnTo>
                    <a:cubicBezTo>
                      <a:pt x="43" y="1526"/>
                      <a:pt x="43" y="1526"/>
                      <a:pt x="42" y="1526"/>
                    </a:cubicBezTo>
                    <a:lnTo>
                      <a:pt x="42" y="1526"/>
                    </a:lnTo>
                    <a:lnTo>
                      <a:pt x="44" y="1526"/>
                    </a:lnTo>
                    <a:lnTo>
                      <a:pt x="44" y="1526"/>
                    </a:lnTo>
                    <a:cubicBezTo>
                      <a:pt x="44" y="1526"/>
                      <a:pt x="44" y="1526"/>
                      <a:pt x="44" y="1526"/>
                    </a:cubicBezTo>
                    <a:lnTo>
                      <a:pt x="44" y="1526"/>
                    </a:lnTo>
                    <a:cubicBezTo>
                      <a:pt x="658" y="1737"/>
                      <a:pt x="1297" y="1847"/>
                      <a:pt x="1945" y="1847"/>
                    </a:cubicBezTo>
                    <a:cubicBezTo>
                      <a:pt x="2278" y="1847"/>
                      <a:pt x="2614" y="1818"/>
                      <a:pt x="2950" y="1758"/>
                    </a:cubicBezTo>
                    <a:cubicBezTo>
                      <a:pt x="3270" y="1729"/>
                      <a:pt x="3590" y="1584"/>
                      <a:pt x="3794" y="1322"/>
                    </a:cubicBezTo>
                    <a:cubicBezTo>
                      <a:pt x="3968" y="1002"/>
                      <a:pt x="3910" y="595"/>
                      <a:pt x="3648" y="333"/>
                    </a:cubicBezTo>
                    <a:cubicBezTo>
                      <a:pt x="3426" y="135"/>
                      <a:pt x="3119" y="1"/>
                      <a:pt x="28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rot="5400000">
                <a:off x="8498419" y="842037"/>
                <a:ext cx="534096" cy="375845"/>
              </a:xfrm>
              <a:custGeom>
                <a:rect b="b" l="l" r="r" t="t"/>
                <a:pathLst>
                  <a:path extrusionOk="0" h="6631" w="9423">
                    <a:moveTo>
                      <a:pt x="0" y="0"/>
                    </a:moveTo>
                    <a:lnTo>
                      <a:pt x="0" y="0"/>
                    </a:lnTo>
                    <a:cubicBezTo>
                      <a:pt x="1396" y="1309"/>
                      <a:pt x="2879" y="2530"/>
                      <a:pt x="4479" y="3664"/>
                    </a:cubicBezTo>
                    <a:cubicBezTo>
                      <a:pt x="6049" y="4769"/>
                      <a:pt x="7707" y="5758"/>
                      <a:pt x="9422" y="6631"/>
                    </a:cubicBezTo>
                    <a:cubicBezTo>
                      <a:pt x="7881" y="5467"/>
                      <a:pt x="6282" y="4391"/>
                      <a:pt x="4711" y="3286"/>
                    </a:cubicBezTo>
                    <a:cubicBezTo>
                      <a:pt x="3141" y="2210"/>
                      <a:pt x="1600" y="107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0"/>
            <p:cNvGrpSpPr/>
            <p:nvPr/>
          </p:nvGrpSpPr>
          <p:grpSpPr>
            <a:xfrm rot="-3781192">
              <a:off x="8295659" y="998675"/>
              <a:ext cx="862364" cy="464908"/>
              <a:chOff x="7334495" y="128266"/>
              <a:chExt cx="862330" cy="464889"/>
            </a:xfrm>
          </p:grpSpPr>
          <p:sp>
            <p:nvSpPr>
              <p:cNvPr id="491" name="Google Shape;491;p20"/>
              <p:cNvSpPr/>
              <p:nvPr/>
            </p:nvSpPr>
            <p:spPr>
              <a:xfrm rot="5400000">
                <a:off x="7475884" y="-13122"/>
                <a:ext cx="464889" cy="747666"/>
              </a:xfrm>
              <a:custGeom>
                <a:rect b="b" l="l" r="r" t="t"/>
                <a:pathLst>
                  <a:path extrusionOk="0" h="13191" w="8202">
                    <a:moveTo>
                      <a:pt x="3425" y="1"/>
                    </a:moveTo>
                    <a:cubicBezTo>
                      <a:pt x="3310" y="1"/>
                      <a:pt x="3195" y="14"/>
                      <a:pt x="3083" y="42"/>
                    </a:cubicBezTo>
                    <a:cubicBezTo>
                      <a:pt x="2705" y="187"/>
                      <a:pt x="2386" y="449"/>
                      <a:pt x="2182" y="769"/>
                    </a:cubicBezTo>
                    <a:cubicBezTo>
                      <a:pt x="1106" y="2136"/>
                      <a:pt x="379" y="3764"/>
                      <a:pt x="88" y="5451"/>
                    </a:cubicBezTo>
                    <a:cubicBezTo>
                      <a:pt x="1" y="5858"/>
                      <a:pt x="1" y="6352"/>
                      <a:pt x="321" y="6585"/>
                    </a:cubicBezTo>
                    <a:cubicBezTo>
                      <a:pt x="461" y="6669"/>
                      <a:pt x="614" y="6713"/>
                      <a:pt x="764" y="6713"/>
                    </a:cubicBezTo>
                    <a:cubicBezTo>
                      <a:pt x="927" y="6713"/>
                      <a:pt x="1086" y="6662"/>
                      <a:pt x="1222" y="6556"/>
                    </a:cubicBezTo>
                    <a:cubicBezTo>
                      <a:pt x="1484" y="6323"/>
                      <a:pt x="1688" y="6062"/>
                      <a:pt x="1833" y="5771"/>
                    </a:cubicBezTo>
                    <a:lnTo>
                      <a:pt x="1833" y="5771"/>
                    </a:lnTo>
                    <a:cubicBezTo>
                      <a:pt x="1135" y="7196"/>
                      <a:pt x="699" y="8766"/>
                      <a:pt x="583" y="10337"/>
                    </a:cubicBezTo>
                    <a:cubicBezTo>
                      <a:pt x="524" y="10627"/>
                      <a:pt x="612" y="10947"/>
                      <a:pt x="786" y="11180"/>
                    </a:cubicBezTo>
                    <a:cubicBezTo>
                      <a:pt x="917" y="11272"/>
                      <a:pt x="1066" y="11316"/>
                      <a:pt x="1213" y="11316"/>
                    </a:cubicBezTo>
                    <a:cubicBezTo>
                      <a:pt x="1394" y="11316"/>
                      <a:pt x="1573" y="11250"/>
                      <a:pt x="1717" y="11122"/>
                    </a:cubicBezTo>
                    <a:cubicBezTo>
                      <a:pt x="1949" y="10860"/>
                      <a:pt x="2095" y="10569"/>
                      <a:pt x="2182" y="10249"/>
                    </a:cubicBezTo>
                    <a:cubicBezTo>
                      <a:pt x="2269" y="9929"/>
                      <a:pt x="2415" y="9610"/>
                      <a:pt x="2589" y="9348"/>
                    </a:cubicBezTo>
                    <a:lnTo>
                      <a:pt x="2589" y="9348"/>
                    </a:lnTo>
                    <a:cubicBezTo>
                      <a:pt x="2415" y="10249"/>
                      <a:pt x="2356" y="11151"/>
                      <a:pt x="2473" y="12081"/>
                    </a:cubicBezTo>
                    <a:cubicBezTo>
                      <a:pt x="2473" y="12489"/>
                      <a:pt x="2676" y="12867"/>
                      <a:pt x="2996" y="13099"/>
                    </a:cubicBezTo>
                    <a:cubicBezTo>
                      <a:pt x="3130" y="13160"/>
                      <a:pt x="3263" y="13190"/>
                      <a:pt x="3392" y="13190"/>
                    </a:cubicBezTo>
                    <a:cubicBezTo>
                      <a:pt x="3573" y="13190"/>
                      <a:pt x="3745" y="13131"/>
                      <a:pt x="3898" y="13012"/>
                    </a:cubicBezTo>
                    <a:cubicBezTo>
                      <a:pt x="4159" y="12838"/>
                      <a:pt x="4392" y="12605"/>
                      <a:pt x="4538" y="12314"/>
                    </a:cubicBezTo>
                    <a:cubicBezTo>
                      <a:pt x="5352" y="10976"/>
                      <a:pt x="5730" y="9377"/>
                      <a:pt x="5555" y="7836"/>
                    </a:cubicBezTo>
                    <a:lnTo>
                      <a:pt x="5555" y="7836"/>
                    </a:lnTo>
                    <a:cubicBezTo>
                      <a:pt x="5790" y="8188"/>
                      <a:pt x="6159" y="8359"/>
                      <a:pt x="6524" y="8359"/>
                    </a:cubicBezTo>
                    <a:cubicBezTo>
                      <a:pt x="6973" y="8359"/>
                      <a:pt x="7415" y="8100"/>
                      <a:pt x="7591" y="7603"/>
                    </a:cubicBezTo>
                    <a:cubicBezTo>
                      <a:pt x="7707" y="7167"/>
                      <a:pt x="7678" y="6731"/>
                      <a:pt x="7504" y="6323"/>
                    </a:cubicBezTo>
                    <a:cubicBezTo>
                      <a:pt x="7126" y="5276"/>
                      <a:pt x="6515" y="4346"/>
                      <a:pt x="5701" y="3590"/>
                    </a:cubicBezTo>
                    <a:lnTo>
                      <a:pt x="5701" y="3590"/>
                    </a:lnTo>
                    <a:cubicBezTo>
                      <a:pt x="6050" y="3881"/>
                      <a:pt x="6486" y="4055"/>
                      <a:pt x="6951" y="4171"/>
                    </a:cubicBezTo>
                    <a:cubicBezTo>
                      <a:pt x="6994" y="4177"/>
                      <a:pt x="7038" y="4179"/>
                      <a:pt x="7081" y="4179"/>
                    </a:cubicBezTo>
                    <a:cubicBezTo>
                      <a:pt x="7500" y="4179"/>
                      <a:pt x="7898" y="3927"/>
                      <a:pt x="8056" y="3532"/>
                    </a:cubicBezTo>
                    <a:cubicBezTo>
                      <a:pt x="8202" y="3066"/>
                      <a:pt x="7853" y="2601"/>
                      <a:pt x="7504" y="2252"/>
                    </a:cubicBezTo>
                    <a:cubicBezTo>
                      <a:pt x="7184" y="1903"/>
                      <a:pt x="6806" y="1583"/>
                      <a:pt x="6399" y="1321"/>
                    </a:cubicBezTo>
                    <a:cubicBezTo>
                      <a:pt x="5701" y="827"/>
                      <a:pt x="4945" y="420"/>
                      <a:pt x="4130" y="158"/>
                    </a:cubicBezTo>
                    <a:cubicBezTo>
                      <a:pt x="3913" y="59"/>
                      <a:pt x="3669" y="1"/>
                      <a:pt x="3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rot="5400000">
                <a:off x="7837445" y="-1900"/>
                <a:ext cx="95676" cy="623083"/>
              </a:xfrm>
              <a:custGeom>
                <a:rect b="b" l="l" r="r" t="t"/>
                <a:pathLst>
                  <a:path extrusionOk="0" h="10993" w="1688">
                    <a:moveTo>
                      <a:pt x="0" y="0"/>
                    </a:moveTo>
                    <a:cubicBezTo>
                      <a:pt x="437" y="1803"/>
                      <a:pt x="786" y="3635"/>
                      <a:pt x="1018" y="5467"/>
                    </a:cubicBezTo>
                    <a:cubicBezTo>
                      <a:pt x="1251" y="7299"/>
                      <a:pt x="1396" y="9132"/>
                      <a:pt x="1425" y="10993"/>
                    </a:cubicBezTo>
                    <a:cubicBezTo>
                      <a:pt x="1687" y="9132"/>
                      <a:pt x="1687" y="7241"/>
                      <a:pt x="1425" y="5409"/>
                    </a:cubicBezTo>
                    <a:cubicBezTo>
                      <a:pt x="1193" y="3548"/>
                      <a:pt x="727" y="174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rot="5400000">
                <a:off x="7627304" y="252735"/>
                <a:ext cx="156607" cy="168170"/>
              </a:xfrm>
              <a:custGeom>
                <a:rect b="b" l="l" r="r" t="t"/>
                <a:pathLst>
                  <a:path extrusionOk="0" h="2967" w="2763">
                    <a:moveTo>
                      <a:pt x="1280" y="0"/>
                    </a:moveTo>
                    <a:lnTo>
                      <a:pt x="1164" y="175"/>
                    </a:lnTo>
                    <a:cubicBezTo>
                      <a:pt x="844" y="553"/>
                      <a:pt x="582" y="1018"/>
                      <a:pt x="378" y="1483"/>
                    </a:cubicBezTo>
                    <a:cubicBezTo>
                      <a:pt x="175" y="1949"/>
                      <a:pt x="29" y="2443"/>
                      <a:pt x="0" y="2966"/>
                    </a:cubicBezTo>
                    <a:cubicBezTo>
                      <a:pt x="233" y="2501"/>
                      <a:pt x="466" y="2065"/>
                      <a:pt x="698" y="1629"/>
                    </a:cubicBezTo>
                    <a:cubicBezTo>
                      <a:pt x="925" y="1275"/>
                      <a:pt x="1131" y="900"/>
                      <a:pt x="1371" y="560"/>
                    </a:cubicBezTo>
                    <a:lnTo>
                      <a:pt x="1371" y="560"/>
                    </a:lnTo>
                    <a:cubicBezTo>
                      <a:pt x="1812" y="861"/>
                      <a:pt x="2276" y="1136"/>
                      <a:pt x="2763" y="1367"/>
                    </a:cubicBezTo>
                    <a:cubicBezTo>
                      <a:pt x="2356" y="902"/>
                      <a:pt x="1920" y="495"/>
                      <a:pt x="1425" y="116"/>
                    </a:cubicBezTo>
                    <a:lnTo>
                      <a:pt x="1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rot="5400000">
                <a:off x="7915069" y="347391"/>
                <a:ext cx="120388" cy="58040"/>
              </a:xfrm>
              <a:custGeom>
                <a:rect b="b" l="l" r="r" t="t"/>
                <a:pathLst>
                  <a:path extrusionOk="0" h="1024" w="2124">
                    <a:moveTo>
                      <a:pt x="160" y="0"/>
                    </a:moveTo>
                    <a:cubicBezTo>
                      <a:pt x="107" y="0"/>
                      <a:pt x="54" y="2"/>
                      <a:pt x="0" y="6"/>
                    </a:cubicBezTo>
                    <a:cubicBezTo>
                      <a:pt x="640" y="471"/>
                      <a:pt x="1367" y="820"/>
                      <a:pt x="2123" y="1023"/>
                    </a:cubicBezTo>
                    <a:cubicBezTo>
                      <a:pt x="1660" y="397"/>
                      <a:pt x="942"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rot="5400000">
                <a:off x="7810267" y="239585"/>
                <a:ext cx="82469" cy="110469"/>
              </a:xfrm>
              <a:custGeom>
                <a:rect b="b" l="l" r="r" t="t"/>
                <a:pathLst>
                  <a:path extrusionOk="0" h="1949" w="1455">
                    <a:moveTo>
                      <a:pt x="1454" y="0"/>
                    </a:moveTo>
                    <a:lnTo>
                      <a:pt x="1454" y="0"/>
                    </a:lnTo>
                    <a:cubicBezTo>
                      <a:pt x="669" y="349"/>
                      <a:pt x="116" y="1076"/>
                      <a:pt x="0" y="1949"/>
                    </a:cubicBezTo>
                    <a:cubicBezTo>
                      <a:pt x="291" y="1658"/>
                      <a:pt x="553" y="1367"/>
                      <a:pt x="814" y="1018"/>
                    </a:cubicBezTo>
                    <a:cubicBezTo>
                      <a:pt x="1047" y="727"/>
                      <a:pt x="1251" y="378"/>
                      <a:pt x="14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0"/>
            <p:cNvGrpSpPr/>
            <p:nvPr/>
          </p:nvGrpSpPr>
          <p:grpSpPr>
            <a:xfrm>
              <a:off x="7796336" y="119622"/>
              <a:ext cx="1013778" cy="695690"/>
              <a:chOff x="7990736" y="169472"/>
              <a:chExt cx="1013778" cy="695690"/>
            </a:xfrm>
          </p:grpSpPr>
          <p:sp>
            <p:nvSpPr>
              <p:cNvPr id="497" name="Google Shape;497;p20"/>
              <p:cNvSpPr/>
              <p:nvPr/>
            </p:nvSpPr>
            <p:spPr>
              <a:xfrm rot="5400000">
                <a:off x="8401156" y="87059"/>
                <a:ext cx="520946" cy="685771"/>
              </a:xfrm>
              <a:custGeom>
                <a:rect b="b" l="l" r="r" t="t"/>
                <a:pathLst>
                  <a:path extrusionOk="0" h="12099" w="9191">
                    <a:moveTo>
                      <a:pt x="1" y="1"/>
                    </a:moveTo>
                    <a:lnTo>
                      <a:pt x="1" y="1"/>
                    </a:lnTo>
                    <a:cubicBezTo>
                      <a:pt x="437" y="1193"/>
                      <a:pt x="990" y="2356"/>
                      <a:pt x="1629" y="3461"/>
                    </a:cubicBezTo>
                    <a:cubicBezTo>
                      <a:pt x="2269" y="4566"/>
                      <a:pt x="2967" y="5642"/>
                      <a:pt x="3752" y="6660"/>
                    </a:cubicBezTo>
                    <a:cubicBezTo>
                      <a:pt x="4538" y="7707"/>
                      <a:pt x="5381" y="8667"/>
                      <a:pt x="6282" y="9568"/>
                    </a:cubicBezTo>
                    <a:cubicBezTo>
                      <a:pt x="7213" y="10499"/>
                      <a:pt x="8173" y="11342"/>
                      <a:pt x="9191" y="12098"/>
                    </a:cubicBezTo>
                    <a:cubicBezTo>
                      <a:pt x="8260" y="11255"/>
                      <a:pt x="7300" y="10382"/>
                      <a:pt x="6428" y="9452"/>
                    </a:cubicBezTo>
                    <a:cubicBezTo>
                      <a:pt x="5555" y="8521"/>
                      <a:pt x="4712" y="7562"/>
                      <a:pt x="3956" y="6544"/>
                    </a:cubicBezTo>
                    <a:cubicBezTo>
                      <a:pt x="3171" y="5526"/>
                      <a:pt x="2473" y="4479"/>
                      <a:pt x="1804" y="3374"/>
                    </a:cubicBezTo>
                    <a:cubicBezTo>
                      <a:pt x="1135" y="2269"/>
                      <a:pt x="553" y="113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5400000">
                <a:off x="8603901" y="421698"/>
                <a:ext cx="524233" cy="122032"/>
              </a:xfrm>
              <a:custGeom>
                <a:rect b="b" l="l" r="r" t="t"/>
                <a:pathLst>
                  <a:path extrusionOk="0" h="2153" w="9249">
                    <a:moveTo>
                      <a:pt x="1833" y="0"/>
                    </a:moveTo>
                    <a:cubicBezTo>
                      <a:pt x="1367" y="29"/>
                      <a:pt x="931" y="117"/>
                      <a:pt x="495" y="262"/>
                    </a:cubicBezTo>
                    <a:cubicBezTo>
                      <a:pt x="0" y="466"/>
                      <a:pt x="0" y="640"/>
                      <a:pt x="466" y="902"/>
                    </a:cubicBezTo>
                    <a:cubicBezTo>
                      <a:pt x="1803" y="1600"/>
                      <a:pt x="3287" y="2036"/>
                      <a:pt x="4799" y="2123"/>
                    </a:cubicBezTo>
                    <a:cubicBezTo>
                      <a:pt x="5061" y="2143"/>
                      <a:pt x="5319" y="2152"/>
                      <a:pt x="5575" y="2152"/>
                    </a:cubicBezTo>
                    <a:cubicBezTo>
                      <a:pt x="6088" y="2152"/>
                      <a:pt x="6592" y="2114"/>
                      <a:pt x="7096" y="2036"/>
                    </a:cubicBezTo>
                    <a:cubicBezTo>
                      <a:pt x="7474" y="2007"/>
                      <a:pt x="7823" y="1920"/>
                      <a:pt x="8172" y="1832"/>
                    </a:cubicBezTo>
                    <a:cubicBezTo>
                      <a:pt x="8387" y="1779"/>
                      <a:pt x="8949" y="1477"/>
                      <a:pt x="9194" y="1477"/>
                    </a:cubicBezTo>
                    <a:cubicBezTo>
                      <a:pt x="9215" y="1477"/>
                      <a:pt x="9233" y="1479"/>
                      <a:pt x="9248" y="1483"/>
                    </a:cubicBezTo>
                    <a:cubicBezTo>
                      <a:pt x="7474" y="931"/>
                      <a:pt x="5700" y="524"/>
                      <a:pt x="3868" y="204"/>
                    </a:cubicBezTo>
                    <a:cubicBezTo>
                      <a:pt x="3199" y="59"/>
                      <a:pt x="2530" y="0"/>
                      <a:pt x="1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5400000">
                <a:off x="8431622" y="503232"/>
                <a:ext cx="468177" cy="120445"/>
              </a:xfrm>
              <a:custGeom>
                <a:rect b="b" l="l" r="r" t="t"/>
                <a:pathLst>
                  <a:path extrusionOk="0" h="2125" w="8260">
                    <a:moveTo>
                      <a:pt x="1426" y="0"/>
                    </a:moveTo>
                    <a:cubicBezTo>
                      <a:pt x="1193" y="29"/>
                      <a:pt x="204" y="58"/>
                      <a:pt x="117" y="320"/>
                    </a:cubicBezTo>
                    <a:cubicBezTo>
                      <a:pt x="1" y="698"/>
                      <a:pt x="757" y="1018"/>
                      <a:pt x="990" y="1134"/>
                    </a:cubicBezTo>
                    <a:cubicBezTo>
                      <a:pt x="2549" y="1794"/>
                      <a:pt x="4232" y="2124"/>
                      <a:pt x="5935" y="2124"/>
                    </a:cubicBezTo>
                    <a:cubicBezTo>
                      <a:pt x="6709" y="2124"/>
                      <a:pt x="7487" y="2056"/>
                      <a:pt x="8260" y="1920"/>
                    </a:cubicBezTo>
                    <a:cubicBezTo>
                      <a:pt x="6835" y="1658"/>
                      <a:pt x="5555" y="989"/>
                      <a:pt x="4218" y="495"/>
                    </a:cubicBezTo>
                    <a:cubicBezTo>
                      <a:pt x="3345" y="146"/>
                      <a:pt x="2385" y="0"/>
                      <a:pt x="14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5400000">
                <a:off x="8286748" y="583548"/>
                <a:ext cx="417051" cy="129627"/>
              </a:xfrm>
              <a:custGeom>
                <a:rect b="b" l="l" r="r" t="t"/>
                <a:pathLst>
                  <a:path extrusionOk="0" h="2287" w="7358">
                    <a:moveTo>
                      <a:pt x="1713" y="1"/>
                    </a:moveTo>
                    <a:cubicBezTo>
                      <a:pt x="1598" y="1"/>
                      <a:pt x="1482" y="4"/>
                      <a:pt x="1367" y="11"/>
                    </a:cubicBezTo>
                    <a:cubicBezTo>
                      <a:pt x="0" y="186"/>
                      <a:pt x="1193" y="1058"/>
                      <a:pt x="1832" y="1349"/>
                    </a:cubicBezTo>
                    <a:cubicBezTo>
                      <a:pt x="3288" y="1980"/>
                      <a:pt x="4845" y="2287"/>
                      <a:pt x="6418" y="2287"/>
                    </a:cubicBezTo>
                    <a:cubicBezTo>
                      <a:pt x="6731" y="2287"/>
                      <a:pt x="7044" y="2275"/>
                      <a:pt x="7358" y="2251"/>
                    </a:cubicBezTo>
                    <a:cubicBezTo>
                      <a:pt x="6224" y="1814"/>
                      <a:pt x="5206" y="1058"/>
                      <a:pt x="4072" y="564"/>
                    </a:cubicBezTo>
                    <a:cubicBezTo>
                      <a:pt x="3333" y="182"/>
                      <a:pt x="2527"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5400000">
                <a:off x="8144056" y="628070"/>
                <a:ext cx="246331" cy="227854"/>
              </a:xfrm>
              <a:custGeom>
                <a:rect b="b" l="l" r="r" t="t"/>
                <a:pathLst>
                  <a:path extrusionOk="0" h="4020" w="4346">
                    <a:moveTo>
                      <a:pt x="191" y="1"/>
                    </a:moveTo>
                    <a:cubicBezTo>
                      <a:pt x="0" y="1"/>
                      <a:pt x="57" y="281"/>
                      <a:pt x="157" y="431"/>
                    </a:cubicBezTo>
                    <a:cubicBezTo>
                      <a:pt x="1146" y="1740"/>
                      <a:pt x="2309" y="2903"/>
                      <a:pt x="3647" y="3863"/>
                    </a:cubicBezTo>
                    <a:cubicBezTo>
                      <a:pt x="3734" y="3921"/>
                      <a:pt x="3851" y="3979"/>
                      <a:pt x="3967" y="4008"/>
                    </a:cubicBezTo>
                    <a:cubicBezTo>
                      <a:pt x="3996" y="4016"/>
                      <a:pt x="4025" y="4019"/>
                      <a:pt x="4054" y="4019"/>
                    </a:cubicBezTo>
                    <a:cubicBezTo>
                      <a:pt x="4140" y="4019"/>
                      <a:pt x="4222" y="3986"/>
                      <a:pt x="4287" y="3921"/>
                    </a:cubicBezTo>
                    <a:cubicBezTo>
                      <a:pt x="4345" y="3776"/>
                      <a:pt x="4345" y="3630"/>
                      <a:pt x="4287" y="3485"/>
                    </a:cubicBezTo>
                    <a:cubicBezTo>
                      <a:pt x="4054" y="2990"/>
                      <a:pt x="3734" y="2525"/>
                      <a:pt x="3327" y="2118"/>
                    </a:cubicBezTo>
                    <a:cubicBezTo>
                      <a:pt x="3095" y="1885"/>
                      <a:pt x="2862" y="1653"/>
                      <a:pt x="2600" y="1420"/>
                    </a:cubicBezTo>
                    <a:cubicBezTo>
                      <a:pt x="2135" y="1042"/>
                      <a:pt x="1641" y="693"/>
                      <a:pt x="1117" y="402"/>
                    </a:cubicBezTo>
                    <a:cubicBezTo>
                      <a:pt x="855" y="257"/>
                      <a:pt x="594" y="111"/>
                      <a:pt x="303" y="24"/>
                    </a:cubicBezTo>
                    <a:cubicBezTo>
                      <a:pt x="259" y="8"/>
                      <a:pt x="222"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5400000">
                <a:off x="8142412" y="411779"/>
                <a:ext cx="113757" cy="417108"/>
              </a:xfrm>
              <a:custGeom>
                <a:rect b="b" l="l" r="r" t="t"/>
                <a:pathLst>
                  <a:path extrusionOk="0" h="7359" w="2007">
                    <a:moveTo>
                      <a:pt x="233" y="1"/>
                    </a:moveTo>
                    <a:cubicBezTo>
                      <a:pt x="0" y="1"/>
                      <a:pt x="146" y="902"/>
                      <a:pt x="146" y="1077"/>
                    </a:cubicBezTo>
                    <a:cubicBezTo>
                      <a:pt x="175" y="1484"/>
                      <a:pt x="204" y="1920"/>
                      <a:pt x="233" y="2356"/>
                    </a:cubicBezTo>
                    <a:cubicBezTo>
                      <a:pt x="320" y="3200"/>
                      <a:pt x="407" y="4072"/>
                      <a:pt x="553" y="4886"/>
                    </a:cubicBezTo>
                    <a:cubicBezTo>
                      <a:pt x="669" y="5701"/>
                      <a:pt x="844" y="6544"/>
                      <a:pt x="1367" y="7155"/>
                    </a:cubicBezTo>
                    <a:cubicBezTo>
                      <a:pt x="1425" y="7271"/>
                      <a:pt x="1542" y="7329"/>
                      <a:pt x="1687" y="7358"/>
                    </a:cubicBezTo>
                    <a:cubicBezTo>
                      <a:pt x="1803" y="7358"/>
                      <a:pt x="1891" y="7271"/>
                      <a:pt x="1949" y="7155"/>
                    </a:cubicBezTo>
                    <a:cubicBezTo>
                      <a:pt x="1978" y="7038"/>
                      <a:pt x="2007" y="6922"/>
                      <a:pt x="1978" y="6777"/>
                    </a:cubicBezTo>
                    <a:lnTo>
                      <a:pt x="1978" y="6777"/>
                    </a:lnTo>
                    <a:lnTo>
                      <a:pt x="1978" y="6806"/>
                    </a:lnTo>
                    <a:cubicBezTo>
                      <a:pt x="1978" y="5148"/>
                      <a:pt x="1716" y="3520"/>
                      <a:pt x="1164" y="1978"/>
                    </a:cubicBezTo>
                    <a:cubicBezTo>
                      <a:pt x="1047" y="1629"/>
                      <a:pt x="902" y="1280"/>
                      <a:pt x="756" y="902"/>
                    </a:cubicBezTo>
                    <a:cubicBezTo>
                      <a:pt x="669" y="728"/>
                      <a:pt x="495"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5400000">
                <a:off x="8298282" y="191294"/>
                <a:ext cx="118745" cy="497140"/>
              </a:xfrm>
              <a:custGeom>
                <a:rect b="b" l="l" r="r" t="t"/>
                <a:pathLst>
                  <a:path extrusionOk="0" h="8771" w="2095">
                    <a:moveTo>
                      <a:pt x="282" y="1"/>
                    </a:moveTo>
                    <a:cubicBezTo>
                      <a:pt x="266" y="1"/>
                      <a:pt x="249" y="4"/>
                      <a:pt x="233" y="11"/>
                    </a:cubicBezTo>
                    <a:cubicBezTo>
                      <a:pt x="29" y="98"/>
                      <a:pt x="29" y="622"/>
                      <a:pt x="29" y="796"/>
                    </a:cubicBezTo>
                    <a:cubicBezTo>
                      <a:pt x="0" y="1960"/>
                      <a:pt x="58" y="3152"/>
                      <a:pt x="233" y="4315"/>
                    </a:cubicBezTo>
                    <a:cubicBezTo>
                      <a:pt x="320" y="4984"/>
                      <a:pt x="407" y="5653"/>
                      <a:pt x="524" y="6293"/>
                    </a:cubicBezTo>
                    <a:cubicBezTo>
                      <a:pt x="611" y="6758"/>
                      <a:pt x="698" y="7252"/>
                      <a:pt x="844" y="7718"/>
                    </a:cubicBezTo>
                    <a:cubicBezTo>
                      <a:pt x="931" y="8037"/>
                      <a:pt x="1105" y="8677"/>
                      <a:pt x="1513" y="8764"/>
                    </a:cubicBezTo>
                    <a:cubicBezTo>
                      <a:pt x="1538" y="8769"/>
                      <a:pt x="1563" y="8771"/>
                      <a:pt x="1587" y="8771"/>
                    </a:cubicBezTo>
                    <a:cubicBezTo>
                      <a:pt x="1878" y="8771"/>
                      <a:pt x="1980" y="8450"/>
                      <a:pt x="2007" y="8154"/>
                    </a:cubicBezTo>
                    <a:cubicBezTo>
                      <a:pt x="2065" y="8008"/>
                      <a:pt x="2065" y="7863"/>
                      <a:pt x="2036" y="7776"/>
                    </a:cubicBezTo>
                    <a:cubicBezTo>
                      <a:pt x="2094" y="7194"/>
                      <a:pt x="2094" y="6612"/>
                      <a:pt x="2065" y="6031"/>
                    </a:cubicBezTo>
                    <a:cubicBezTo>
                      <a:pt x="2007" y="4141"/>
                      <a:pt x="1542" y="2279"/>
                      <a:pt x="727" y="564"/>
                    </a:cubicBezTo>
                    <a:cubicBezTo>
                      <a:pt x="674" y="430"/>
                      <a:pt x="473" y="1"/>
                      <a:pt x="2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5400000">
                <a:off x="8542630" y="-39167"/>
                <a:ext cx="110469" cy="547585"/>
              </a:xfrm>
              <a:custGeom>
                <a:rect b="b" l="l" r="r" t="t"/>
                <a:pathLst>
                  <a:path extrusionOk="0" h="9661" w="1949">
                    <a:moveTo>
                      <a:pt x="819" y="1"/>
                    </a:moveTo>
                    <a:cubicBezTo>
                      <a:pt x="596" y="1"/>
                      <a:pt x="490" y="336"/>
                      <a:pt x="466" y="506"/>
                    </a:cubicBezTo>
                    <a:cubicBezTo>
                      <a:pt x="0" y="3385"/>
                      <a:pt x="117" y="6294"/>
                      <a:pt x="844" y="9114"/>
                    </a:cubicBezTo>
                    <a:cubicBezTo>
                      <a:pt x="873" y="9260"/>
                      <a:pt x="931" y="9405"/>
                      <a:pt x="1018" y="9522"/>
                    </a:cubicBezTo>
                    <a:cubicBezTo>
                      <a:pt x="1082" y="9607"/>
                      <a:pt x="1177" y="9661"/>
                      <a:pt x="1281" y="9661"/>
                    </a:cubicBezTo>
                    <a:cubicBezTo>
                      <a:pt x="1318" y="9661"/>
                      <a:pt x="1357" y="9653"/>
                      <a:pt x="1396" y="9638"/>
                    </a:cubicBezTo>
                    <a:cubicBezTo>
                      <a:pt x="1571" y="9580"/>
                      <a:pt x="1629" y="9376"/>
                      <a:pt x="1658" y="9173"/>
                    </a:cubicBezTo>
                    <a:cubicBezTo>
                      <a:pt x="1774" y="8416"/>
                      <a:pt x="1862" y="7660"/>
                      <a:pt x="1891" y="6904"/>
                    </a:cubicBezTo>
                    <a:cubicBezTo>
                      <a:pt x="1949" y="5537"/>
                      <a:pt x="1862" y="4200"/>
                      <a:pt x="1658" y="2862"/>
                    </a:cubicBezTo>
                    <a:cubicBezTo>
                      <a:pt x="1571" y="2193"/>
                      <a:pt x="1425" y="1524"/>
                      <a:pt x="1251" y="885"/>
                    </a:cubicBezTo>
                    <a:cubicBezTo>
                      <a:pt x="1193" y="652"/>
                      <a:pt x="1164" y="158"/>
                      <a:pt x="960" y="41"/>
                    </a:cubicBezTo>
                    <a:cubicBezTo>
                      <a:pt x="909" y="13"/>
                      <a:pt x="862" y="1"/>
                      <a:pt x="8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
          <p:cNvSpPr/>
          <p:nvPr/>
        </p:nvSpPr>
        <p:spPr>
          <a:xfrm rot="10800000">
            <a:off x="-23537" y="-31507"/>
            <a:ext cx="5539512" cy="4969757"/>
          </a:xfrm>
          <a:custGeom>
            <a:rect b="b" l="l" r="r" t="t"/>
            <a:pathLst>
              <a:path extrusionOk="0" h="41915" w="40919">
                <a:moveTo>
                  <a:pt x="39318" y="1"/>
                </a:moveTo>
                <a:cubicBezTo>
                  <a:pt x="38926" y="1"/>
                  <a:pt x="38499" y="1"/>
                  <a:pt x="38072" y="36"/>
                </a:cubicBezTo>
                <a:cubicBezTo>
                  <a:pt x="34834" y="321"/>
                  <a:pt x="30351" y="2136"/>
                  <a:pt x="28110" y="9643"/>
                </a:cubicBezTo>
                <a:cubicBezTo>
                  <a:pt x="24374" y="22132"/>
                  <a:pt x="14980" y="19463"/>
                  <a:pt x="6975" y="25975"/>
                </a:cubicBezTo>
                <a:cubicBezTo>
                  <a:pt x="748" y="31027"/>
                  <a:pt x="1" y="38713"/>
                  <a:pt x="1" y="41915"/>
                </a:cubicBezTo>
                <a:lnTo>
                  <a:pt x="40919" y="41915"/>
                </a:lnTo>
                <a:lnTo>
                  <a:pt x="40919" y="179"/>
                </a:lnTo>
                <a:cubicBezTo>
                  <a:pt x="40385" y="72"/>
                  <a:pt x="39851" y="1"/>
                  <a:pt x="39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txBox="1"/>
          <p:nvPr>
            <p:ph idx="1" type="subTitle"/>
          </p:nvPr>
        </p:nvSpPr>
        <p:spPr>
          <a:xfrm flipH="1">
            <a:off x="3362725" y="3592957"/>
            <a:ext cx="5058900" cy="41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71" name="Google Shape;71;p3"/>
          <p:cNvSpPr txBox="1"/>
          <p:nvPr>
            <p:ph type="title"/>
          </p:nvPr>
        </p:nvSpPr>
        <p:spPr>
          <a:xfrm flipH="1">
            <a:off x="3362150" y="2855414"/>
            <a:ext cx="5058900" cy="78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2" name="Google Shape;72;p3"/>
          <p:cNvSpPr txBox="1"/>
          <p:nvPr>
            <p:ph hasCustomPrompt="1" idx="2" type="title"/>
          </p:nvPr>
        </p:nvSpPr>
        <p:spPr>
          <a:xfrm flipH="1">
            <a:off x="6878570" y="1505156"/>
            <a:ext cx="1311300" cy="91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505" name="Shape 505"/>
        <p:cNvGrpSpPr/>
        <p:nvPr/>
      </p:nvGrpSpPr>
      <p:grpSpPr>
        <a:xfrm>
          <a:off x="0" y="0"/>
          <a:ext cx="0" cy="0"/>
          <a:chOff x="0" y="0"/>
          <a:chExt cx="0" cy="0"/>
        </a:xfrm>
      </p:grpSpPr>
      <p:sp>
        <p:nvSpPr>
          <p:cNvPr id="506" name="Google Shape;506;p21"/>
          <p:cNvSpPr txBox="1"/>
          <p:nvPr>
            <p:ph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Comfortaa SemiBold"/>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507" name="Google Shape;507;p21"/>
          <p:cNvSpPr/>
          <p:nvPr/>
        </p:nvSpPr>
        <p:spPr>
          <a:xfrm rot="10800000">
            <a:off x="7416337" y="-19957"/>
            <a:ext cx="1747584" cy="1384561"/>
          </a:xfrm>
          <a:custGeom>
            <a:rect b="b" l="l" r="r" t="t"/>
            <a:pathLst>
              <a:path extrusionOk="0" h="41149" w="51938">
                <a:moveTo>
                  <a:pt x="73" y="1"/>
                </a:moveTo>
                <a:cubicBezTo>
                  <a:pt x="25" y="1"/>
                  <a:pt x="0" y="1"/>
                  <a:pt x="0" y="1"/>
                </a:cubicBezTo>
                <a:lnTo>
                  <a:pt x="0" y="41116"/>
                </a:lnTo>
                <a:lnTo>
                  <a:pt x="49623" y="41116"/>
                </a:lnTo>
                <a:cubicBezTo>
                  <a:pt x="34629" y="40224"/>
                  <a:pt x="36451" y="21460"/>
                  <a:pt x="25510" y="10519"/>
                </a:cubicBezTo>
                <a:cubicBezTo>
                  <a:pt x="15203" y="212"/>
                  <a:pt x="1203" y="1"/>
                  <a:pt x="73" y="1"/>
                </a:cubicBezTo>
                <a:close/>
                <a:moveTo>
                  <a:pt x="49623" y="41116"/>
                </a:moveTo>
                <a:cubicBezTo>
                  <a:pt x="49990" y="41138"/>
                  <a:pt x="50368" y="41149"/>
                  <a:pt x="50756" y="41149"/>
                </a:cubicBezTo>
                <a:cubicBezTo>
                  <a:pt x="51139" y="41149"/>
                  <a:pt x="51533" y="41138"/>
                  <a:pt x="51938" y="411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1"/>
          <p:cNvGrpSpPr/>
          <p:nvPr/>
        </p:nvGrpSpPr>
        <p:grpSpPr>
          <a:xfrm>
            <a:off x="7977765" y="273652"/>
            <a:ext cx="1017875" cy="989622"/>
            <a:chOff x="7977765" y="273652"/>
            <a:chExt cx="1017875" cy="989622"/>
          </a:xfrm>
        </p:grpSpPr>
        <p:sp>
          <p:nvSpPr>
            <p:cNvPr id="509" name="Google Shape;509;p21"/>
            <p:cNvSpPr/>
            <p:nvPr/>
          </p:nvSpPr>
          <p:spPr>
            <a:xfrm flipH="1" rot="-5400000">
              <a:off x="8121995" y="312479"/>
              <a:ext cx="912473" cy="834818"/>
            </a:xfrm>
            <a:custGeom>
              <a:rect b="b" l="l" r="r" t="t"/>
              <a:pathLst>
                <a:path extrusionOk="0" h="16577" w="18119">
                  <a:moveTo>
                    <a:pt x="3171" y="0"/>
                  </a:moveTo>
                  <a:lnTo>
                    <a:pt x="3171" y="0"/>
                  </a:lnTo>
                  <a:cubicBezTo>
                    <a:pt x="3403" y="2821"/>
                    <a:pt x="3287" y="5642"/>
                    <a:pt x="2734" y="8434"/>
                  </a:cubicBezTo>
                  <a:cubicBezTo>
                    <a:pt x="2211" y="11196"/>
                    <a:pt x="1309" y="13872"/>
                    <a:pt x="1" y="16402"/>
                  </a:cubicBezTo>
                  <a:lnTo>
                    <a:pt x="350" y="16576"/>
                  </a:lnTo>
                  <a:cubicBezTo>
                    <a:pt x="1280" y="15035"/>
                    <a:pt x="2414" y="13610"/>
                    <a:pt x="3694" y="12331"/>
                  </a:cubicBezTo>
                  <a:cubicBezTo>
                    <a:pt x="7562" y="8492"/>
                    <a:pt x="12651" y="6078"/>
                    <a:pt x="18118" y="5497"/>
                  </a:cubicBezTo>
                  <a:lnTo>
                    <a:pt x="18118" y="5497"/>
                  </a:lnTo>
                  <a:cubicBezTo>
                    <a:pt x="16286" y="5584"/>
                    <a:pt x="14483" y="5904"/>
                    <a:pt x="12738" y="6456"/>
                  </a:cubicBezTo>
                  <a:cubicBezTo>
                    <a:pt x="9219" y="7561"/>
                    <a:pt x="6050" y="9481"/>
                    <a:pt x="3432" y="12069"/>
                  </a:cubicBezTo>
                  <a:cubicBezTo>
                    <a:pt x="2664" y="12804"/>
                    <a:pt x="1963" y="13596"/>
                    <a:pt x="1329" y="14435"/>
                  </a:cubicBezTo>
                  <a:lnTo>
                    <a:pt x="1329" y="14435"/>
                  </a:lnTo>
                  <a:cubicBezTo>
                    <a:pt x="2118" y="12522"/>
                    <a:pt x="2687" y="10522"/>
                    <a:pt x="3025" y="8492"/>
                  </a:cubicBezTo>
                  <a:cubicBezTo>
                    <a:pt x="3258" y="7067"/>
                    <a:pt x="3403" y="5671"/>
                    <a:pt x="3432" y="4246"/>
                  </a:cubicBezTo>
                  <a:cubicBezTo>
                    <a:pt x="3432" y="2821"/>
                    <a:pt x="3345" y="1396"/>
                    <a:pt x="3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flipH="1" rot="-5400000">
              <a:off x="8244294" y="229712"/>
              <a:ext cx="667874" cy="796746"/>
            </a:xfrm>
            <a:custGeom>
              <a:rect b="b" l="l" r="r" t="t"/>
              <a:pathLst>
                <a:path extrusionOk="0" h="15821" w="13262">
                  <a:moveTo>
                    <a:pt x="13262" y="0"/>
                  </a:moveTo>
                  <a:lnTo>
                    <a:pt x="13262" y="0"/>
                  </a:lnTo>
                  <a:cubicBezTo>
                    <a:pt x="12884" y="233"/>
                    <a:pt x="12535" y="466"/>
                    <a:pt x="12157" y="727"/>
                  </a:cubicBezTo>
                  <a:lnTo>
                    <a:pt x="11110" y="1513"/>
                  </a:lnTo>
                  <a:lnTo>
                    <a:pt x="10121" y="2356"/>
                  </a:lnTo>
                  <a:lnTo>
                    <a:pt x="9132" y="3199"/>
                  </a:lnTo>
                  <a:cubicBezTo>
                    <a:pt x="7824" y="4362"/>
                    <a:pt x="6602" y="5642"/>
                    <a:pt x="5497" y="6980"/>
                  </a:cubicBezTo>
                  <a:cubicBezTo>
                    <a:pt x="4363" y="8317"/>
                    <a:pt x="3345" y="9742"/>
                    <a:pt x="2415" y="11226"/>
                  </a:cubicBezTo>
                  <a:lnTo>
                    <a:pt x="1746" y="12331"/>
                  </a:lnTo>
                  <a:lnTo>
                    <a:pt x="1135" y="13465"/>
                  </a:lnTo>
                  <a:lnTo>
                    <a:pt x="553" y="14628"/>
                  </a:lnTo>
                  <a:cubicBezTo>
                    <a:pt x="379" y="15035"/>
                    <a:pt x="175" y="15442"/>
                    <a:pt x="1" y="15820"/>
                  </a:cubicBezTo>
                  <a:cubicBezTo>
                    <a:pt x="234" y="15442"/>
                    <a:pt x="437" y="15064"/>
                    <a:pt x="641" y="14657"/>
                  </a:cubicBezTo>
                  <a:lnTo>
                    <a:pt x="1310" y="13552"/>
                  </a:lnTo>
                  <a:lnTo>
                    <a:pt x="1978" y="12447"/>
                  </a:lnTo>
                  <a:lnTo>
                    <a:pt x="2676" y="11371"/>
                  </a:lnTo>
                  <a:cubicBezTo>
                    <a:pt x="3636" y="9917"/>
                    <a:pt x="4683" y="8550"/>
                    <a:pt x="5788" y="7212"/>
                  </a:cubicBezTo>
                  <a:cubicBezTo>
                    <a:pt x="6893" y="5875"/>
                    <a:pt x="8085" y="4624"/>
                    <a:pt x="9336" y="3432"/>
                  </a:cubicBezTo>
                  <a:lnTo>
                    <a:pt x="10296" y="2530"/>
                  </a:lnTo>
                  <a:lnTo>
                    <a:pt x="11255" y="1687"/>
                  </a:lnTo>
                  <a:lnTo>
                    <a:pt x="12244" y="815"/>
                  </a:lnTo>
                  <a:cubicBezTo>
                    <a:pt x="12564" y="553"/>
                    <a:pt x="12913" y="291"/>
                    <a:pt x="13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flipH="1" rot="-5400000">
              <a:off x="8166665" y="620731"/>
              <a:ext cx="104044" cy="314951"/>
            </a:xfrm>
            <a:custGeom>
              <a:rect b="b" l="l" r="r" t="t"/>
              <a:pathLst>
                <a:path extrusionOk="0" h="6254" w="2066">
                  <a:moveTo>
                    <a:pt x="1833" y="1"/>
                  </a:moveTo>
                  <a:cubicBezTo>
                    <a:pt x="1775" y="1077"/>
                    <a:pt x="1571" y="2153"/>
                    <a:pt x="1280" y="3229"/>
                  </a:cubicBezTo>
                  <a:cubicBezTo>
                    <a:pt x="960" y="4276"/>
                    <a:pt x="524" y="5294"/>
                    <a:pt x="1" y="6253"/>
                  </a:cubicBezTo>
                  <a:cubicBezTo>
                    <a:pt x="786" y="5439"/>
                    <a:pt x="1339" y="4421"/>
                    <a:pt x="1658" y="3345"/>
                  </a:cubicBezTo>
                  <a:cubicBezTo>
                    <a:pt x="2007" y="2269"/>
                    <a:pt x="2066" y="1106"/>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flipH="1" rot="-5400000">
              <a:off x="8076848" y="357627"/>
              <a:ext cx="141663" cy="120159"/>
            </a:xfrm>
            <a:custGeom>
              <a:rect b="b" l="l" r="r" t="t"/>
              <a:pathLst>
                <a:path extrusionOk="0" h="2386" w="2813">
                  <a:moveTo>
                    <a:pt x="1600" y="0"/>
                  </a:moveTo>
                  <a:cubicBezTo>
                    <a:pt x="524" y="0"/>
                    <a:pt x="1" y="1280"/>
                    <a:pt x="757" y="2036"/>
                  </a:cubicBezTo>
                  <a:cubicBezTo>
                    <a:pt x="999" y="2278"/>
                    <a:pt x="1297" y="2385"/>
                    <a:pt x="1589" y="2385"/>
                  </a:cubicBezTo>
                  <a:cubicBezTo>
                    <a:pt x="2213" y="2385"/>
                    <a:pt x="2812" y="1896"/>
                    <a:pt x="2793" y="1163"/>
                  </a:cubicBezTo>
                  <a:cubicBezTo>
                    <a:pt x="2793" y="524"/>
                    <a:pt x="2240"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flipH="1" rot="-5400000">
              <a:off x="8075840" y="911132"/>
              <a:ext cx="140253" cy="119756"/>
            </a:xfrm>
            <a:custGeom>
              <a:rect b="b" l="l" r="r" t="t"/>
              <a:pathLst>
                <a:path extrusionOk="0" h="2378" w="2785">
                  <a:moveTo>
                    <a:pt x="1585" y="1"/>
                  </a:moveTo>
                  <a:cubicBezTo>
                    <a:pt x="533" y="1"/>
                    <a:pt x="1" y="1260"/>
                    <a:pt x="749" y="2008"/>
                  </a:cubicBezTo>
                  <a:cubicBezTo>
                    <a:pt x="995" y="2264"/>
                    <a:pt x="1297" y="2377"/>
                    <a:pt x="1592" y="2377"/>
                  </a:cubicBezTo>
                  <a:cubicBezTo>
                    <a:pt x="2203" y="2377"/>
                    <a:pt x="2784" y="1890"/>
                    <a:pt x="2784" y="1164"/>
                  </a:cubicBezTo>
                  <a:cubicBezTo>
                    <a:pt x="2784" y="525"/>
                    <a:pt x="2261" y="1"/>
                    <a:pt x="1621" y="1"/>
                  </a:cubicBezTo>
                  <a:cubicBezTo>
                    <a:pt x="1609" y="1"/>
                    <a:pt x="1597" y="1"/>
                    <a:pt x="1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flipH="1" rot="-5400000">
              <a:off x="7967265" y="739606"/>
              <a:ext cx="141663" cy="120663"/>
            </a:xfrm>
            <a:custGeom>
              <a:rect b="b" l="l" r="r" t="t"/>
              <a:pathLst>
                <a:path extrusionOk="0" h="2396" w="2813">
                  <a:moveTo>
                    <a:pt x="1600" y="0"/>
                  </a:moveTo>
                  <a:cubicBezTo>
                    <a:pt x="553" y="0"/>
                    <a:pt x="1" y="1309"/>
                    <a:pt x="757" y="2065"/>
                  </a:cubicBezTo>
                  <a:cubicBezTo>
                    <a:pt x="1004" y="2294"/>
                    <a:pt x="1300" y="2396"/>
                    <a:pt x="1588" y="2396"/>
                  </a:cubicBezTo>
                  <a:cubicBezTo>
                    <a:pt x="2218" y="2396"/>
                    <a:pt x="2813" y="1910"/>
                    <a:pt x="2793" y="1193"/>
                  </a:cubicBezTo>
                  <a:cubicBezTo>
                    <a:pt x="2793"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flipH="1" rot="-5400000">
              <a:off x="8349243" y="1132363"/>
              <a:ext cx="141663" cy="120159"/>
            </a:xfrm>
            <a:custGeom>
              <a:rect b="b" l="l" r="r" t="t"/>
              <a:pathLst>
                <a:path extrusionOk="0" h="2386" w="2813">
                  <a:moveTo>
                    <a:pt x="1600" y="0"/>
                  </a:moveTo>
                  <a:cubicBezTo>
                    <a:pt x="553" y="0"/>
                    <a:pt x="1" y="1280"/>
                    <a:pt x="757" y="2036"/>
                  </a:cubicBezTo>
                  <a:cubicBezTo>
                    <a:pt x="1008" y="2278"/>
                    <a:pt x="1309" y="2386"/>
                    <a:pt x="1602" y="2386"/>
                  </a:cubicBezTo>
                  <a:cubicBezTo>
                    <a:pt x="2226" y="2386"/>
                    <a:pt x="2812" y="1896"/>
                    <a:pt x="2792" y="1164"/>
                  </a:cubicBezTo>
                  <a:cubicBezTo>
                    <a:pt x="2792"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516" name="Shape 516"/>
        <p:cNvGrpSpPr/>
        <p:nvPr/>
      </p:nvGrpSpPr>
      <p:grpSpPr>
        <a:xfrm>
          <a:off x="0" y="0"/>
          <a:ext cx="0" cy="0"/>
          <a:chOff x="0" y="0"/>
          <a:chExt cx="0" cy="0"/>
        </a:xfrm>
      </p:grpSpPr>
      <p:sp>
        <p:nvSpPr>
          <p:cNvPr id="517" name="Google Shape;517;p22"/>
          <p:cNvSpPr txBox="1"/>
          <p:nvPr>
            <p:ph type="title"/>
          </p:nvPr>
        </p:nvSpPr>
        <p:spPr>
          <a:xfrm>
            <a:off x="731550"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spTree>
      <p:nvGrpSpPr>
        <p:cNvPr id="518" name="Shape 518"/>
        <p:cNvGrpSpPr/>
        <p:nvPr/>
      </p:nvGrpSpPr>
      <p:grpSpPr>
        <a:xfrm>
          <a:off x="0" y="0"/>
          <a:ext cx="0" cy="0"/>
          <a:chOff x="0" y="0"/>
          <a:chExt cx="0" cy="0"/>
        </a:xfrm>
      </p:grpSpPr>
      <p:sp>
        <p:nvSpPr>
          <p:cNvPr id="519" name="Google Shape;519;p23"/>
          <p:cNvSpPr txBox="1"/>
          <p:nvPr>
            <p:ph type="title"/>
          </p:nvPr>
        </p:nvSpPr>
        <p:spPr>
          <a:xfrm>
            <a:off x="731550" y="447456"/>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520" name="Google Shape;520;p23"/>
          <p:cNvSpPr/>
          <p:nvPr/>
        </p:nvSpPr>
        <p:spPr>
          <a:xfrm flipH="1" rot="-5400000">
            <a:off x="6809286" y="-617656"/>
            <a:ext cx="1769421" cy="2941893"/>
          </a:xfrm>
          <a:custGeom>
            <a:rect b="b" l="l" r="r" t="t"/>
            <a:pathLst>
              <a:path extrusionOk="0" h="68921" w="41453">
                <a:moveTo>
                  <a:pt x="0" y="1"/>
                </a:moveTo>
                <a:lnTo>
                  <a:pt x="0" y="68920"/>
                </a:lnTo>
                <a:lnTo>
                  <a:pt x="38855" y="68920"/>
                </a:lnTo>
                <a:cubicBezTo>
                  <a:pt x="41452" y="58139"/>
                  <a:pt x="33553" y="45722"/>
                  <a:pt x="21029" y="41879"/>
                </a:cubicBezTo>
                <a:cubicBezTo>
                  <a:pt x="6476" y="37360"/>
                  <a:pt x="12596" y="28501"/>
                  <a:pt x="11920" y="14944"/>
                </a:cubicBezTo>
                <a:cubicBezTo>
                  <a:pt x="11422" y="4697"/>
                  <a:pt x="3701" y="113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23"/>
          <p:cNvGrpSpPr/>
          <p:nvPr/>
        </p:nvGrpSpPr>
        <p:grpSpPr>
          <a:xfrm rot="6891599">
            <a:off x="8094049" y="390496"/>
            <a:ext cx="969284" cy="796988"/>
            <a:chOff x="2281111" y="1195285"/>
            <a:chExt cx="646192" cy="531328"/>
          </a:xfrm>
        </p:grpSpPr>
        <p:sp>
          <p:nvSpPr>
            <p:cNvPr id="522" name="Google Shape;522;p23"/>
            <p:cNvSpPr/>
            <p:nvPr/>
          </p:nvSpPr>
          <p:spPr>
            <a:xfrm rot="5400000">
              <a:off x="2772677" y="1515659"/>
              <a:ext cx="128191" cy="154551"/>
            </a:xfrm>
            <a:custGeom>
              <a:rect b="b" l="l" r="r" t="t"/>
              <a:pathLst>
                <a:path extrusionOk="0" h="4069" w="3375">
                  <a:moveTo>
                    <a:pt x="3287" y="1"/>
                  </a:moveTo>
                  <a:lnTo>
                    <a:pt x="3287" y="1"/>
                  </a:lnTo>
                  <a:cubicBezTo>
                    <a:pt x="2502" y="437"/>
                    <a:pt x="1775" y="960"/>
                    <a:pt x="1135" y="1600"/>
                  </a:cubicBezTo>
                  <a:cubicBezTo>
                    <a:pt x="670" y="2094"/>
                    <a:pt x="350" y="2705"/>
                    <a:pt x="234" y="3374"/>
                  </a:cubicBezTo>
                  <a:cubicBezTo>
                    <a:pt x="175" y="3548"/>
                    <a:pt x="1" y="3868"/>
                    <a:pt x="234" y="4014"/>
                  </a:cubicBezTo>
                  <a:cubicBezTo>
                    <a:pt x="285" y="4052"/>
                    <a:pt x="352" y="4068"/>
                    <a:pt x="428" y="4068"/>
                  </a:cubicBezTo>
                  <a:cubicBezTo>
                    <a:pt x="694" y="4068"/>
                    <a:pt x="1064" y="3872"/>
                    <a:pt x="1222" y="3781"/>
                  </a:cubicBezTo>
                  <a:cubicBezTo>
                    <a:pt x="2560" y="3025"/>
                    <a:pt x="3374" y="1542"/>
                    <a:pt x="3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rot="5400000">
              <a:off x="2802854" y="1383464"/>
              <a:ext cx="75167" cy="173732"/>
            </a:xfrm>
            <a:custGeom>
              <a:rect b="b" l="l" r="r" t="t"/>
              <a:pathLst>
                <a:path extrusionOk="0" h="4574" w="1979">
                  <a:moveTo>
                    <a:pt x="1077" y="1"/>
                  </a:moveTo>
                  <a:cubicBezTo>
                    <a:pt x="641" y="670"/>
                    <a:pt x="292" y="1397"/>
                    <a:pt x="88" y="2153"/>
                  </a:cubicBezTo>
                  <a:cubicBezTo>
                    <a:pt x="1" y="2443"/>
                    <a:pt x="1" y="2763"/>
                    <a:pt x="30" y="3054"/>
                  </a:cubicBezTo>
                  <a:cubicBezTo>
                    <a:pt x="59" y="3578"/>
                    <a:pt x="234" y="4072"/>
                    <a:pt x="583" y="4450"/>
                  </a:cubicBezTo>
                  <a:cubicBezTo>
                    <a:pt x="677" y="4537"/>
                    <a:pt x="786" y="4574"/>
                    <a:pt x="899" y="4574"/>
                  </a:cubicBezTo>
                  <a:cubicBezTo>
                    <a:pt x="1239" y="4574"/>
                    <a:pt x="1615" y="4246"/>
                    <a:pt x="1746" y="3985"/>
                  </a:cubicBezTo>
                  <a:cubicBezTo>
                    <a:pt x="1862" y="3723"/>
                    <a:pt x="1949" y="3432"/>
                    <a:pt x="1949" y="3141"/>
                  </a:cubicBezTo>
                  <a:cubicBezTo>
                    <a:pt x="1978" y="2065"/>
                    <a:pt x="1513" y="1018"/>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rot="5400000">
              <a:off x="2686630" y="1262796"/>
              <a:ext cx="82878" cy="175365"/>
            </a:xfrm>
            <a:custGeom>
              <a:rect b="b" l="l" r="r" t="t"/>
              <a:pathLst>
                <a:path extrusionOk="0" h="4617" w="2182">
                  <a:moveTo>
                    <a:pt x="902" y="1"/>
                  </a:moveTo>
                  <a:cubicBezTo>
                    <a:pt x="786" y="582"/>
                    <a:pt x="612" y="1106"/>
                    <a:pt x="379" y="1629"/>
                  </a:cubicBezTo>
                  <a:cubicBezTo>
                    <a:pt x="117" y="2153"/>
                    <a:pt x="1" y="2734"/>
                    <a:pt x="30" y="3316"/>
                  </a:cubicBezTo>
                  <a:cubicBezTo>
                    <a:pt x="59" y="3839"/>
                    <a:pt x="408" y="4450"/>
                    <a:pt x="931" y="4596"/>
                  </a:cubicBezTo>
                  <a:cubicBezTo>
                    <a:pt x="980" y="4610"/>
                    <a:pt x="1030" y="4617"/>
                    <a:pt x="1079" y="4617"/>
                  </a:cubicBezTo>
                  <a:cubicBezTo>
                    <a:pt x="1525" y="4617"/>
                    <a:pt x="1961" y="4061"/>
                    <a:pt x="2066" y="3694"/>
                  </a:cubicBezTo>
                  <a:cubicBezTo>
                    <a:pt x="2182" y="3258"/>
                    <a:pt x="2182" y="2793"/>
                    <a:pt x="2066" y="2385"/>
                  </a:cubicBezTo>
                  <a:cubicBezTo>
                    <a:pt x="1891" y="1513"/>
                    <a:pt x="1484" y="699"/>
                    <a:pt x="9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rot="5400000">
              <a:off x="2599727" y="1124011"/>
              <a:ext cx="104984" cy="247532"/>
            </a:xfrm>
            <a:custGeom>
              <a:rect b="b" l="l" r="r" t="t"/>
              <a:pathLst>
                <a:path extrusionOk="0" h="6517" w="2764">
                  <a:moveTo>
                    <a:pt x="960" y="1"/>
                  </a:moveTo>
                  <a:cubicBezTo>
                    <a:pt x="640" y="728"/>
                    <a:pt x="379" y="1455"/>
                    <a:pt x="204" y="2240"/>
                  </a:cubicBezTo>
                  <a:cubicBezTo>
                    <a:pt x="0" y="3025"/>
                    <a:pt x="0" y="3810"/>
                    <a:pt x="204" y="4596"/>
                  </a:cubicBezTo>
                  <a:cubicBezTo>
                    <a:pt x="349" y="5148"/>
                    <a:pt x="640" y="5642"/>
                    <a:pt x="1047" y="6079"/>
                  </a:cubicBezTo>
                  <a:cubicBezTo>
                    <a:pt x="1164" y="6195"/>
                    <a:pt x="1367" y="6486"/>
                    <a:pt x="1629" y="6515"/>
                  </a:cubicBezTo>
                  <a:cubicBezTo>
                    <a:pt x="1639" y="6516"/>
                    <a:pt x="1649" y="6517"/>
                    <a:pt x="1659" y="6517"/>
                  </a:cubicBezTo>
                  <a:cubicBezTo>
                    <a:pt x="1889" y="6517"/>
                    <a:pt x="2187" y="6217"/>
                    <a:pt x="2298" y="6050"/>
                  </a:cubicBezTo>
                  <a:cubicBezTo>
                    <a:pt x="2501" y="5788"/>
                    <a:pt x="2618" y="5468"/>
                    <a:pt x="2676" y="5148"/>
                  </a:cubicBezTo>
                  <a:cubicBezTo>
                    <a:pt x="2763" y="4217"/>
                    <a:pt x="2618" y="3287"/>
                    <a:pt x="2182" y="2473"/>
                  </a:cubicBezTo>
                  <a:cubicBezTo>
                    <a:pt x="1833" y="1629"/>
                    <a:pt x="1338" y="844"/>
                    <a:pt x="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rot="5400000">
              <a:off x="2707976" y="1594567"/>
              <a:ext cx="136509" cy="127583"/>
            </a:xfrm>
            <a:custGeom>
              <a:rect b="b" l="l" r="r" t="t"/>
              <a:pathLst>
                <a:path extrusionOk="0" h="3359" w="3594">
                  <a:moveTo>
                    <a:pt x="3070" y="0"/>
                  </a:moveTo>
                  <a:cubicBezTo>
                    <a:pt x="2750" y="407"/>
                    <a:pt x="2343" y="727"/>
                    <a:pt x="1849" y="902"/>
                  </a:cubicBezTo>
                  <a:cubicBezTo>
                    <a:pt x="1383" y="1047"/>
                    <a:pt x="918" y="1280"/>
                    <a:pt x="540" y="1629"/>
                  </a:cubicBezTo>
                  <a:cubicBezTo>
                    <a:pt x="249" y="1890"/>
                    <a:pt x="104" y="2268"/>
                    <a:pt x="46" y="2646"/>
                  </a:cubicBezTo>
                  <a:cubicBezTo>
                    <a:pt x="1" y="3182"/>
                    <a:pt x="368" y="3358"/>
                    <a:pt x="791" y="3358"/>
                  </a:cubicBezTo>
                  <a:cubicBezTo>
                    <a:pt x="919" y="3358"/>
                    <a:pt x="1052" y="3342"/>
                    <a:pt x="1180" y="3315"/>
                  </a:cubicBezTo>
                  <a:cubicBezTo>
                    <a:pt x="2692" y="3024"/>
                    <a:pt x="3593" y="1454"/>
                    <a:pt x="30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rot="5400000">
              <a:off x="2552593" y="1531936"/>
              <a:ext cx="192229" cy="113188"/>
            </a:xfrm>
            <a:custGeom>
              <a:rect b="b" l="l" r="r" t="t"/>
              <a:pathLst>
                <a:path extrusionOk="0" h="2980" w="5061">
                  <a:moveTo>
                    <a:pt x="5060" y="1"/>
                  </a:moveTo>
                  <a:cubicBezTo>
                    <a:pt x="4508" y="321"/>
                    <a:pt x="3868" y="524"/>
                    <a:pt x="3228" y="612"/>
                  </a:cubicBezTo>
                  <a:cubicBezTo>
                    <a:pt x="2588" y="670"/>
                    <a:pt x="1949" y="815"/>
                    <a:pt x="1367" y="1048"/>
                  </a:cubicBezTo>
                  <a:cubicBezTo>
                    <a:pt x="960" y="1222"/>
                    <a:pt x="0" y="1862"/>
                    <a:pt x="349" y="2415"/>
                  </a:cubicBezTo>
                  <a:cubicBezTo>
                    <a:pt x="596" y="2818"/>
                    <a:pt x="1204" y="2979"/>
                    <a:pt x="1723" y="2979"/>
                  </a:cubicBezTo>
                  <a:cubicBezTo>
                    <a:pt x="1878" y="2979"/>
                    <a:pt x="2025" y="2965"/>
                    <a:pt x="2152" y="2938"/>
                  </a:cubicBezTo>
                  <a:cubicBezTo>
                    <a:pt x="2821" y="2764"/>
                    <a:pt x="3432" y="2415"/>
                    <a:pt x="3897" y="1949"/>
                  </a:cubicBezTo>
                  <a:cubicBezTo>
                    <a:pt x="4217" y="1688"/>
                    <a:pt x="4479" y="1397"/>
                    <a:pt x="4682" y="1077"/>
                  </a:cubicBezTo>
                  <a:cubicBezTo>
                    <a:pt x="4915" y="757"/>
                    <a:pt x="5031" y="379"/>
                    <a:pt x="5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rot="5400000">
              <a:off x="2366142" y="1475837"/>
              <a:ext cx="206625" cy="93931"/>
            </a:xfrm>
            <a:custGeom>
              <a:rect b="b" l="l" r="r" t="t"/>
              <a:pathLst>
                <a:path extrusionOk="0" h="2473" w="5440">
                  <a:moveTo>
                    <a:pt x="5439" y="1"/>
                  </a:moveTo>
                  <a:lnTo>
                    <a:pt x="5439" y="1"/>
                  </a:lnTo>
                  <a:cubicBezTo>
                    <a:pt x="5072" y="263"/>
                    <a:pt x="4635" y="383"/>
                    <a:pt x="4190" y="383"/>
                  </a:cubicBezTo>
                  <a:cubicBezTo>
                    <a:pt x="4141" y="383"/>
                    <a:pt x="4092" y="382"/>
                    <a:pt x="4043" y="379"/>
                  </a:cubicBezTo>
                  <a:cubicBezTo>
                    <a:pt x="3549" y="350"/>
                    <a:pt x="3083" y="233"/>
                    <a:pt x="2589" y="175"/>
                  </a:cubicBezTo>
                  <a:cubicBezTo>
                    <a:pt x="2466" y="161"/>
                    <a:pt x="2342" y="153"/>
                    <a:pt x="2219" y="153"/>
                  </a:cubicBezTo>
                  <a:cubicBezTo>
                    <a:pt x="1849" y="153"/>
                    <a:pt x="1484" y="219"/>
                    <a:pt x="1135" y="350"/>
                  </a:cubicBezTo>
                  <a:cubicBezTo>
                    <a:pt x="612" y="641"/>
                    <a:pt x="263" y="1135"/>
                    <a:pt x="146" y="1687"/>
                  </a:cubicBezTo>
                  <a:cubicBezTo>
                    <a:pt x="1" y="2298"/>
                    <a:pt x="844" y="2444"/>
                    <a:pt x="1310" y="2473"/>
                  </a:cubicBezTo>
                  <a:cubicBezTo>
                    <a:pt x="1717" y="2473"/>
                    <a:pt x="2124" y="2444"/>
                    <a:pt x="2531" y="2327"/>
                  </a:cubicBezTo>
                  <a:cubicBezTo>
                    <a:pt x="3171" y="2211"/>
                    <a:pt x="3781" y="1949"/>
                    <a:pt x="4334" y="1600"/>
                  </a:cubicBezTo>
                  <a:cubicBezTo>
                    <a:pt x="4887" y="1251"/>
                    <a:pt x="5294" y="670"/>
                    <a:pt x="5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rot="5400000">
              <a:off x="2513054" y="1137873"/>
              <a:ext cx="40907" cy="252963"/>
            </a:xfrm>
            <a:custGeom>
              <a:rect b="b" l="l" r="r" t="t"/>
              <a:pathLst>
                <a:path extrusionOk="0" h="6660" w="1077">
                  <a:moveTo>
                    <a:pt x="0" y="0"/>
                  </a:moveTo>
                  <a:cubicBezTo>
                    <a:pt x="58" y="1134"/>
                    <a:pt x="204" y="2239"/>
                    <a:pt x="378" y="3345"/>
                  </a:cubicBezTo>
                  <a:cubicBezTo>
                    <a:pt x="553" y="4450"/>
                    <a:pt x="698" y="5584"/>
                    <a:pt x="989" y="6660"/>
                  </a:cubicBezTo>
                  <a:cubicBezTo>
                    <a:pt x="1076" y="4391"/>
                    <a:pt x="727" y="212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rot="5400000">
              <a:off x="2608598" y="1272044"/>
              <a:ext cx="21042" cy="181177"/>
            </a:xfrm>
            <a:custGeom>
              <a:rect b="b" l="l" r="r" t="t"/>
              <a:pathLst>
                <a:path extrusionOk="0" h="4770" w="554">
                  <a:moveTo>
                    <a:pt x="1" y="1"/>
                  </a:moveTo>
                  <a:cubicBezTo>
                    <a:pt x="1" y="815"/>
                    <a:pt x="59" y="1600"/>
                    <a:pt x="88" y="2385"/>
                  </a:cubicBezTo>
                  <a:cubicBezTo>
                    <a:pt x="117" y="3170"/>
                    <a:pt x="117" y="3956"/>
                    <a:pt x="146" y="4770"/>
                  </a:cubicBezTo>
                  <a:cubicBezTo>
                    <a:pt x="408" y="4014"/>
                    <a:pt x="554" y="3199"/>
                    <a:pt x="524" y="2385"/>
                  </a:cubicBezTo>
                  <a:cubicBezTo>
                    <a:pt x="495" y="1571"/>
                    <a:pt x="321" y="757"/>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rot="5400000">
              <a:off x="2721270" y="1380311"/>
              <a:ext cx="26550" cy="169022"/>
            </a:xfrm>
            <a:custGeom>
              <a:rect b="b" l="l" r="r" t="t"/>
              <a:pathLst>
                <a:path extrusionOk="0" h="4450" w="699">
                  <a:moveTo>
                    <a:pt x="582" y="1"/>
                  </a:moveTo>
                  <a:cubicBezTo>
                    <a:pt x="378" y="728"/>
                    <a:pt x="262" y="1455"/>
                    <a:pt x="175" y="2211"/>
                  </a:cubicBezTo>
                  <a:cubicBezTo>
                    <a:pt x="58" y="2967"/>
                    <a:pt x="0" y="3723"/>
                    <a:pt x="0" y="4450"/>
                  </a:cubicBezTo>
                  <a:cubicBezTo>
                    <a:pt x="320" y="3752"/>
                    <a:pt x="524" y="3025"/>
                    <a:pt x="611" y="2269"/>
                  </a:cubicBezTo>
                  <a:cubicBezTo>
                    <a:pt x="698" y="1513"/>
                    <a:pt x="698" y="757"/>
                    <a:pt x="5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rot="5400000">
              <a:off x="2630152" y="1532164"/>
              <a:ext cx="169022" cy="71825"/>
            </a:xfrm>
            <a:custGeom>
              <a:rect b="b" l="l" r="r" t="t"/>
              <a:pathLst>
                <a:path extrusionOk="0" h="1891" w="4450">
                  <a:moveTo>
                    <a:pt x="4450" y="1"/>
                  </a:moveTo>
                  <a:lnTo>
                    <a:pt x="4450" y="1"/>
                  </a:lnTo>
                  <a:cubicBezTo>
                    <a:pt x="2851" y="262"/>
                    <a:pt x="1309" y="902"/>
                    <a:pt x="1" y="1891"/>
                  </a:cubicBezTo>
                  <a:cubicBezTo>
                    <a:pt x="1542" y="1426"/>
                    <a:pt x="3054" y="786"/>
                    <a:pt x="4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rot="5400000">
              <a:off x="2499799" y="1447123"/>
              <a:ext cx="196673" cy="83979"/>
            </a:xfrm>
            <a:custGeom>
              <a:rect b="b" l="l" r="r" t="t"/>
              <a:pathLst>
                <a:path extrusionOk="0" h="2211" w="5178">
                  <a:moveTo>
                    <a:pt x="5177" y="1"/>
                  </a:moveTo>
                  <a:cubicBezTo>
                    <a:pt x="4276" y="233"/>
                    <a:pt x="3374" y="524"/>
                    <a:pt x="2502" y="902"/>
                  </a:cubicBezTo>
                  <a:cubicBezTo>
                    <a:pt x="1629" y="1280"/>
                    <a:pt x="786" y="1687"/>
                    <a:pt x="1" y="2211"/>
                  </a:cubicBezTo>
                  <a:cubicBezTo>
                    <a:pt x="1833" y="1746"/>
                    <a:pt x="3578" y="989"/>
                    <a:pt x="5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rot="5400000">
              <a:off x="2330800" y="1375319"/>
              <a:ext cx="207726" cy="50859"/>
            </a:xfrm>
            <a:custGeom>
              <a:rect b="b" l="l" r="r" t="t"/>
              <a:pathLst>
                <a:path extrusionOk="0" h="1339" w="5469">
                  <a:moveTo>
                    <a:pt x="5468" y="1"/>
                  </a:moveTo>
                  <a:lnTo>
                    <a:pt x="5468" y="1"/>
                  </a:lnTo>
                  <a:cubicBezTo>
                    <a:pt x="3578" y="146"/>
                    <a:pt x="1746" y="612"/>
                    <a:pt x="1" y="1339"/>
                  </a:cubicBezTo>
                  <a:cubicBezTo>
                    <a:pt x="932" y="1251"/>
                    <a:pt x="1862" y="1106"/>
                    <a:pt x="2793" y="873"/>
                  </a:cubicBezTo>
                  <a:cubicBezTo>
                    <a:pt x="3694" y="670"/>
                    <a:pt x="4596" y="350"/>
                    <a:pt x="54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rot="5400000">
              <a:off x="2364502" y="1138405"/>
              <a:ext cx="331397" cy="498178"/>
            </a:xfrm>
            <a:custGeom>
              <a:rect b="b" l="l" r="r" t="t"/>
              <a:pathLst>
                <a:path extrusionOk="0" h="13116" w="8725">
                  <a:moveTo>
                    <a:pt x="8725" y="0"/>
                  </a:moveTo>
                  <a:lnTo>
                    <a:pt x="8725" y="0"/>
                  </a:lnTo>
                  <a:cubicBezTo>
                    <a:pt x="5322" y="3955"/>
                    <a:pt x="2385" y="8289"/>
                    <a:pt x="0" y="12941"/>
                  </a:cubicBezTo>
                  <a:lnTo>
                    <a:pt x="349" y="13116"/>
                  </a:lnTo>
                  <a:cubicBezTo>
                    <a:pt x="2618" y="8434"/>
                    <a:pt x="5409" y="4043"/>
                    <a:pt x="87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3"/>
          <p:cNvGrpSpPr/>
          <p:nvPr/>
        </p:nvGrpSpPr>
        <p:grpSpPr>
          <a:xfrm rot="6957807">
            <a:off x="7391396" y="9561"/>
            <a:ext cx="605489" cy="756630"/>
            <a:chOff x="2971429" y="1175420"/>
            <a:chExt cx="418110" cy="522478"/>
          </a:xfrm>
        </p:grpSpPr>
        <p:sp>
          <p:nvSpPr>
            <p:cNvPr id="537" name="Google Shape;537;p23"/>
            <p:cNvSpPr/>
            <p:nvPr/>
          </p:nvSpPr>
          <p:spPr>
            <a:xfrm rot="5400000">
              <a:off x="2917323" y="1229526"/>
              <a:ext cx="458411" cy="350199"/>
            </a:xfrm>
            <a:custGeom>
              <a:rect b="b" l="l" r="r" t="t"/>
              <a:pathLst>
                <a:path extrusionOk="0" h="9220" w="12069">
                  <a:moveTo>
                    <a:pt x="12069" y="1"/>
                  </a:moveTo>
                  <a:cubicBezTo>
                    <a:pt x="11865" y="233"/>
                    <a:pt x="11632" y="466"/>
                    <a:pt x="11429" y="728"/>
                  </a:cubicBezTo>
                  <a:lnTo>
                    <a:pt x="10789" y="1426"/>
                  </a:lnTo>
                  <a:lnTo>
                    <a:pt x="10120" y="2095"/>
                  </a:lnTo>
                  <a:lnTo>
                    <a:pt x="9422" y="2763"/>
                  </a:lnTo>
                  <a:cubicBezTo>
                    <a:pt x="8492" y="3636"/>
                    <a:pt x="7532" y="4479"/>
                    <a:pt x="6514" y="5235"/>
                  </a:cubicBezTo>
                  <a:cubicBezTo>
                    <a:pt x="5496" y="6021"/>
                    <a:pt x="4449" y="6718"/>
                    <a:pt x="3373" y="7387"/>
                  </a:cubicBezTo>
                  <a:lnTo>
                    <a:pt x="2530" y="7882"/>
                  </a:lnTo>
                  <a:lnTo>
                    <a:pt x="1716" y="8347"/>
                  </a:lnTo>
                  <a:lnTo>
                    <a:pt x="843" y="8783"/>
                  </a:lnTo>
                  <a:cubicBezTo>
                    <a:pt x="582" y="8929"/>
                    <a:pt x="291" y="9074"/>
                    <a:pt x="0" y="9219"/>
                  </a:cubicBezTo>
                  <a:cubicBezTo>
                    <a:pt x="291" y="9103"/>
                    <a:pt x="611" y="9016"/>
                    <a:pt x="902" y="8900"/>
                  </a:cubicBezTo>
                  <a:lnTo>
                    <a:pt x="1774" y="8521"/>
                  </a:lnTo>
                  <a:lnTo>
                    <a:pt x="2646" y="8114"/>
                  </a:lnTo>
                  <a:lnTo>
                    <a:pt x="3519" y="7678"/>
                  </a:lnTo>
                  <a:cubicBezTo>
                    <a:pt x="5787" y="6428"/>
                    <a:pt x="7852" y="4857"/>
                    <a:pt x="9626" y="2996"/>
                  </a:cubicBezTo>
                  <a:lnTo>
                    <a:pt x="10295" y="2269"/>
                  </a:lnTo>
                  <a:lnTo>
                    <a:pt x="10934" y="1542"/>
                  </a:lnTo>
                  <a:lnTo>
                    <a:pt x="11516" y="786"/>
                  </a:lnTo>
                  <a:cubicBezTo>
                    <a:pt x="11720" y="524"/>
                    <a:pt x="11894" y="263"/>
                    <a:pt x="120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rot="5400000">
              <a:off x="3286777" y="1595136"/>
              <a:ext cx="107946" cy="97577"/>
            </a:xfrm>
            <a:custGeom>
              <a:rect b="b" l="l" r="r" t="t"/>
              <a:pathLst>
                <a:path extrusionOk="0" h="2569" w="2842">
                  <a:moveTo>
                    <a:pt x="1391" y="0"/>
                  </a:moveTo>
                  <a:cubicBezTo>
                    <a:pt x="786" y="0"/>
                    <a:pt x="198" y="413"/>
                    <a:pt x="108" y="1120"/>
                  </a:cubicBezTo>
                  <a:cubicBezTo>
                    <a:pt x="1" y="1954"/>
                    <a:pt x="665" y="2568"/>
                    <a:pt x="1383" y="2568"/>
                  </a:cubicBezTo>
                  <a:cubicBezTo>
                    <a:pt x="1640" y="2568"/>
                    <a:pt x="1905" y="2489"/>
                    <a:pt x="2143" y="2312"/>
                  </a:cubicBezTo>
                  <a:cubicBezTo>
                    <a:pt x="2725" y="1876"/>
                    <a:pt x="2841" y="1062"/>
                    <a:pt x="2405" y="480"/>
                  </a:cubicBezTo>
                  <a:cubicBezTo>
                    <a:pt x="2131" y="151"/>
                    <a:pt x="1758" y="0"/>
                    <a:pt x="13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rot="5400000">
              <a:off x="3022615" y="1376818"/>
              <a:ext cx="106845" cy="97919"/>
            </a:xfrm>
            <a:custGeom>
              <a:rect b="b" l="l" r="r" t="t"/>
              <a:pathLst>
                <a:path extrusionOk="0" h="2578" w="2813">
                  <a:moveTo>
                    <a:pt x="1382" y="0"/>
                  </a:moveTo>
                  <a:cubicBezTo>
                    <a:pt x="784" y="0"/>
                    <a:pt x="198" y="418"/>
                    <a:pt x="108" y="1105"/>
                  </a:cubicBezTo>
                  <a:cubicBezTo>
                    <a:pt x="0" y="1945"/>
                    <a:pt x="658" y="2578"/>
                    <a:pt x="1385" y="2578"/>
                  </a:cubicBezTo>
                  <a:cubicBezTo>
                    <a:pt x="1639" y="2578"/>
                    <a:pt x="1902" y="2500"/>
                    <a:pt x="2143" y="2327"/>
                  </a:cubicBezTo>
                  <a:cubicBezTo>
                    <a:pt x="2725" y="1890"/>
                    <a:pt x="2812" y="1047"/>
                    <a:pt x="2376" y="495"/>
                  </a:cubicBezTo>
                  <a:cubicBezTo>
                    <a:pt x="2112" y="154"/>
                    <a:pt x="1745" y="0"/>
                    <a:pt x="13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rot="5400000">
              <a:off x="3140928" y="1403177"/>
              <a:ext cx="106845" cy="98223"/>
            </a:xfrm>
            <a:custGeom>
              <a:rect b="b" l="l" r="r" t="t"/>
              <a:pathLst>
                <a:path extrusionOk="0" h="2586" w="2813">
                  <a:moveTo>
                    <a:pt x="1397" y="0"/>
                  </a:moveTo>
                  <a:cubicBezTo>
                    <a:pt x="794" y="0"/>
                    <a:pt x="199" y="419"/>
                    <a:pt x="108" y="1113"/>
                  </a:cubicBezTo>
                  <a:cubicBezTo>
                    <a:pt x="0" y="1953"/>
                    <a:pt x="658" y="2585"/>
                    <a:pt x="1385" y="2585"/>
                  </a:cubicBezTo>
                  <a:cubicBezTo>
                    <a:pt x="1639" y="2585"/>
                    <a:pt x="1902" y="2508"/>
                    <a:pt x="2143" y="2334"/>
                  </a:cubicBezTo>
                  <a:cubicBezTo>
                    <a:pt x="2725" y="1869"/>
                    <a:pt x="2812" y="1054"/>
                    <a:pt x="2376" y="473"/>
                  </a:cubicBezTo>
                  <a:cubicBezTo>
                    <a:pt x="2116" y="148"/>
                    <a:pt x="1755" y="0"/>
                    <a:pt x="1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rot="5400000">
              <a:off x="3146834" y="1548552"/>
              <a:ext cx="107946" cy="97919"/>
            </a:xfrm>
            <a:custGeom>
              <a:rect b="b" l="l" r="r" t="t"/>
              <a:pathLst>
                <a:path extrusionOk="0" h="2578" w="2842">
                  <a:moveTo>
                    <a:pt x="1388" y="1"/>
                  </a:moveTo>
                  <a:cubicBezTo>
                    <a:pt x="788" y="1"/>
                    <a:pt x="199" y="425"/>
                    <a:pt x="108" y="1133"/>
                  </a:cubicBezTo>
                  <a:cubicBezTo>
                    <a:pt x="1" y="1951"/>
                    <a:pt x="673" y="2577"/>
                    <a:pt x="1395" y="2577"/>
                  </a:cubicBezTo>
                  <a:cubicBezTo>
                    <a:pt x="1649" y="2577"/>
                    <a:pt x="1909" y="2500"/>
                    <a:pt x="2144" y="2326"/>
                  </a:cubicBezTo>
                  <a:cubicBezTo>
                    <a:pt x="2726" y="1889"/>
                    <a:pt x="2842" y="1075"/>
                    <a:pt x="2377" y="493"/>
                  </a:cubicBezTo>
                  <a:cubicBezTo>
                    <a:pt x="2114" y="155"/>
                    <a:pt x="1749" y="1"/>
                    <a:pt x="1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s">
  <p:cSld name="CUSTOM_15">
    <p:spTree>
      <p:nvGrpSpPr>
        <p:cNvPr id="542" name="Shape 542"/>
        <p:cNvGrpSpPr/>
        <p:nvPr/>
      </p:nvGrpSpPr>
      <p:grpSpPr>
        <a:xfrm>
          <a:off x="0" y="0"/>
          <a:ext cx="0" cy="0"/>
          <a:chOff x="0" y="0"/>
          <a:chExt cx="0" cy="0"/>
        </a:xfrm>
      </p:grpSpPr>
      <p:sp>
        <p:nvSpPr>
          <p:cNvPr id="543" name="Google Shape;543;p24"/>
          <p:cNvSpPr txBox="1"/>
          <p:nvPr>
            <p:ph idx="1" type="body"/>
          </p:nvPr>
        </p:nvSpPr>
        <p:spPr>
          <a:xfrm>
            <a:off x="731525" y="1725991"/>
            <a:ext cx="3654000" cy="2886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Catamaran"/>
              <a:buChar char="●"/>
              <a:defRPr sz="1200"/>
            </a:lvl1pPr>
            <a:lvl2pPr indent="-304800" lvl="1" marL="914400" rtl="0">
              <a:lnSpc>
                <a:spcPct val="100000"/>
              </a:lnSpc>
              <a:spcBef>
                <a:spcPts val="0"/>
              </a:spcBef>
              <a:spcAft>
                <a:spcPts val="0"/>
              </a:spcAft>
              <a:buSzPts val="1200"/>
              <a:buFont typeface="Catamaran"/>
              <a:buChar char="○"/>
              <a:defRPr sz="1200"/>
            </a:lvl2pPr>
            <a:lvl3pPr indent="-304800" lvl="2" marL="1371600" rtl="0">
              <a:lnSpc>
                <a:spcPct val="100000"/>
              </a:lnSpc>
              <a:spcBef>
                <a:spcPts val="0"/>
              </a:spcBef>
              <a:spcAft>
                <a:spcPts val="0"/>
              </a:spcAft>
              <a:buSzPts val="1200"/>
              <a:buFont typeface="Catamaran"/>
              <a:buChar char="■"/>
              <a:defRPr sz="1200"/>
            </a:lvl3pPr>
            <a:lvl4pPr indent="-304800" lvl="3" marL="1828800" rtl="0">
              <a:lnSpc>
                <a:spcPct val="100000"/>
              </a:lnSpc>
              <a:spcBef>
                <a:spcPts val="0"/>
              </a:spcBef>
              <a:spcAft>
                <a:spcPts val="0"/>
              </a:spcAft>
              <a:buSzPts val="1200"/>
              <a:buFont typeface="Catamaran"/>
              <a:buChar char="●"/>
              <a:defRPr sz="1200"/>
            </a:lvl4pPr>
            <a:lvl5pPr indent="-304800" lvl="4" marL="2286000" rtl="0">
              <a:lnSpc>
                <a:spcPct val="100000"/>
              </a:lnSpc>
              <a:spcBef>
                <a:spcPts val="0"/>
              </a:spcBef>
              <a:spcAft>
                <a:spcPts val="0"/>
              </a:spcAft>
              <a:buSzPts val="1200"/>
              <a:buFont typeface="Catamaran"/>
              <a:buChar char="○"/>
              <a:defRPr sz="1200"/>
            </a:lvl5pPr>
            <a:lvl6pPr indent="-304800" lvl="5" marL="2743200" rtl="0">
              <a:lnSpc>
                <a:spcPct val="100000"/>
              </a:lnSpc>
              <a:spcBef>
                <a:spcPts val="0"/>
              </a:spcBef>
              <a:spcAft>
                <a:spcPts val="0"/>
              </a:spcAft>
              <a:buSzPts val="1200"/>
              <a:buFont typeface="Catamaran"/>
              <a:buChar char="■"/>
              <a:defRPr sz="1200"/>
            </a:lvl6pPr>
            <a:lvl7pPr indent="-304800" lvl="6" marL="3200400" rtl="0">
              <a:lnSpc>
                <a:spcPct val="100000"/>
              </a:lnSpc>
              <a:spcBef>
                <a:spcPts val="0"/>
              </a:spcBef>
              <a:spcAft>
                <a:spcPts val="0"/>
              </a:spcAft>
              <a:buSzPts val="1200"/>
              <a:buFont typeface="Catamaran"/>
              <a:buChar char="●"/>
              <a:defRPr sz="1200"/>
            </a:lvl7pPr>
            <a:lvl8pPr indent="-304800" lvl="7" marL="3657600" rtl="0">
              <a:lnSpc>
                <a:spcPct val="100000"/>
              </a:lnSpc>
              <a:spcBef>
                <a:spcPts val="0"/>
              </a:spcBef>
              <a:spcAft>
                <a:spcPts val="0"/>
              </a:spcAft>
              <a:buSzPts val="1200"/>
              <a:buFont typeface="Catamaran"/>
              <a:buChar char="○"/>
              <a:defRPr sz="1200"/>
            </a:lvl8pPr>
            <a:lvl9pPr indent="-304800" lvl="8" marL="4114800" rtl="0">
              <a:lnSpc>
                <a:spcPct val="100000"/>
              </a:lnSpc>
              <a:spcBef>
                <a:spcPts val="0"/>
              </a:spcBef>
              <a:spcAft>
                <a:spcPts val="0"/>
              </a:spcAft>
              <a:buSzPts val="1200"/>
              <a:buFont typeface="Catamaran"/>
              <a:buChar char="■"/>
              <a:defRPr sz="1200"/>
            </a:lvl9pPr>
          </a:lstStyle>
          <a:p/>
        </p:txBody>
      </p:sp>
      <p:sp>
        <p:nvSpPr>
          <p:cNvPr id="544" name="Google Shape;544;p24"/>
          <p:cNvSpPr txBox="1"/>
          <p:nvPr>
            <p:ph type="title"/>
          </p:nvPr>
        </p:nvSpPr>
        <p:spPr>
          <a:xfrm>
            <a:off x="731525" y="445025"/>
            <a:ext cx="768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545" name="Google Shape;545;p24"/>
          <p:cNvSpPr/>
          <p:nvPr/>
        </p:nvSpPr>
        <p:spPr>
          <a:xfrm>
            <a:off x="6987718" y="-9968"/>
            <a:ext cx="2166200" cy="1911183"/>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4"/>
          <p:cNvGrpSpPr/>
          <p:nvPr/>
        </p:nvGrpSpPr>
        <p:grpSpPr>
          <a:xfrm rot="1366368">
            <a:off x="8376187" y="120886"/>
            <a:ext cx="699358" cy="773278"/>
            <a:chOff x="8375862" y="120471"/>
            <a:chExt cx="699318" cy="773234"/>
          </a:xfrm>
        </p:grpSpPr>
        <p:sp>
          <p:nvSpPr>
            <p:cNvPr id="547" name="Google Shape;547;p24"/>
            <p:cNvSpPr/>
            <p:nvPr/>
          </p:nvSpPr>
          <p:spPr>
            <a:xfrm rot="-5400000">
              <a:off x="8445540" y="133238"/>
              <a:ext cx="642407" cy="616872"/>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rot="-5400000">
              <a:off x="8350795" y="718173"/>
              <a:ext cx="200599" cy="150464"/>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rot="-5400000">
              <a:off x="8620803" y="265509"/>
              <a:ext cx="198378" cy="149646"/>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rot="-5400000">
              <a:off x="8607978" y="451465"/>
              <a:ext cx="200073" cy="149879"/>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rot="-5400000">
              <a:off x="8388862" y="494062"/>
              <a:ext cx="200073" cy="149646"/>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4"/>
          <p:cNvGrpSpPr/>
          <p:nvPr/>
        </p:nvGrpSpPr>
        <p:grpSpPr>
          <a:xfrm rot="-2842489">
            <a:off x="8349441" y="1027276"/>
            <a:ext cx="752838" cy="480947"/>
            <a:chOff x="7899243" y="902117"/>
            <a:chExt cx="752837" cy="480947"/>
          </a:xfrm>
        </p:grpSpPr>
        <p:sp>
          <p:nvSpPr>
            <p:cNvPr id="553" name="Google Shape;553;p24"/>
            <p:cNvSpPr/>
            <p:nvPr/>
          </p:nvSpPr>
          <p:spPr>
            <a:xfrm rot="-5400000">
              <a:off x="8218715" y="823956"/>
              <a:ext cx="348375" cy="518355"/>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rot="-5400000">
              <a:off x="8351171" y="1080473"/>
              <a:ext cx="377299" cy="98751"/>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rot="-5400000">
              <a:off x="8222799" y="1130549"/>
              <a:ext cx="334818" cy="98926"/>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rot="-5400000">
              <a:off x="8112541" y="1181501"/>
              <a:ext cx="297421" cy="105704"/>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rot="-5400000">
              <a:off x="8010027" y="1206072"/>
              <a:ext cx="169221" cy="174596"/>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rot="-5400000">
              <a:off x="8016487" y="1053362"/>
              <a:ext cx="68015" cy="302505"/>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rot="-5400000">
              <a:off x="8133408" y="898052"/>
              <a:ext cx="78241" cy="361697"/>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rot="-5400000">
              <a:off x="8315654" y="741866"/>
              <a:ext cx="76547" cy="397049"/>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4"/>
          <p:cNvSpPr txBox="1"/>
          <p:nvPr>
            <p:ph idx="2" type="body"/>
          </p:nvPr>
        </p:nvSpPr>
        <p:spPr>
          <a:xfrm>
            <a:off x="4758725" y="1725991"/>
            <a:ext cx="3654000" cy="2886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Catamaran"/>
              <a:buChar char="●"/>
              <a:defRPr sz="1200"/>
            </a:lvl1pPr>
            <a:lvl2pPr indent="-304800" lvl="1" marL="914400" rtl="0">
              <a:lnSpc>
                <a:spcPct val="100000"/>
              </a:lnSpc>
              <a:spcBef>
                <a:spcPts val="0"/>
              </a:spcBef>
              <a:spcAft>
                <a:spcPts val="0"/>
              </a:spcAft>
              <a:buSzPts val="1200"/>
              <a:buFont typeface="Catamaran"/>
              <a:buChar char="○"/>
              <a:defRPr sz="1200"/>
            </a:lvl2pPr>
            <a:lvl3pPr indent="-304800" lvl="2" marL="1371600" rtl="0">
              <a:lnSpc>
                <a:spcPct val="100000"/>
              </a:lnSpc>
              <a:spcBef>
                <a:spcPts val="0"/>
              </a:spcBef>
              <a:spcAft>
                <a:spcPts val="0"/>
              </a:spcAft>
              <a:buSzPts val="1200"/>
              <a:buFont typeface="Catamaran"/>
              <a:buChar char="■"/>
              <a:defRPr sz="1200"/>
            </a:lvl3pPr>
            <a:lvl4pPr indent="-304800" lvl="3" marL="1828800" rtl="0">
              <a:lnSpc>
                <a:spcPct val="100000"/>
              </a:lnSpc>
              <a:spcBef>
                <a:spcPts val="0"/>
              </a:spcBef>
              <a:spcAft>
                <a:spcPts val="0"/>
              </a:spcAft>
              <a:buSzPts val="1200"/>
              <a:buFont typeface="Catamaran"/>
              <a:buChar char="●"/>
              <a:defRPr sz="1200"/>
            </a:lvl4pPr>
            <a:lvl5pPr indent="-304800" lvl="4" marL="2286000" rtl="0">
              <a:lnSpc>
                <a:spcPct val="100000"/>
              </a:lnSpc>
              <a:spcBef>
                <a:spcPts val="0"/>
              </a:spcBef>
              <a:spcAft>
                <a:spcPts val="0"/>
              </a:spcAft>
              <a:buSzPts val="1200"/>
              <a:buFont typeface="Catamaran"/>
              <a:buChar char="○"/>
              <a:defRPr sz="1200"/>
            </a:lvl5pPr>
            <a:lvl6pPr indent="-304800" lvl="5" marL="2743200" rtl="0">
              <a:lnSpc>
                <a:spcPct val="100000"/>
              </a:lnSpc>
              <a:spcBef>
                <a:spcPts val="0"/>
              </a:spcBef>
              <a:spcAft>
                <a:spcPts val="0"/>
              </a:spcAft>
              <a:buSzPts val="1200"/>
              <a:buFont typeface="Catamaran"/>
              <a:buChar char="■"/>
              <a:defRPr sz="1200"/>
            </a:lvl6pPr>
            <a:lvl7pPr indent="-304800" lvl="6" marL="3200400" rtl="0">
              <a:lnSpc>
                <a:spcPct val="100000"/>
              </a:lnSpc>
              <a:spcBef>
                <a:spcPts val="0"/>
              </a:spcBef>
              <a:spcAft>
                <a:spcPts val="0"/>
              </a:spcAft>
              <a:buSzPts val="1200"/>
              <a:buFont typeface="Catamaran"/>
              <a:buChar char="●"/>
              <a:defRPr sz="1200"/>
            </a:lvl7pPr>
            <a:lvl8pPr indent="-304800" lvl="7" marL="3657600" rtl="0">
              <a:lnSpc>
                <a:spcPct val="100000"/>
              </a:lnSpc>
              <a:spcBef>
                <a:spcPts val="0"/>
              </a:spcBef>
              <a:spcAft>
                <a:spcPts val="0"/>
              </a:spcAft>
              <a:buSzPts val="1200"/>
              <a:buFont typeface="Catamaran"/>
              <a:buChar char="○"/>
              <a:defRPr sz="1200"/>
            </a:lvl8pPr>
            <a:lvl9pPr indent="-304800" lvl="8" marL="4114800" rtl="0">
              <a:lnSpc>
                <a:spcPct val="100000"/>
              </a:lnSpc>
              <a:spcBef>
                <a:spcPts val="0"/>
              </a:spcBef>
              <a:spcAft>
                <a:spcPts val="0"/>
              </a:spcAft>
              <a:buSzPts val="1200"/>
              <a:buFont typeface="Catamaran"/>
              <a:buChar char="■"/>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 list">
  <p:cSld name="CUSTOM_19">
    <p:spTree>
      <p:nvGrpSpPr>
        <p:cNvPr id="562" name="Shape 562"/>
        <p:cNvGrpSpPr/>
        <p:nvPr/>
      </p:nvGrpSpPr>
      <p:grpSpPr>
        <a:xfrm>
          <a:off x="0" y="0"/>
          <a:ext cx="0" cy="0"/>
          <a:chOff x="0" y="0"/>
          <a:chExt cx="0" cy="0"/>
        </a:xfrm>
      </p:grpSpPr>
      <p:sp>
        <p:nvSpPr>
          <p:cNvPr id="563" name="Google Shape;563;p25"/>
          <p:cNvSpPr txBox="1"/>
          <p:nvPr>
            <p:ph idx="1" type="subTitle"/>
          </p:nvPr>
        </p:nvSpPr>
        <p:spPr>
          <a:xfrm>
            <a:off x="731525" y="1557567"/>
            <a:ext cx="3840600" cy="36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Font typeface="Tenor Sans"/>
              <a:buNone/>
              <a:defRPr sz="2000">
                <a:solidFill>
                  <a:schemeClr val="accent3"/>
                </a:solidFill>
                <a:latin typeface="Tenor Sans"/>
                <a:ea typeface="Tenor Sans"/>
                <a:cs typeface="Tenor Sans"/>
                <a:sym typeface="Tenor Sans"/>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564" name="Google Shape;564;p25"/>
          <p:cNvSpPr txBox="1"/>
          <p:nvPr>
            <p:ph idx="2" type="body"/>
          </p:nvPr>
        </p:nvSpPr>
        <p:spPr>
          <a:xfrm>
            <a:off x="731525" y="2044642"/>
            <a:ext cx="3840600" cy="2503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a:lvl1pPr>
            <a:lvl2pPr indent="-317500" lvl="1" marL="914400" rtl="0">
              <a:lnSpc>
                <a:spcPct val="100000"/>
              </a:lnSpc>
              <a:spcBef>
                <a:spcPts val="1000"/>
              </a:spcBef>
              <a:spcAft>
                <a:spcPts val="0"/>
              </a:spcAft>
              <a:buClr>
                <a:schemeClr val="dk2"/>
              </a:buClr>
              <a:buSzPts val="1400"/>
              <a:buChar char="○"/>
              <a:defRPr/>
            </a:lvl2pPr>
            <a:lvl3pPr indent="-317500" lvl="2" marL="1371600" rtl="0">
              <a:lnSpc>
                <a:spcPct val="100000"/>
              </a:lnSpc>
              <a:spcBef>
                <a:spcPts val="1000"/>
              </a:spcBef>
              <a:spcAft>
                <a:spcPts val="0"/>
              </a:spcAft>
              <a:buClr>
                <a:schemeClr val="dk2"/>
              </a:buClr>
              <a:buSzPts val="1400"/>
              <a:buChar char="■"/>
              <a:defRPr/>
            </a:lvl3pPr>
            <a:lvl4pPr indent="-317500" lvl="3" marL="1828800" rtl="0">
              <a:lnSpc>
                <a:spcPct val="100000"/>
              </a:lnSpc>
              <a:spcBef>
                <a:spcPts val="1000"/>
              </a:spcBef>
              <a:spcAft>
                <a:spcPts val="0"/>
              </a:spcAft>
              <a:buClr>
                <a:schemeClr val="dk2"/>
              </a:buClr>
              <a:buSzPts val="1400"/>
              <a:buChar char="●"/>
              <a:defRPr/>
            </a:lvl4pPr>
            <a:lvl5pPr indent="-317500" lvl="4" marL="2286000" rtl="0">
              <a:lnSpc>
                <a:spcPct val="100000"/>
              </a:lnSpc>
              <a:spcBef>
                <a:spcPts val="1000"/>
              </a:spcBef>
              <a:spcAft>
                <a:spcPts val="0"/>
              </a:spcAft>
              <a:buClr>
                <a:schemeClr val="dk2"/>
              </a:buClr>
              <a:buSzPts val="1400"/>
              <a:buChar char="○"/>
              <a:defRPr/>
            </a:lvl5pPr>
            <a:lvl6pPr indent="-317500" lvl="5" marL="2743200" rtl="0">
              <a:lnSpc>
                <a:spcPct val="100000"/>
              </a:lnSpc>
              <a:spcBef>
                <a:spcPts val="1000"/>
              </a:spcBef>
              <a:spcAft>
                <a:spcPts val="0"/>
              </a:spcAft>
              <a:buClr>
                <a:schemeClr val="dk2"/>
              </a:buClr>
              <a:buSzPts val="1400"/>
              <a:buChar char="■"/>
              <a:defRPr/>
            </a:lvl6pPr>
            <a:lvl7pPr indent="-317500" lvl="6" marL="3200400" rtl="0">
              <a:lnSpc>
                <a:spcPct val="100000"/>
              </a:lnSpc>
              <a:spcBef>
                <a:spcPts val="1000"/>
              </a:spcBef>
              <a:spcAft>
                <a:spcPts val="0"/>
              </a:spcAft>
              <a:buClr>
                <a:schemeClr val="dk2"/>
              </a:buClr>
              <a:buSzPts val="1400"/>
              <a:buChar char="●"/>
              <a:defRPr/>
            </a:lvl7pPr>
            <a:lvl8pPr indent="-317500" lvl="7" marL="3657600" rtl="0">
              <a:lnSpc>
                <a:spcPct val="100000"/>
              </a:lnSpc>
              <a:spcBef>
                <a:spcPts val="1000"/>
              </a:spcBef>
              <a:spcAft>
                <a:spcPts val="0"/>
              </a:spcAft>
              <a:buClr>
                <a:schemeClr val="dk2"/>
              </a:buClr>
              <a:buSzPts val="1400"/>
              <a:buChar char="○"/>
              <a:defRPr/>
            </a:lvl8pPr>
            <a:lvl9pPr indent="-317500" lvl="8" marL="4114800" rtl="0">
              <a:lnSpc>
                <a:spcPct val="100000"/>
              </a:lnSpc>
              <a:spcBef>
                <a:spcPts val="1000"/>
              </a:spcBef>
              <a:spcAft>
                <a:spcPts val="1000"/>
              </a:spcAft>
              <a:buClr>
                <a:schemeClr val="dk2"/>
              </a:buClr>
              <a:buSzPts val="1400"/>
              <a:buChar char="■"/>
              <a:defRPr/>
            </a:lvl9pPr>
          </a:lstStyle>
          <a:p/>
        </p:txBody>
      </p:sp>
      <p:sp>
        <p:nvSpPr>
          <p:cNvPr id="565" name="Google Shape;565;p25"/>
          <p:cNvSpPr txBox="1"/>
          <p:nvPr>
            <p:ph type="title"/>
          </p:nvPr>
        </p:nvSpPr>
        <p:spPr>
          <a:xfrm>
            <a:off x="731525" y="445025"/>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566" name="Google Shape;566;p25"/>
          <p:cNvSpPr/>
          <p:nvPr/>
        </p:nvSpPr>
        <p:spPr>
          <a:xfrm>
            <a:off x="4126925" y="-99051"/>
            <a:ext cx="5046949" cy="5272488"/>
          </a:xfrm>
          <a:custGeom>
            <a:rect b="b" l="l" r="r" t="t"/>
            <a:pathLst>
              <a:path extrusionOk="0" h="41915" w="40919">
                <a:moveTo>
                  <a:pt x="39318" y="1"/>
                </a:moveTo>
                <a:cubicBezTo>
                  <a:pt x="38926" y="1"/>
                  <a:pt x="38499" y="1"/>
                  <a:pt x="38072" y="36"/>
                </a:cubicBezTo>
                <a:cubicBezTo>
                  <a:pt x="34834" y="321"/>
                  <a:pt x="30351" y="2136"/>
                  <a:pt x="28110" y="9643"/>
                </a:cubicBezTo>
                <a:cubicBezTo>
                  <a:pt x="24374" y="22132"/>
                  <a:pt x="14980" y="19463"/>
                  <a:pt x="6975" y="25975"/>
                </a:cubicBezTo>
                <a:cubicBezTo>
                  <a:pt x="748" y="31027"/>
                  <a:pt x="1" y="38713"/>
                  <a:pt x="1" y="41915"/>
                </a:cubicBezTo>
                <a:lnTo>
                  <a:pt x="40919" y="41915"/>
                </a:lnTo>
                <a:lnTo>
                  <a:pt x="40919" y="179"/>
                </a:lnTo>
                <a:cubicBezTo>
                  <a:pt x="40385" y="72"/>
                  <a:pt x="39851" y="1"/>
                  <a:pt x="39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567" name="Shape 567"/>
        <p:cNvGrpSpPr/>
        <p:nvPr/>
      </p:nvGrpSpPr>
      <p:grpSpPr>
        <a:xfrm>
          <a:off x="0" y="0"/>
          <a:ext cx="0" cy="0"/>
          <a:chOff x="0" y="0"/>
          <a:chExt cx="0" cy="0"/>
        </a:xfrm>
      </p:grpSpPr>
      <p:sp>
        <p:nvSpPr>
          <p:cNvPr id="568" name="Google Shape;568;p26"/>
          <p:cNvSpPr txBox="1"/>
          <p:nvPr/>
        </p:nvSpPr>
        <p:spPr>
          <a:xfrm>
            <a:off x="2642700" y="3429000"/>
            <a:ext cx="3858600" cy="723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b="1" lang="en" sz="1200">
                <a:solidFill>
                  <a:srgbClr val="23385C"/>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rgbClr val="23385C"/>
                </a:solidFill>
                <a:latin typeface="Montserrat"/>
                <a:ea typeface="Montserrat"/>
                <a:cs typeface="Montserrat"/>
                <a:sym typeface="Montserrat"/>
              </a:rPr>
              <a:t>, including icons by </a:t>
            </a:r>
            <a:r>
              <a:rPr b="1" lang="en" sz="1200">
                <a:solidFill>
                  <a:srgbClr val="23385C"/>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rgbClr val="23385C"/>
                </a:solidFill>
                <a:latin typeface="Montserrat"/>
                <a:ea typeface="Montserrat"/>
                <a:cs typeface="Montserrat"/>
                <a:sym typeface="Montserrat"/>
              </a:rPr>
              <a:t>, and infographics &amp; images by </a:t>
            </a:r>
            <a:r>
              <a:rPr b="1" lang="en" sz="1200">
                <a:solidFill>
                  <a:srgbClr val="23385C"/>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569" name="Google Shape;569;p26"/>
          <p:cNvSpPr txBox="1"/>
          <p:nvPr>
            <p:ph idx="1" type="subTitle"/>
          </p:nvPr>
        </p:nvSpPr>
        <p:spPr>
          <a:xfrm>
            <a:off x="2642700" y="2321920"/>
            <a:ext cx="3858600" cy="10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0" name="Google Shape;570;p26"/>
          <p:cNvSpPr txBox="1"/>
          <p:nvPr>
            <p:ph type="title"/>
          </p:nvPr>
        </p:nvSpPr>
        <p:spPr>
          <a:xfrm>
            <a:off x="2642700" y="1333025"/>
            <a:ext cx="3858600" cy="83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500"/>
            </a:lvl1pPr>
            <a:lvl2pPr lvl="1" rtl="0">
              <a:spcBef>
                <a:spcPts val="0"/>
              </a:spcBef>
              <a:spcAft>
                <a:spcPts val="0"/>
              </a:spcAft>
              <a:buSzPts val="3000"/>
              <a:buFont typeface="Comfortaa"/>
              <a:buNone/>
              <a:defRPr b="1" sz="3000">
                <a:latin typeface="Comfortaa"/>
                <a:ea typeface="Comfortaa"/>
                <a:cs typeface="Comfortaa"/>
                <a:sym typeface="Comfortaa"/>
              </a:defRPr>
            </a:lvl2pPr>
            <a:lvl3pPr lvl="2" rtl="0">
              <a:spcBef>
                <a:spcPts val="0"/>
              </a:spcBef>
              <a:spcAft>
                <a:spcPts val="0"/>
              </a:spcAft>
              <a:buSzPts val="3000"/>
              <a:buFont typeface="Comfortaa"/>
              <a:buNone/>
              <a:defRPr b="1" sz="3000">
                <a:latin typeface="Comfortaa"/>
                <a:ea typeface="Comfortaa"/>
                <a:cs typeface="Comfortaa"/>
                <a:sym typeface="Comfortaa"/>
              </a:defRPr>
            </a:lvl3pPr>
            <a:lvl4pPr lvl="3" rtl="0">
              <a:spcBef>
                <a:spcPts val="0"/>
              </a:spcBef>
              <a:spcAft>
                <a:spcPts val="0"/>
              </a:spcAft>
              <a:buSzPts val="3000"/>
              <a:buFont typeface="Comfortaa"/>
              <a:buNone/>
              <a:defRPr b="1" sz="3000">
                <a:latin typeface="Comfortaa"/>
                <a:ea typeface="Comfortaa"/>
                <a:cs typeface="Comfortaa"/>
                <a:sym typeface="Comfortaa"/>
              </a:defRPr>
            </a:lvl4pPr>
            <a:lvl5pPr lvl="4" rtl="0">
              <a:spcBef>
                <a:spcPts val="0"/>
              </a:spcBef>
              <a:spcAft>
                <a:spcPts val="0"/>
              </a:spcAft>
              <a:buSzPts val="3000"/>
              <a:buFont typeface="Comfortaa"/>
              <a:buNone/>
              <a:defRPr b="1" sz="3000">
                <a:latin typeface="Comfortaa"/>
                <a:ea typeface="Comfortaa"/>
                <a:cs typeface="Comfortaa"/>
                <a:sym typeface="Comfortaa"/>
              </a:defRPr>
            </a:lvl5pPr>
            <a:lvl6pPr lvl="5" rtl="0">
              <a:spcBef>
                <a:spcPts val="0"/>
              </a:spcBef>
              <a:spcAft>
                <a:spcPts val="0"/>
              </a:spcAft>
              <a:buSzPts val="3000"/>
              <a:buFont typeface="Comfortaa"/>
              <a:buNone/>
              <a:defRPr b="1" sz="3000">
                <a:latin typeface="Comfortaa"/>
                <a:ea typeface="Comfortaa"/>
                <a:cs typeface="Comfortaa"/>
                <a:sym typeface="Comfortaa"/>
              </a:defRPr>
            </a:lvl6pPr>
            <a:lvl7pPr lvl="6" rtl="0">
              <a:spcBef>
                <a:spcPts val="0"/>
              </a:spcBef>
              <a:spcAft>
                <a:spcPts val="0"/>
              </a:spcAft>
              <a:buSzPts val="3000"/>
              <a:buFont typeface="Comfortaa"/>
              <a:buNone/>
              <a:defRPr b="1" sz="3000">
                <a:latin typeface="Comfortaa"/>
                <a:ea typeface="Comfortaa"/>
                <a:cs typeface="Comfortaa"/>
                <a:sym typeface="Comfortaa"/>
              </a:defRPr>
            </a:lvl7pPr>
            <a:lvl8pPr lvl="7" rtl="0">
              <a:spcBef>
                <a:spcPts val="0"/>
              </a:spcBef>
              <a:spcAft>
                <a:spcPts val="0"/>
              </a:spcAft>
              <a:buSzPts val="3000"/>
              <a:buFont typeface="Comfortaa"/>
              <a:buNone/>
              <a:defRPr b="1" sz="3000">
                <a:latin typeface="Comfortaa"/>
                <a:ea typeface="Comfortaa"/>
                <a:cs typeface="Comfortaa"/>
                <a:sym typeface="Comfortaa"/>
              </a:defRPr>
            </a:lvl8pPr>
            <a:lvl9pPr lvl="8" rtl="0">
              <a:spcBef>
                <a:spcPts val="0"/>
              </a:spcBef>
              <a:spcAft>
                <a:spcPts val="0"/>
              </a:spcAft>
              <a:buSzPts val="3000"/>
              <a:buFont typeface="Comfortaa"/>
              <a:buNone/>
              <a:defRPr b="1" sz="3000">
                <a:latin typeface="Comfortaa"/>
                <a:ea typeface="Comfortaa"/>
                <a:cs typeface="Comfortaa"/>
                <a:sym typeface="Comfortaa"/>
              </a:defRPr>
            </a:lvl9pPr>
          </a:lstStyle>
          <a:p/>
        </p:txBody>
      </p:sp>
      <p:sp>
        <p:nvSpPr>
          <p:cNvPr id="571" name="Google Shape;571;p26"/>
          <p:cNvSpPr/>
          <p:nvPr/>
        </p:nvSpPr>
        <p:spPr>
          <a:xfrm rot="5400000">
            <a:off x="-934132" y="864334"/>
            <a:ext cx="5004683" cy="3196275"/>
          </a:xfrm>
          <a:custGeom>
            <a:rect b="b" l="l" r="r" t="t"/>
            <a:pathLst>
              <a:path extrusionOk="0" h="37219" w="58277">
                <a:moveTo>
                  <a:pt x="0" y="1"/>
                </a:moveTo>
                <a:lnTo>
                  <a:pt x="0" y="37218"/>
                </a:lnTo>
                <a:lnTo>
                  <a:pt x="57606" y="37218"/>
                </a:lnTo>
                <a:lnTo>
                  <a:pt x="57606" y="37147"/>
                </a:lnTo>
                <a:cubicBezTo>
                  <a:pt x="58277" y="31013"/>
                  <a:pt x="55878" y="22126"/>
                  <a:pt x="43689" y="22126"/>
                </a:cubicBezTo>
                <a:cubicBezTo>
                  <a:pt x="42302" y="22126"/>
                  <a:pt x="40789" y="22241"/>
                  <a:pt x="39139" y="22488"/>
                </a:cubicBezTo>
                <a:cubicBezTo>
                  <a:pt x="36318" y="22911"/>
                  <a:pt x="33985" y="23119"/>
                  <a:pt x="32027" y="23119"/>
                </a:cubicBezTo>
                <a:cubicBezTo>
                  <a:pt x="22801" y="23119"/>
                  <a:pt x="21909" y="18507"/>
                  <a:pt x="17506" y="10141"/>
                </a:cubicBezTo>
                <a:cubicBezTo>
                  <a:pt x="13201" y="1922"/>
                  <a:pt x="3630" y="35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6"/>
          <p:cNvGrpSpPr/>
          <p:nvPr/>
        </p:nvGrpSpPr>
        <p:grpSpPr>
          <a:xfrm>
            <a:off x="247492" y="93750"/>
            <a:ext cx="792157" cy="716432"/>
            <a:chOff x="288404" y="195575"/>
            <a:chExt cx="792157" cy="716432"/>
          </a:xfrm>
        </p:grpSpPr>
        <p:sp>
          <p:nvSpPr>
            <p:cNvPr id="573" name="Google Shape;573;p26"/>
            <p:cNvSpPr/>
            <p:nvPr/>
          </p:nvSpPr>
          <p:spPr>
            <a:xfrm rot="10800000">
              <a:off x="288404" y="195575"/>
              <a:ext cx="658128" cy="631968"/>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rot="10800000">
              <a:off x="875053" y="757861"/>
              <a:ext cx="205508" cy="154146"/>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rot="10800000">
              <a:off x="412028" y="482801"/>
              <a:ext cx="203233" cy="153308"/>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rot="10800000">
              <a:off x="601788" y="494953"/>
              <a:ext cx="204969" cy="153547"/>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rot="10800000">
              <a:off x="645307" y="719550"/>
              <a:ext cx="204969" cy="153308"/>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6"/>
          <p:cNvGrpSpPr/>
          <p:nvPr/>
        </p:nvGrpSpPr>
        <p:grpSpPr>
          <a:xfrm>
            <a:off x="268898" y="2219457"/>
            <a:ext cx="749352" cy="710850"/>
            <a:chOff x="250098" y="1879232"/>
            <a:chExt cx="749352" cy="710850"/>
          </a:xfrm>
        </p:grpSpPr>
        <p:sp>
          <p:nvSpPr>
            <p:cNvPr id="579" name="Google Shape;579;p26"/>
            <p:cNvSpPr/>
            <p:nvPr/>
          </p:nvSpPr>
          <p:spPr>
            <a:xfrm rot="10800000">
              <a:off x="251830" y="1983379"/>
              <a:ext cx="635500" cy="496200"/>
            </a:xfrm>
            <a:custGeom>
              <a:rect b="b" l="l" r="r" t="t"/>
              <a:pathLst>
                <a:path extrusionOk="0" h="8289" w="10616">
                  <a:moveTo>
                    <a:pt x="7911" y="0"/>
                  </a:moveTo>
                  <a:lnTo>
                    <a:pt x="7911" y="0"/>
                  </a:lnTo>
                  <a:cubicBezTo>
                    <a:pt x="7823" y="1425"/>
                    <a:pt x="7969" y="2850"/>
                    <a:pt x="8347" y="4246"/>
                  </a:cubicBezTo>
                  <a:cubicBezTo>
                    <a:pt x="8692" y="5519"/>
                    <a:pt x="9230" y="6720"/>
                    <a:pt x="9940" y="7826"/>
                  </a:cubicBezTo>
                  <a:lnTo>
                    <a:pt x="9940" y="7826"/>
                  </a:lnTo>
                  <a:cubicBezTo>
                    <a:pt x="9202" y="7673"/>
                    <a:pt x="8480" y="7578"/>
                    <a:pt x="7736" y="7503"/>
                  </a:cubicBezTo>
                  <a:cubicBezTo>
                    <a:pt x="7082" y="7438"/>
                    <a:pt x="6427" y="7405"/>
                    <a:pt x="5773" y="7405"/>
                  </a:cubicBezTo>
                  <a:cubicBezTo>
                    <a:pt x="5555" y="7405"/>
                    <a:pt x="5337" y="7409"/>
                    <a:pt x="5119" y="7416"/>
                  </a:cubicBezTo>
                  <a:cubicBezTo>
                    <a:pt x="3374" y="7445"/>
                    <a:pt x="1658" y="7707"/>
                    <a:pt x="1" y="8201"/>
                  </a:cubicBezTo>
                  <a:cubicBezTo>
                    <a:pt x="1678" y="7835"/>
                    <a:pt x="3393" y="7648"/>
                    <a:pt x="5105" y="7648"/>
                  </a:cubicBezTo>
                  <a:cubicBezTo>
                    <a:pt x="5975" y="7648"/>
                    <a:pt x="6844" y="7696"/>
                    <a:pt x="7707" y="7794"/>
                  </a:cubicBezTo>
                  <a:cubicBezTo>
                    <a:pt x="8579" y="7881"/>
                    <a:pt x="9423" y="8027"/>
                    <a:pt x="10266" y="8201"/>
                  </a:cubicBezTo>
                  <a:lnTo>
                    <a:pt x="10615" y="8288"/>
                  </a:lnTo>
                  <a:lnTo>
                    <a:pt x="10615" y="8288"/>
                  </a:lnTo>
                  <a:lnTo>
                    <a:pt x="10412" y="7969"/>
                  </a:lnTo>
                  <a:cubicBezTo>
                    <a:pt x="9597" y="6805"/>
                    <a:pt x="8987" y="5526"/>
                    <a:pt x="8579" y="4188"/>
                  </a:cubicBezTo>
                  <a:cubicBezTo>
                    <a:pt x="8143" y="2821"/>
                    <a:pt x="7940" y="1425"/>
                    <a:pt x="7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rot="10800000">
              <a:off x="267517" y="1992061"/>
              <a:ext cx="489256" cy="421372"/>
            </a:xfrm>
            <a:custGeom>
              <a:rect b="b" l="l" r="r" t="t"/>
              <a:pathLst>
                <a:path extrusionOk="0" h="7039" w="8173">
                  <a:moveTo>
                    <a:pt x="1" y="1"/>
                  </a:moveTo>
                  <a:cubicBezTo>
                    <a:pt x="437" y="786"/>
                    <a:pt x="960" y="1542"/>
                    <a:pt x="1542" y="2240"/>
                  </a:cubicBezTo>
                  <a:cubicBezTo>
                    <a:pt x="2124" y="2967"/>
                    <a:pt x="2792" y="3607"/>
                    <a:pt x="3461" y="4217"/>
                  </a:cubicBezTo>
                  <a:cubicBezTo>
                    <a:pt x="4159" y="4799"/>
                    <a:pt x="4915" y="5351"/>
                    <a:pt x="5701" y="5817"/>
                  </a:cubicBezTo>
                  <a:cubicBezTo>
                    <a:pt x="6486" y="6311"/>
                    <a:pt x="7329" y="6689"/>
                    <a:pt x="8172" y="7038"/>
                  </a:cubicBezTo>
                  <a:cubicBezTo>
                    <a:pt x="7358" y="6602"/>
                    <a:pt x="6602" y="6137"/>
                    <a:pt x="5846" y="5642"/>
                  </a:cubicBezTo>
                  <a:cubicBezTo>
                    <a:pt x="5090" y="5119"/>
                    <a:pt x="4363" y="4566"/>
                    <a:pt x="3665" y="3985"/>
                  </a:cubicBezTo>
                  <a:cubicBezTo>
                    <a:pt x="2996" y="3403"/>
                    <a:pt x="2327" y="2763"/>
                    <a:pt x="1716" y="2094"/>
                  </a:cubicBezTo>
                  <a:cubicBezTo>
                    <a:pt x="1106" y="1425"/>
                    <a:pt x="524" y="72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rot="10800000">
              <a:off x="250098" y="1899047"/>
              <a:ext cx="444958" cy="126310"/>
            </a:xfrm>
            <a:custGeom>
              <a:rect b="b" l="l" r="r" t="t"/>
              <a:pathLst>
                <a:path extrusionOk="0" h="2110" w="7433">
                  <a:moveTo>
                    <a:pt x="3401" y="1"/>
                  </a:moveTo>
                  <a:cubicBezTo>
                    <a:pt x="2370" y="1"/>
                    <a:pt x="1347" y="321"/>
                    <a:pt x="511" y="962"/>
                  </a:cubicBezTo>
                  <a:lnTo>
                    <a:pt x="482" y="991"/>
                  </a:lnTo>
                  <a:cubicBezTo>
                    <a:pt x="0" y="1401"/>
                    <a:pt x="376" y="2109"/>
                    <a:pt x="916" y="2109"/>
                  </a:cubicBezTo>
                  <a:cubicBezTo>
                    <a:pt x="1028" y="2109"/>
                    <a:pt x="1147" y="2079"/>
                    <a:pt x="1267" y="2009"/>
                  </a:cubicBezTo>
                  <a:cubicBezTo>
                    <a:pt x="1732" y="1747"/>
                    <a:pt x="2256" y="1515"/>
                    <a:pt x="2779" y="1369"/>
                  </a:cubicBezTo>
                  <a:cubicBezTo>
                    <a:pt x="3361" y="1195"/>
                    <a:pt x="3943" y="1079"/>
                    <a:pt x="4524" y="991"/>
                  </a:cubicBezTo>
                  <a:lnTo>
                    <a:pt x="5397" y="846"/>
                  </a:lnTo>
                  <a:cubicBezTo>
                    <a:pt x="5600" y="817"/>
                    <a:pt x="6909" y="788"/>
                    <a:pt x="7054" y="671"/>
                  </a:cubicBezTo>
                  <a:cubicBezTo>
                    <a:pt x="7432" y="381"/>
                    <a:pt x="5513" y="264"/>
                    <a:pt x="5280" y="235"/>
                  </a:cubicBezTo>
                  <a:cubicBezTo>
                    <a:pt x="4699" y="90"/>
                    <a:pt x="4117" y="32"/>
                    <a:pt x="3535" y="3"/>
                  </a:cubicBezTo>
                  <a:cubicBezTo>
                    <a:pt x="3491" y="1"/>
                    <a:pt x="3446" y="1"/>
                    <a:pt x="34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rot="10800000">
              <a:off x="542583" y="2148786"/>
              <a:ext cx="276864" cy="94762"/>
            </a:xfrm>
            <a:custGeom>
              <a:rect b="b" l="l" r="r" t="t"/>
              <a:pathLst>
                <a:path extrusionOk="0" h="1583" w="4625">
                  <a:moveTo>
                    <a:pt x="474" y="0"/>
                  </a:moveTo>
                  <a:cubicBezTo>
                    <a:pt x="383" y="0"/>
                    <a:pt x="287" y="21"/>
                    <a:pt x="204" y="42"/>
                  </a:cubicBezTo>
                  <a:cubicBezTo>
                    <a:pt x="88" y="71"/>
                    <a:pt x="1" y="187"/>
                    <a:pt x="1" y="303"/>
                  </a:cubicBezTo>
                  <a:cubicBezTo>
                    <a:pt x="1" y="478"/>
                    <a:pt x="117" y="594"/>
                    <a:pt x="262" y="681"/>
                  </a:cubicBezTo>
                  <a:cubicBezTo>
                    <a:pt x="1193" y="1292"/>
                    <a:pt x="2298" y="1583"/>
                    <a:pt x="3432" y="1583"/>
                  </a:cubicBezTo>
                  <a:cubicBezTo>
                    <a:pt x="3723" y="1583"/>
                    <a:pt x="3985" y="1554"/>
                    <a:pt x="4276" y="1496"/>
                  </a:cubicBezTo>
                  <a:cubicBezTo>
                    <a:pt x="4625" y="1437"/>
                    <a:pt x="4625" y="1292"/>
                    <a:pt x="4334" y="1088"/>
                  </a:cubicBezTo>
                  <a:cubicBezTo>
                    <a:pt x="3781" y="769"/>
                    <a:pt x="3229" y="536"/>
                    <a:pt x="2618" y="361"/>
                  </a:cubicBezTo>
                  <a:cubicBezTo>
                    <a:pt x="1949" y="158"/>
                    <a:pt x="1280" y="42"/>
                    <a:pt x="582" y="12"/>
                  </a:cubicBezTo>
                  <a:cubicBezTo>
                    <a:pt x="548" y="4"/>
                    <a:pt x="512" y="0"/>
                    <a:pt x="4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rot="10800000">
              <a:off x="815911" y="1879232"/>
              <a:ext cx="183538" cy="142832"/>
            </a:xfrm>
            <a:custGeom>
              <a:rect b="b" l="l" r="r" t="t"/>
              <a:pathLst>
                <a:path extrusionOk="0" h="2386" w="3066">
                  <a:moveTo>
                    <a:pt x="1522" y="0"/>
                  </a:moveTo>
                  <a:cubicBezTo>
                    <a:pt x="1134" y="0"/>
                    <a:pt x="755" y="193"/>
                    <a:pt x="536" y="558"/>
                  </a:cubicBezTo>
                  <a:cubicBezTo>
                    <a:pt x="1" y="1361"/>
                    <a:pt x="598" y="2385"/>
                    <a:pt x="1512" y="2385"/>
                  </a:cubicBezTo>
                  <a:cubicBezTo>
                    <a:pt x="1592" y="2385"/>
                    <a:pt x="1674" y="2378"/>
                    <a:pt x="1757" y="2361"/>
                  </a:cubicBezTo>
                  <a:cubicBezTo>
                    <a:pt x="2804" y="2158"/>
                    <a:pt x="3066" y="791"/>
                    <a:pt x="2193" y="209"/>
                  </a:cubicBezTo>
                  <a:cubicBezTo>
                    <a:pt x="1988" y="68"/>
                    <a:pt x="1753" y="0"/>
                    <a:pt x="15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rot="10800000">
              <a:off x="702714" y="2380625"/>
              <a:ext cx="183598" cy="142832"/>
            </a:xfrm>
            <a:custGeom>
              <a:rect b="b" l="l" r="r" t="t"/>
              <a:pathLst>
                <a:path extrusionOk="0" h="2386" w="3067">
                  <a:moveTo>
                    <a:pt x="1523" y="1"/>
                  </a:moveTo>
                  <a:cubicBezTo>
                    <a:pt x="1134" y="1"/>
                    <a:pt x="755" y="194"/>
                    <a:pt x="536" y="559"/>
                  </a:cubicBezTo>
                  <a:cubicBezTo>
                    <a:pt x="1" y="1362"/>
                    <a:pt x="623" y="2386"/>
                    <a:pt x="1519" y="2386"/>
                  </a:cubicBezTo>
                  <a:cubicBezTo>
                    <a:pt x="1596" y="2386"/>
                    <a:pt x="1676" y="2378"/>
                    <a:pt x="1758" y="2362"/>
                  </a:cubicBezTo>
                  <a:cubicBezTo>
                    <a:pt x="2804" y="2158"/>
                    <a:pt x="3066" y="792"/>
                    <a:pt x="2194" y="210"/>
                  </a:cubicBezTo>
                  <a:cubicBezTo>
                    <a:pt x="1988" y="69"/>
                    <a:pt x="1754" y="1"/>
                    <a:pt x="1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rot="10800000">
              <a:off x="321518" y="2448089"/>
              <a:ext cx="184915" cy="141994"/>
            </a:xfrm>
            <a:custGeom>
              <a:rect b="b" l="l" r="r" t="t"/>
              <a:pathLst>
                <a:path extrusionOk="0" h="2372" w="3089">
                  <a:moveTo>
                    <a:pt x="1546" y="0"/>
                  </a:moveTo>
                  <a:cubicBezTo>
                    <a:pt x="1151" y="0"/>
                    <a:pt x="770" y="187"/>
                    <a:pt x="530" y="538"/>
                  </a:cubicBezTo>
                  <a:cubicBezTo>
                    <a:pt x="0" y="1358"/>
                    <a:pt x="603" y="2372"/>
                    <a:pt x="1505" y="2372"/>
                  </a:cubicBezTo>
                  <a:cubicBezTo>
                    <a:pt x="1594" y="2372"/>
                    <a:pt x="1686" y="2362"/>
                    <a:pt x="1780" y="2341"/>
                  </a:cubicBezTo>
                  <a:cubicBezTo>
                    <a:pt x="2798" y="2137"/>
                    <a:pt x="3089" y="800"/>
                    <a:pt x="2216" y="189"/>
                  </a:cubicBezTo>
                  <a:cubicBezTo>
                    <a:pt x="2004" y="62"/>
                    <a:pt x="1773" y="0"/>
                    <a:pt x="1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rot="10800000">
              <a:off x="255374" y="2127891"/>
              <a:ext cx="102724" cy="236816"/>
            </a:xfrm>
            <a:custGeom>
              <a:rect b="b" l="l" r="r" t="t"/>
              <a:pathLst>
                <a:path extrusionOk="0" h="3956" w="1716">
                  <a:moveTo>
                    <a:pt x="1222" y="1"/>
                  </a:moveTo>
                  <a:cubicBezTo>
                    <a:pt x="1105" y="1"/>
                    <a:pt x="989" y="30"/>
                    <a:pt x="902" y="117"/>
                  </a:cubicBezTo>
                  <a:cubicBezTo>
                    <a:pt x="814" y="204"/>
                    <a:pt x="727" y="292"/>
                    <a:pt x="669" y="408"/>
                  </a:cubicBezTo>
                  <a:cubicBezTo>
                    <a:pt x="524" y="641"/>
                    <a:pt x="407" y="902"/>
                    <a:pt x="320" y="1193"/>
                  </a:cubicBezTo>
                  <a:cubicBezTo>
                    <a:pt x="146" y="1658"/>
                    <a:pt x="29" y="2153"/>
                    <a:pt x="29" y="2676"/>
                  </a:cubicBezTo>
                  <a:cubicBezTo>
                    <a:pt x="0" y="2938"/>
                    <a:pt x="29" y="3200"/>
                    <a:pt x="58" y="3432"/>
                  </a:cubicBezTo>
                  <a:cubicBezTo>
                    <a:pt x="58" y="3607"/>
                    <a:pt x="87" y="3869"/>
                    <a:pt x="204" y="3956"/>
                  </a:cubicBezTo>
                  <a:cubicBezTo>
                    <a:pt x="233" y="3869"/>
                    <a:pt x="262" y="3781"/>
                    <a:pt x="262" y="3694"/>
                  </a:cubicBezTo>
                  <a:cubicBezTo>
                    <a:pt x="291" y="3578"/>
                    <a:pt x="320" y="3461"/>
                    <a:pt x="349" y="3374"/>
                  </a:cubicBezTo>
                  <a:cubicBezTo>
                    <a:pt x="436" y="3141"/>
                    <a:pt x="553" y="2938"/>
                    <a:pt x="698" y="2734"/>
                  </a:cubicBezTo>
                  <a:cubicBezTo>
                    <a:pt x="960" y="2385"/>
                    <a:pt x="1222" y="2036"/>
                    <a:pt x="1454" y="1658"/>
                  </a:cubicBezTo>
                  <a:cubicBezTo>
                    <a:pt x="1658" y="1280"/>
                    <a:pt x="1716" y="815"/>
                    <a:pt x="1600" y="379"/>
                  </a:cubicBezTo>
                  <a:cubicBezTo>
                    <a:pt x="1541" y="204"/>
                    <a:pt x="1396" y="59"/>
                    <a:pt x="1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26"/>
          <p:cNvGrpSpPr/>
          <p:nvPr/>
        </p:nvGrpSpPr>
        <p:grpSpPr>
          <a:xfrm flipH="1" rot="-6543710">
            <a:off x="1577643" y="66314"/>
            <a:ext cx="492736" cy="771288"/>
            <a:chOff x="1089180" y="629030"/>
            <a:chExt cx="492719" cy="771261"/>
          </a:xfrm>
        </p:grpSpPr>
        <p:grpSp>
          <p:nvGrpSpPr>
            <p:cNvPr id="588" name="Google Shape;588;p26"/>
            <p:cNvGrpSpPr/>
            <p:nvPr/>
          </p:nvGrpSpPr>
          <p:grpSpPr>
            <a:xfrm>
              <a:off x="1096177" y="629030"/>
              <a:ext cx="485721" cy="771261"/>
              <a:chOff x="1096177" y="629030"/>
              <a:chExt cx="485721" cy="771261"/>
            </a:xfrm>
          </p:grpSpPr>
          <p:sp>
            <p:nvSpPr>
              <p:cNvPr id="589" name="Google Shape;589;p26"/>
              <p:cNvSpPr/>
              <p:nvPr/>
            </p:nvSpPr>
            <p:spPr>
              <a:xfrm rot="10800000">
                <a:off x="1096177" y="629030"/>
                <a:ext cx="356900" cy="531040"/>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rot="10800000">
                <a:off x="1129220" y="693453"/>
                <a:ext cx="386532" cy="101168"/>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rot="10800000">
                <a:off x="1202371" y="846636"/>
                <a:ext cx="343012" cy="101347"/>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rot="10800000">
                <a:off x="1277198" y="975277"/>
                <a:ext cx="304700" cy="108291"/>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rot="10800000">
                <a:off x="1403328" y="1110680"/>
                <a:ext cx="173362" cy="178869"/>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rot="10800000">
                <a:off x="1364242" y="1090383"/>
                <a:ext cx="69680" cy="309908"/>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rot="10800000">
                <a:off x="1230212" y="935042"/>
                <a:ext cx="80156" cy="370549"/>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6"/>
            <p:cNvSpPr/>
            <p:nvPr/>
          </p:nvSpPr>
          <p:spPr>
            <a:xfrm rot="10800000">
              <a:off x="1089180" y="731096"/>
              <a:ext cx="78420" cy="406766"/>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6"/>
          <p:cNvGrpSpPr/>
          <p:nvPr/>
        </p:nvGrpSpPr>
        <p:grpSpPr>
          <a:xfrm flipH="1" rot="9214553">
            <a:off x="491008" y="1001810"/>
            <a:ext cx="642427" cy="811231"/>
            <a:chOff x="361495" y="3179331"/>
            <a:chExt cx="642444" cy="811253"/>
          </a:xfrm>
        </p:grpSpPr>
        <p:sp>
          <p:nvSpPr>
            <p:cNvPr id="598" name="Google Shape;598;p26"/>
            <p:cNvSpPr/>
            <p:nvPr/>
          </p:nvSpPr>
          <p:spPr>
            <a:xfrm rot="10800000">
              <a:off x="361495" y="3179331"/>
              <a:ext cx="642444" cy="686623"/>
            </a:xfrm>
            <a:custGeom>
              <a:rect b="b" l="l" r="r" t="t"/>
              <a:pathLst>
                <a:path extrusionOk="0" h="11470" w="10732">
                  <a:moveTo>
                    <a:pt x="7694" y="0"/>
                  </a:moveTo>
                  <a:cubicBezTo>
                    <a:pt x="7420" y="0"/>
                    <a:pt x="7149" y="59"/>
                    <a:pt x="6892" y="157"/>
                  </a:cubicBezTo>
                  <a:cubicBezTo>
                    <a:pt x="5235" y="739"/>
                    <a:pt x="3752" y="1699"/>
                    <a:pt x="2559" y="2978"/>
                  </a:cubicBezTo>
                  <a:cubicBezTo>
                    <a:pt x="2268" y="3269"/>
                    <a:pt x="2007" y="3676"/>
                    <a:pt x="2152" y="4054"/>
                  </a:cubicBezTo>
                  <a:cubicBezTo>
                    <a:pt x="2287" y="4351"/>
                    <a:pt x="2572" y="4523"/>
                    <a:pt x="2868" y="4523"/>
                  </a:cubicBezTo>
                  <a:cubicBezTo>
                    <a:pt x="2891" y="4523"/>
                    <a:pt x="2914" y="4522"/>
                    <a:pt x="2937" y="4520"/>
                  </a:cubicBezTo>
                  <a:cubicBezTo>
                    <a:pt x="3257" y="4491"/>
                    <a:pt x="3577" y="4374"/>
                    <a:pt x="3868" y="4229"/>
                  </a:cubicBezTo>
                  <a:lnTo>
                    <a:pt x="3868" y="4229"/>
                  </a:lnTo>
                  <a:cubicBezTo>
                    <a:pt x="2501" y="5043"/>
                    <a:pt x="1280" y="6119"/>
                    <a:pt x="320" y="7399"/>
                  </a:cubicBezTo>
                  <a:cubicBezTo>
                    <a:pt x="87" y="7602"/>
                    <a:pt x="0" y="7893"/>
                    <a:pt x="29" y="8213"/>
                  </a:cubicBezTo>
                  <a:cubicBezTo>
                    <a:pt x="131" y="8492"/>
                    <a:pt x="409" y="8660"/>
                    <a:pt x="710" y="8660"/>
                  </a:cubicBezTo>
                  <a:cubicBezTo>
                    <a:pt x="754" y="8660"/>
                    <a:pt x="799" y="8657"/>
                    <a:pt x="843" y="8649"/>
                  </a:cubicBezTo>
                  <a:cubicBezTo>
                    <a:pt x="1163" y="8562"/>
                    <a:pt x="1454" y="8416"/>
                    <a:pt x="1716" y="8184"/>
                  </a:cubicBezTo>
                  <a:cubicBezTo>
                    <a:pt x="1949" y="7951"/>
                    <a:pt x="2239" y="7748"/>
                    <a:pt x="2559" y="7631"/>
                  </a:cubicBezTo>
                  <a:lnTo>
                    <a:pt x="2559" y="7631"/>
                  </a:lnTo>
                  <a:cubicBezTo>
                    <a:pt x="1890" y="8300"/>
                    <a:pt x="1367" y="9056"/>
                    <a:pt x="960" y="9870"/>
                  </a:cubicBezTo>
                  <a:cubicBezTo>
                    <a:pt x="727" y="10219"/>
                    <a:pt x="698" y="10656"/>
                    <a:pt x="843" y="11034"/>
                  </a:cubicBezTo>
                  <a:cubicBezTo>
                    <a:pt x="1018" y="11325"/>
                    <a:pt x="1309" y="11470"/>
                    <a:pt x="1658" y="11470"/>
                  </a:cubicBezTo>
                  <a:cubicBezTo>
                    <a:pt x="1978" y="11441"/>
                    <a:pt x="2268" y="11354"/>
                    <a:pt x="2559" y="11208"/>
                  </a:cubicBezTo>
                  <a:cubicBezTo>
                    <a:pt x="3984" y="10539"/>
                    <a:pt x="5177" y="9405"/>
                    <a:pt x="5904" y="7980"/>
                  </a:cubicBezTo>
                  <a:lnTo>
                    <a:pt x="5904" y="7980"/>
                  </a:lnTo>
                  <a:cubicBezTo>
                    <a:pt x="5883" y="8669"/>
                    <a:pt x="6447" y="9149"/>
                    <a:pt x="7046" y="9149"/>
                  </a:cubicBezTo>
                  <a:cubicBezTo>
                    <a:pt x="7282" y="9149"/>
                    <a:pt x="7523" y="9075"/>
                    <a:pt x="7736" y="8911"/>
                  </a:cubicBezTo>
                  <a:cubicBezTo>
                    <a:pt x="8056" y="8620"/>
                    <a:pt x="8288" y="8213"/>
                    <a:pt x="8346" y="7777"/>
                  </a:cubicBezTo>
                  <a:cubicBezTo>
                    <a:pt x="8637" y="6701"/>
                    <a:pt x="8608" y="5567"/>
                    <a:pt x="8317" y="4491"/>
                  </a:cubicBezTo>
                  <a:lnTo>
                    <a:pt x="8317" y="4491"/>
                  </a:lnTo>
                  <a:cubicBezTo>
                    <a:pt x="8492" y="4927"/>
                    <a:pt x="8724" y="5334"/>
                    <a:pt x="9073" y="5654"/>
                  </a:cubicBezTo>
                  <a:cubicBezTo>
                    <a:pt x="9265" y="5830"/>
                    <a:pt x="9510" y="5918"/>
                    <a:pt x="9759" y="5918"/>
                  </a:cubicBezTo>
                  <a:cubicBezTo>
                    <a:pt x="9963" y="5918"/>
                    <a:pt x="10170" y="5859"/>
                    <a:pt x="10353" y="5741"/>
                  </a:cubicBezTo>
                  <a:cubicBezTo>
                    <a:pt x="10731" y="5421"/>
                    <a:pt x="10702" y="4839"/>
                    <a:pt x="10615" y="4345"/>
                  </a:cubicBezTo>
                  <a:cubicBezTo>
                    <a:pt x="10498" y="3880"/>
                    <a:pt x="10353" y="3385"/>
                    <a:pt x="10178" y="2949"/>
                  </a:cubicBezTo>
                  <a:cubicBezTo>
                    <a:pt x="9859" y="2135"/>
                    <a:pt x="9422" y="1379"/>
                    <a:pt x="8870" y="710"/>
                  </a:cubicBezTo>
                  <a:cubicBezTo>
                    <a:pt x="8695" y="419"/>
                    <a:pt x="8405" y="187"/>
                    <a:pt x="8085" y="41"/>
                  </a:cubicBezTo>
                  <a:cubicBezTo>
                    <a:pt x="7954" y="13"/>
                    <a:pt x="7824" y="0"/>
                    <a:pt x="7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rot="10800000">
              <a:off x="490324" y="3388187"/>
              <a:ext cx="287340" cy="602396"/>
            </a:xfrm>
            <a:custGeom>
              <a:rect b="b" l="l" r="r" t="t"/>
              <a:pathLst>
                <a:path extrusionOk="0" h="10063" w="4800">
                  <a:moveTo>
                    <a:pt x="4799" y="0"/>
                  </a:moveTo>
                  <a:cubicBezTo>
                    <a:pt x="4159" y="1745"/>
                    <a:pt x="3490" y="3490"/>
                    <a:pt x="2676" y="5148"/>
                  </a:cubicBezTo>
                  <a:cubicBezTo>
                    <a:pt x="1862" y="6834"/>
                    <a:pt x="960" y="8434"/>
                    <a:pt x="1" y="10062"/>
                  </a:cubicBezTo>
                  <a:cubicBezTo>
                    <a:pt x="2443" y="7183"/>
                    <a:pt x="4101" y="3723"/>
                    <a:pt x="47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rot="10800000">
              <a:off x="634831" y="3470031"/>
              <a:ext cx="191560" cy="116672"/>
            </a:xfrm>
            <a:custGeom>
              <a:rect b="b" l="l" r="r" t="t"/>
              <a:pathLst>
                <a:path extrusionOk="0" h="1949" w="3200">
                  <a:moveTo>
                    <a:pt x="2734" y="0"/>
                  </a:moveTo>
                  <a:lnTo>
                    <a:pt x="2530" y="58"/>
                  </a:lnTo>
                  <a:cubicBezTo>
                    <a:pt x="2036" y="204"/>
                    <a:pt x="1571" y="436"/>
                    <a:pt x="1135" y="727"/>
                  </a:cubicBezTo>
                  <a:cubicBezTo>
                    <a:pt x="698" y="1018"/>
                    <a:pt x="320" y="1367"/>
                    <a:pt x="0" y="1774"/>
                  </a:cubicBezTo>
                  <a:cubicBezTo>
                    <a:pt x="466" y="1541"/>
                    <a:pt x="873" y="1280"/>
                    <a:pt x="1338" y="1047"/>
                  </a:cubicBezTo>
                  <a:cubicBezTo>
                    <a:pt x="1717" y="845"/>
                    <a:pt x="2095" y="665"/>
                    <a:pt x="2493" y="507"/>
                  </a:cubicBezTo>
                  <a:lnTo>
                    <a:pt x="2493" y="507"/>
                  </a:lnTo>
                  <a:cubicBezTo>
                    <a:pt x="2684" y="1010"/>
                    <a:pt x="2919" y="1490"/>
                    <a:pt x="3199" y="1948"/>
                  </a:cubicBezTo>
                  <a:cubicBezTo>
                    <a:pt x="3112" y="1338"/>
                    <a:pt x="2967" y="756"/>
                    <a:pt x="2792" y="174"/>
                  </a:cubicBezTo>
                  <a:lnTo>
                    <a:pt x="27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rot="10800000">
              <a:off x="478177" y="3666733"/>
              <a:ext cx="73152" cy="121940"/>
            </a:xfrm>
            <a:custGeom>
              <a:rect b="b" l="l" r="r" t="t"/>
              <a:pathLst>
                <a:path extrusionOk="0" h="2037" w="1222">
                  <a:moveTo>
                    <a:pt x="0" y="1"/>
                  </a:moveTo>
                  <a:cubicBezTo>
                    <a:pt x="117" y="379"/>
                    <a:pt x="291" y="728"/>
                    <a:pt x="495" y="1077"/>
                  </a:cubicBezTo>
                  <a:cubicBezTo>
                    <a:pt x="698" y="1426"/>
                    <a:pt x="931" y="1745"/>
                    <a:pt x="1222" y="2036"/>
                  </a:cubicBezTo>
                  <a:cubicBezTo>
                    <a:pt x="1193" y="1193"/>
                    <a:pt x="727" y="40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rot="10800000">
              <a:off x="593049" y="3638900"/>
              <a:ext cx="135888" cy="52978"/>
            </a:xfrm>
            <a:custGeom>
              <a:rect b="b" l="l" r="r" t="t"/>
              <a:pathLst>
                <a:path extrusionOk="0" h="885" w="2270">
                  <a:moveTo>
                    <a:pt x="1872" y="0"/>
                  </a:moveTo>
                  <a:cubicBezTo>
                    <a:pt x="1588" y="0"/>
                    <a:pt x="1305" y="59"/>
                    <a:pt x="1048" y="158"/>
                  </a:cubicBezTo>
                  <a:cubicBezTo>
                    <a:pt x="641" y="303"/>
                    <a:pt x="292" y="565"/>
                    <a:pt x="1" y="885"/>
                  </a:cubicBezTo>
                  <a:cubicBezTo>
                    <a:pt x="408" y="826"/>
                    <a:pt x="815" y="710"/>
                    <a:pt x="1193" y="565"/>
                  </a:cubicBezTo>
                  <a:cubicBezTo>
                    <a:pt x="1571" y="419"/>
                    <a:pt x="1920" y="245"/>
                    <a:pt x="2269" y="41"/>
                  </a:cubicBezTo>
                  <a:cubicBezTo>
                    <a:pt x="2139" y="13"/>
                    <a:pt x="2005"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603" name="Shape 603"/>
        <p:cNvGrpSpPr/>
        <p:nvPr/>
      </p:nvGrpSpPr>
      <p:grpSpPr>
        <a:xfrm>
          <a:off x="0" y="0"/>
          <a:ext cx="0" cy="0"/>
          <a:chOff x="0" y="0"/>
          <a:chExt cx="0" cy="0"/>
        </a:xfrm>
      </p:grpSpPr>
      <p:sp>
        <p:nvSpPr>
          <p:cNvPr id="604" name="Google Shape;604;p27"/>
          <p:cNvSpPr txBox="1"/>
          <p:nvPr>
            <p:ph type="title"/>
          </p:nvPr>
        </p:nvSpPr>
        <p:spPr>
          <a:xfrm>
            <a:off x="731550" y="447456"/>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05" name="Google Shape;605;p27"/>
          <p:cNvSpPr/>
          <p:nvPr/>
        </p:nvSpPr>
        <p:spPr>
          <a:xfrm rot="-5400000">
            <a:off x="6821785" y="2810121"/>
            <a:ext cx="1769421" cy="2941893"/>
          </a:xfrm>
          <a:custGeom>
            <a:rect b="b" l="l" r="r" t="t"/>
            <a:pathLst>
              <a:path extrusionOk="0" h="68921" w="41453">
                <a:moveTo>
                  <a:pt x="0" y="1"/>
                </a:moveTo>
                <a:lnTo>
                  <a:pt x="0" y="68920"/>
                </a:lnTo>
                <a:lnTo>
                  <a:pt x="38855" y="68920"/>
                </a:lnTo>
                <a:cubicBezTo>
                  <a:pt x="41452" y="58139"/>
                  <a:pt x="33553" y="45722"/>
                  <a:pt x="21029" y="41879"/>
                </a:cubicBezTo>
                <a:cubicBezTo>
                  <a:pt x="6476" y="37360"/>
                  <a:pt x="12596" y="28501"/>
                  <a:pt x="11920" y="14944"/>
                </a:cubicBezTo>
                <a:cubicBezTo>
                  <a:pt x="11422" y="4697"/>
                  <a:pt x="3701" y="113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27"/>
          <p:cNvGrpSpPr/>
          <p:nvPr/>
        </p:nvGrpSpPr>
        <p:grpSpPr>
          <a:xfrm>
            <a:off x="6833580" y="3665308"/>
            <a:ext cx="2180812" cy="1403285"/>
            <a:chOff x="6833580" y="3665308"/>
            <a:chExt cx="2180812" cy="1403285"/>
          </a:xfrm>
        </p:grpSpPr>
        <p:grpSp>
          <p:nvGrpSpPr>
            <p:cNvPr id="607" name="Google Shape;607;p27"/>
            <p:cNvGrpSpPr/>
            <p:nvPr/>
          </p:nvGrpSpPr>
          <p:grpSpPr>
            <a:xfrm>
              <a:off x="7412246" y="3665308"/>
              <a:ext cx="1602146" cy="1403285"/>
              <a:chOff x="4270184" y="3429402"/>
              <a:chExt cx="1477041" cy="1293708"/>
            </a:xfrm>
          </p:grpSpPr>
          <p:sp>
            <p:nvSpPr>
              <p:cNvPr id="608" name="Google Shape;608;p27"/>
              <p:cNvSpPr/>
              <p:nvPr/>
            </p:nvSpPr>
            <p:spPr>
              <a:xfrm rot="5400000">
                <a:off x="4261695" y="4323971"/>
                <a:ext cx="398778" cy="381800"/>
              </a:xfrm>
              <a:custGeom>
                <a:rect b="b" l="l" r="r" t="t"/>
                <a:pathLst>
                  <a:path extrusionOk="0" h="10052" w="10499">
                    <a:moveTo>
                      <a:pt x="3985" y="1"/>
                    </a:moveTo>
                    <a:cubicBezTo>
                      <a:pt x="3812" y="1"/>
                      <a:pt x="3657" y="79"/>
                      <a:pt x="3519" y="193"/>
                    </a:cubicBezTo>
                    <a:cubicBezTo>
                      <a:pt x="3403" y="368"/>
                      <a:pt x="3345" y="571"/>
                      <a:pt x="3345" y="775"/>
                    </a:cubicBezTo>
                    <a:cubicBezTo>
                      <a:pt x="3345" y="1531"/>
                      <a:pt x="3607" y="2287"/>
                      <a:pt x="4101" y="2869"/>
                    </a:cubicBezTo>
                    <a:cubicBezTo>
                      <a:pt x="2938" y="2898"/>
                      <a:pt x="1833" y="3276"/>
                      <a:pt x="873" y="3945"/>
                    </a:cubicBezTo>
                    <a:cubicBezTo>
                      <a:pt x="582" y="4148"/>
                      <a:pt x="350" y="4381"/>
                      <a:pt x="175" y="4672"/>
                    </a:cubicBezTo>
                    <a:cubicBezTo>
                      <a:pt x="1" y="4992"/>
                      <a:pt x="1" y="5341"/>
                      <a:pt x="175" y="5660"/>
                    </a:cubicBezTo>
                    <a:cubicBezTo>
                      <a:pt x="376" y="5962"/>
                      <a:pt x="758" y="6055"/>
                      <a:pt x="1147" y="6055"/>
                    </a:cubicBezTo>
                    <a:cubicBezTo>
                      <a:pt x="1321" y="6055"/>
                      <a:pt x="1497" y="6036"/>
                      <a:pt x="1658" y="6009"/>
                    </a:cubicBezTo>
                    <a:cubicBezTo>
                      <a:pt x="2880" y="5806"/>
                      <a:pt x="4072" y="5341"/>
                      <a:pt x="5090" y="4643"/>
                    </a:cubicBezTo>
                    <a:lnTo>
                      <a:pt x="5090" y="4643"/>
                    </a:lnTo>
                    <a:cubicBezTo>
                      <a:pt x="4072" y="5690"/>
                      <a:pt x="3403" y="6998"/>
                      <a:pt x="3141" y="8452"/>
                    </a:cubicBezTo>
                    <a:cubicBezTo>
                      <a:pt x="3083" y="8714"/>
                      <a:pt x="3083" y="9005"/>
                      <a:pt x="3112" y="9266"/>
                    </a:cubicBezTo>
                    <a:cubicBezTo>
                      <a:pt x="3171" y="9557"/>
                      <a:pt x="3345" y="9819"/>
                      <a:pt x="3578" y="9964"/>
                    </a:cubicBezTo>
                    <a:cubicBezTo>
                      <a:pt x="3709" y="10023"/>
                      <a:pt x="3854" y="10052"/>
                      <a:pt x="3999" y="10052"/>
                    </a:cubicBezTo>
                    <a:cubicBezTo>
                      <a:pt x="4145" y="10052"/>
                      <a:pt x="4290" y="10023"/>
                      <a:pt x="4421" y="9964"/>
                    </a:cubicBezTo>
                    <a:cubicBezTo>
                      <a:pt x="4683" y="9819"/>
                      <a:pt x="4915" y="9645"/>
                      <a:pt x="5119" y="9412"/>
                    </a:cubicBezTo>
                    <a:cubicBezTo>
                      <a:pt x="6166" y="8307"/>
                      <a:pt x="6835" y="6853"/>
                      <a:pt x="6951" y="5312"/>
                    </a:cubicBezTo>
                    <a:cubicBezTo>
                      <a:pt x="7271" y="6184"/>
                      <a:pt x="7794" y="6940"/>
                      <a:pt x="8521" y="7522"/>
                    </a:cubicBezTo>
                    <a:cubicBezTo>
                      <a:pt x="8715" y="7739"/>
                      <a:pt x="8988" y="7856"/>
                      <a:pt x="9276" y="7856"/>
                    </a:cubicBezTo>
                    <a:cubicBezTo>
                      <a:pt x="9334" y="7856"/>
                      <a:pt x="9393" y="7851"/>
                      <a:pt x="9452" y="7842"/>
                    </a:cubicBezTo>
                    <a:cubicBezTo>
                      <a:pt x="9714" y="7754"/>
                      <a:pt x="9888" y="7522"/>
                      <a:pt x="9946" y="7260"/>
                    </a:cubicBezTo>
                    <a:cubicBezTo>
                      <a:pt x="9975" y="6998"/>
                      <a:pt x="9975" y="6736"/>
                      <a:pt x="9888" y="6475"/>
                    </a:cubicBezTo>
                    <a:cubicBezTo>
                      <a:pt x="9597" y="5253"/>
                      <a:pt x="8929" y="4177"/>
                      <a:pt x="7969" y="3392"/>
                    </a:cubicBezTo>
                    <a:cubicBezTo>
                      <a:pt x="8725" y="3305"/>
                      <a:pt x="9452" y="2985"/>
                      <a:pt x="10034" y="2491"/>
                    </a:cubicBezTo>
                    <a:cubicBezTo>
                      <a:pt x="10266" y="2287"/>
                      <a:pt x="10499" y="1996"/>
                      <a:pt x="10412" y="1705"/>
                    </a:cubicBezTo>
                    <a:cubicBezTo>
                      <a:pt x="10354" y="1531"/>
                      <a:pt x="10179" y="1386"/>
                      <a:pt x="9975" y="1357"/>
                    </a:cubicBezTo>
                    <a:cubicBezTo>
                      <a:pt x="9874" y="1327"/>
                      <a:pt x="9779" y="1313"/>
                      <a:pt x="9685" y="1313"/>
                    </a:cubicBezTo>
                    <a:cubicBezTo>
                      <a:pt x="9590" y="1313"/>
                      <a:pt x="9496" y="1327"/>
                      <a:pt x="9394" y="1357"/>
                    </a:cubicBezTo>
                    <a:cubicBezTo>
                      <a:pt x="8870" y="1415"/>
                      <a:pt x="8376" y="1531"/>
                      <a:pt x="7882" y="1705"/>
                    </a:cubicBezTo>
                    <a:cubicBezTo>
                      <a:pt x="7475" y="1851"/>
                      <a:pt x="6980" y="2258"/>
                      <a:pt x="6544" y="2258"/>
                    </a:cubicBezTo>
                    <a:cubicBezTo>
                      <a:pt x="6079" y="2258"/>
                      <a:pt x="5962" y="1618"/>
                      <a:pt x="5759" y="1327"/>
                    </a:cubicBezTo>
                    <a:cubicBezTo>
                      <a:pt x="5468" y="891"/>
                      <a:pt x="5119" y="542"/>
                      <a:pt x="4712" y="281"/>
                    </a:cubicBezTo>
                    <a:cubicBezTo>
                      <a:pt x="4537" y="135"/>
                      <a:pt x="4334" y="48"/>
                      <a:pt x="4130" y="19"/>
                    </a:cubicBezTo>
                    <a:cubicBezTo>
                      <a:pt x="4080" y="6"/>
                      <a:pt x="4032" y="1"/>
                      <a:pt x="3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rot="5400000">
                <a:off x="4406581" y="4492781"/>
                <a:ext cx="229794" cy="85081"/>
              </a:xfrm>
              <a:custGeom>
                <a:rect b="b" l="l" r="r" t="t"/>
                <a:pathLst>
                  <a:path extrusionOk="0" h="2240" w="6050">
                    <a:moveTo>
                      <a:pt x="6049" y="0"/>
                    </a:moveTo>
                    <a:lnTo>
                      <a:pt x="6049" y="0"/>
                    </a:lnTo>
                    <a:cubicBezTo>
                      <a:pt x="5002" y="291"/>
                      <a:pt x="3984" y="640"/>
                      <a:pt x="2996" y="1018"/>
                    </a:cubicBezTo>
                    <a:cubicBezTo>
                      <a:pt x="1978" y="1396"/>
                      <a:pt x="989" y="1774"/>
                      <a:pt x="0" y="2239"/>
                    </a:cubicBezTo>
                    <a:cubicBezTo>
                      <a:pt x="1018" y="1920"/>
                      <a:pt x="2065" y="1571"/>
                      <a:pt x="3054" y="1192"/>
                    </a:cubicBezTo>
                    <a:cubicBezTo>
                      <a:pt x="4043" y="814"/>
                      <a:pt x="5060" y="436"/>
                      <a:pt x="6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rot="5400000">
                <a:off x="4408233" y="4480075"/>
                <a:ext cx="176771" cy="190026"/>
              </a:xfrm>
              <a:custGeom>
                <a:rect b="b" l="l" r="r" t="t"/>
                <a:pathLst>
                  <a:path extrusionOk="0" h="5003" w="4654">
                    <a:moveTo>
                      <a:pt x="0" y="0"/>
                    </a:moveTo>
                    <a:cubicBezTo>
                      <a:pt x="262" y="87"/>
                      <a:pt x="524" y="233"/>
                      <a:pt x="727" y="436"/>
                    </a:cubicBezTo>
                    <a:cubicBezTo>
                      <a:pt x="931" y="611"/>
                      <a:pt x="1163" y="814"/>
                      <a:pt x="1367" y="1018"/>
                    </a:cubicBezTo>
                    <a:cubicBezTo>
                      <a:pt x="1803" y="1396"/>
                      <a:pt x="2210" y="1803"/>
                      <a:pt x="2588" y="2239"/>
                    </a:cubicBezTo>
                    <a:cubicBezTo>
                      <a:pt x="3345" y="3083"/>
                      <a:pt x="4042" y="4013"/>
                      <a:pt x="4653" y="5002"/>
                    </a:cubicBezTo>
                    <a:cubicBezTo>
                      <a:pt x="4159" y="3955"/>
                      <a:pt x="3519" y="2966"/>
                      <a:pt x="2734" y="2094"/>
                    </a:cubicBezTo>
                    <a:cubicBezTo>
                      <a:pt x="2356" y="1658"/>
                      <a:pt x="1920" y="1251"/>
                      <a:pt x="1483" y="902"/>
                    </a:cubicBezTo>
                    <a:cubicBezTo>
                      <a:pt x="1251" y="727"/>
                      <a:pt x="1018" y="524"/>
                      <a:pt x="785" y="349"/>
                    </a:cubicBezTo>
                    <a:cubicBezTo>
                      <a:pt x="553" y="175"/>
                      <a:pt x="291" y="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rot="5400000">
                <a:off x="4507649" y="4367399"/>
                <a:ext cx="70723" cy="364556"/>
              </a:xfrm>
              <a:custGeom>
                <a:rect b="b" l="l" r="r" t="t"/>
                <a:pathLst>
                  <a:path extrusionOk="0" h="9598" w="1862">
                    <a:moveTo>
                      <a:pt x="1861" y="0"/>
                    </a:moveTo>
                    <a:lnTo>
                      <a:pt x="1861" y="0"/>
                    </a:lnTo>
                    <a:cubicBezTo>
                      <a:pt x="1774" y="815"/>
                      <a:pt x="1687" y="1629"/>
                      <a:pt x="1600" y="2443"/>
                    </a:cubicBezTo>
                    <a:cubicBezTo>
                      <a:pt x="1483" y="3228"/>
                      <a:pt x="1338" y="4043"/>
                      <a:pt x="1193" y="4857"/>
                    </a:cubicBezTo>
                    <a:cubicBezTo>
                      <a:pt x="1047" y="5642"/>
                      <a:pt x="873" y="6427"/>
                      <a:pt x="669" y="7242"/>
                    </a:cubicBezTo>
                    <a:cubicBezTo>
                      <a:pt x="466" y="8027"/>
                      <a:pt x="233" y="8812"/>
                      <a:pt x="0" y="9597"/>
                    </a:cubicBezTo>
                    <a:cubicBezTo>
                      <a:pt x="320" y="8812"/>
                      <a:pt x="582" y="8056"/>
                      <a:pt x="785" y="7271"/>
                    </a:cubicBezTo>
                    <a:cubicBezTo>
                      <a:pt x="1018" y="6485"/>
                      <a:pt x="1222" y="5671"/>
                      <a:pt x="1367" y="4886"/>
                    </a:cubicBezTo>
                    <a:cubicBezTo>
                      <a:pt x="1542" y="4072"/>
                      <a:pt x="1658" y="3257"/>
                      <a:pt x="1745" y="2443"/>
                    </a:cubicBezTo>
                    <a:cubicBezTo>
                      <a:pt x="1803" y="1629"/>
                      <a:pt x="1861" y="815"/>
                      <a:pt x="1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rot="5400000">
                <a:off x="5074941" y="3622751"/>
                <a:ext cx="447396" cy="149119"/>
              </a:xfrm>
              <a:custGeom>
                <a:rect b="b" l="l" r="r" t="t"/>
                <a:pathLst>
                  <a:path extrusionOk="0" h="3926" w="11779">
                    <a:moveTo>
                      <a:pt x="11778" y="0"/>
                    </a:moveTo>
                    <a:lnTo>
                      <a:pt x="11778" y="0"/>
                    </a:lnTo>
                    <a:cubicBezTo>
                      <a:pt x="10760" y="204"/>
                      <a:pt x="9742" y="436"/>
                      <a:pt x="8754" y="727"/>
                    </a:cubicBezTo>
                    <a:cubicBezTo>
                      <a:pt x="7736" y="989"/>
                      <a:pt x="6747" y="1280"/>
                      <a:pt x="5758" y="1629"/>
                    </a:cubicBezTo>
                    <a:cubicBezTo>
                      <a:pt x="4770" y="1949"/>
                      <a:pt x="3810" y="2297"/>
                      <a:pt x="2850" y="2676"/>
                    </a:cubicBezTo>
                    <a:cubicBezTo>
                      <a:pt x="1861" y="3054"/>
                      <a:pt x="931" y="3461"/>
                      <a:pt x="0" y="3926"/>
                    </a:cubicBezTo>
                    <a:cubicBezTo>
                      <a:pt x="989" y="3664"/>
                      <a:pt x="1978" y="3344"/>
                      <a:pt x="2967" y="3054"/>
                    </a:cubicBezTo>
                    <a:cubicBezTo>
                      <a:pt x="3955" y="2763"/>
                      <a:pt x="4944" y="2443"/>
                      <a:pt x="5933" y="2094"/>
                    </a:cubicBezTo>
                    <a:cubicBezTo>
                      <a:pt x="6922" y="1774"/>
                      <a:pt x="7910" y="1454"/>
                      <a:pt x="8870" y="1105"/>
                    </a:cubicBezTo>
                    <a:cubicBezTo>
                      <a:pt x="9830" y="727"/>
                      <a:pt x="10818" y="407"/>
                      <a:pt x="11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rot="5400000">
                <a:off x="5166610" y="3564199"/>
                <a:ext cx="253001" cy="297137"/>
              </a:xfrm>
              <a:custGeom>
                <a:rect b="b" l="l" r="r" t="t"/>
                <a:pathLst>
                  <a:path extrusionOk="0" h="7823" w="6661">
                    <a:moveTo>
                      <a:pt x="1" y="0"/>
                    </a:moveTo>
                    <a:lnTo>
                      <a:pt x="1" y="0"/>
                    </a:lnTo>
                    <a:cubicBezTo>
                      <a:pt x="1106" y="465"/>
                      <a:pt x="2152" y="902"/>
                      <a:pt x="3170" y="1396"/>
                    </a:cubicBezTo>
                    <a:cubicBezTo>
                      <a:pt x="4157" y="1862"/>
                      <a:pt x="5117" y="2379"/>
                      <a:pt x="6052" y="2899"/>
                    </a:cubicBezTo>
                    <a:lnTo>
                      <a:pt x="6052" y="2899"/>
                    </a:lnTo>
                    <a:cubicBezTo>
                      <a:pt x="5698" y="3703"/>
                      <a:pt x="5321" y="4483"/>
                      <a:pt x="4944" y="5264"/>
                    </a:cubicBezTo>
                    <a:cubicBezTo>
                      <a:pt x="4508" y="6136"/>
                      <a:pt x="4072" y="6979"/>
                      <a:pt x="3607" y="7823"/>
                    </a:cubicBezTo>
                    <a:cubicBezTo>
                      <a:pt x="4217" y="7067"/>
                      <a:pt x="4770" y="6282"/>
                      <a:pt x="5264" y="5467"/>
                    </a:cubicBezTo>
                    <a:cubicBezTo>
                      <a:pt x="5759" y="4624"/>
                      <a:pt x="6195" y="3781"/>
                      <a:pt x="6573" y="2908"/>
                    </a:cubicBezTo>
                    <a:lnTo>
                      <a:pt x="6660" y="2705"/>
                    </a:lnTo>
                    <a:lnTo>
                      <a:pt x="6486" y="2588"/>
                    </a:lnTo>
                    <a:cubicBezTo>
                      <a:pt x="5468" y="1978"/>
                      <a:pt x="4421" y="1454"/>
                      <a:pt x="3345" y="1018"/>
                    </a:cubicBezTo>
                    <a:cubicBezTo>
                      <a:pt x="2269" y="582"/>
                      <a:pt x="1135" y="23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rot="5400000">
                <a:off x="5173793" y="3575783"/>
                <a:ext cx="103882" cy="155766"/>
              </a:xfrm>
              <a:custGeom>
                <a:rect b="b" l="l" r="r" t="t"/>
                <a:pathLst>
                  <a:path extrusionOk="0" h="4101" w="2735">
                    <a:moveTo>
                      <a:pt x="2734" y="0"/>
                    </a:moveTo>
                    <a:lnTo>
                      <a:pt x="2734" y="0"/>
                    </a:lnTo>
                    <a:cubicBezTo>
                      <a:pt x="2443" y="291"/>
                      <a:pt x="2153" y="582"/>
                      <a:pt x="1891" y="931"/>
                    </a:cubicBezTo>
                    <a:cubicBezTo>
                      <a:pt x="1629" y="1251"/>
                      <a:pt x="1397" y="1571"/>
                      <a:pt x="1164" y="1920"/>
                    </a:cubicBezTo>
                    <a:cubicBezTo>
                      <a:pt x="931" y="2239"/>
                      <a:pt x="728" y="2617"/>
                      <a:pt x="524" y="2966"/>
                    </a:cubicBezTo>
                    <a:cubicBezTo>
                      <a:pt x="321" y="3315"/>
                      <a:pt x="146" y="3693"/>
                      <a:pt x="1" y="4101"/>
                    </a:cubicBezTo>
                    <a:cubicBezTo>
                      <a:pt x="321" y="3810"/>
                      <a:pt x="582" y="3519"/>
                      <a:pt x="873" y="3199"/>
                    </a:cubicBezTo>
                    <a:cubicBezTo>
                      <a:pt x="1106" y="2879"/>
                      <a:pt x="1367" y="2530"/>
                      <a:pt x="1600" y="2210"/>
                    </a:cubicBezTo>
                    <a:cubicBezTo>
                      <a:pt x="1804" y="1890"/>
                      <a:pt x="2036" y="1512"/>
                      <a:pt x="2240" y="1163"/>
                    </a:cubicBezTo>
                    <a:cubicBezTo>
                      <a:pt x="2443" y="785"/>
                      <a:pt x="2589" y="407"/>
                      <a:pt x="2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rot="5400000">
                <a:off x="5230138" y="3543748"/>
                <a:ext cx="191128" cy="61873"/>
              </a:xfrm>
              <a:custGeom>
                <a:rect b="b" l="l" r="r" t="t"/>
                <a:pathLst>
                  <a:path extrusionOk="0" h="1629" w="5032">
                    <a:moveTo>
                      <a:pt x="1" y="0"/>
                    </a:moveTo>
                    <a:lnTo>
                      <a:pt x="1" y="0"/>
                    </a:lnTo>
                    <a:cubicBezTo>
                      <a:pt x="379" y="233"/>
                      <a:pt x="786" y="437"/>
                      <a:pt x="1193" y="582"/>
                    </a:cubicBezTo>
                    <a:cubicBezTo>
                      <a:pt x="1600" y="756"/>
                      <a:pt x="2007" y="902"/>
                      <a:pt x="2443" y="1047"/>
                    </a:cubicBezTo>
                    <a:cubicBezTo>
                      <a:pt x="2851" y="1193"/>
                      <a:pt x="3287" y="1309"/>
                      <a:pt x="3694" y="1425"/>
                    </a:cubicBezTo>
                    <a:cubicBezTo>
                      <a:pt x="4130" y="1513"/>
                      <a:pt x="4566" y="1600"/>
                      <a:pt x="5032" y="1629"/>
                    </a:cubicBezTo>
                    <a:cubicBezTo>
                      <a:pt x="4625" y="1425"/>
                      <a:pt x="4246" y="1222"/>
                      <a:pt x="3839" y="1047"/>
                    </a:cubicBezTo>
                    <a:cubicBezTo>
                      <a:pt x="3432" y="873"/>
                      <a:pt x="2996" y="727"/>
                      <a:pt x="2589" y="582"/>
                    </a:cubicBezTo>
                    <a:cubicBezTo>
                      <a:pt x="2182" y="437"/>
                      <a:pt x="1746" y="320"/>
                      <a:pt x="1309" y="233"/>
                    </a:cubicBezTo>
                    <a:cubicBezTo>
                      <a:pt x="873" y="117"/>
                      <a:pt x="437"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rot="5400000">
                <a:off x="5091469" y="3694153"/>
                <a:ext cx="76687" cy="70799"/>
              </a:xfrm>
              <a:custGeom>
                <a:rect b="b" l="l" r="r" t="t"/>
                <a:pathLst>
                  <a:path extrusionOk="0" h="1864" w="2019">
                    <a:moveTo>
                      <a:pt x="1051" y="0"/>
                    </a:moveTo>
                    <a:cubicBezTo>
                      <a:pt x="838" y="0"/>
                      <a:pt x="620" y="78"/>
                      <a:pt x="436" y="253"/>
                    </a:cubicBezTo>
                    <a:cubicBezTo>
                      <a:pt x="58" y="573"/>
                      <a:pt x="0" y="1125"/>
                      <a:pt x="320" y="1503"/>
                    </a:cubicBezTo>
                    <a:cubicBezTo>
                      <a:pt x="514" y="1751"/>
                      <a:pt x="780" y="1863"/>
                      <a:pt x="1042" y="1863"/>
                    </a:cubicBezTo>
                    <a:cubicBezTo>
                      <a:pt x="1488" y="1863"/>
                      <a:pt x="1923" y="1540"/>
                      <a:pt x="1978" y="1009"/>
                    </a:cubicBezTo>
                    <a:cubicBezTo>
                      <a:pt x="2018" y="419"/>
                      <a:pt x="1547" y="0"/>
                      <a:pt x="1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5400000">
                <a:off x="5098268" y="3563269"/>
                <a:ext cx="77484" cy="70458"/>
              </a:xfrm>
              <a:custGeom>
                <a:rect b="b" l="l" r="r" t="t"/>
                <a:pathLst>
                  <a:path extrusionOk="0" h="1855" w="2040">
                    <a:moveTo>
                      <a:pt x="1062" y="1"/>
                    </a:moveTo>
                    <a:cubicBezTo>
                      <a:pt x="855" y="1"/>
                      <a:pt x="644" y="73"/>
                      <a:pt x="466" y="234"/>
                    </a:cubicBezTo>
                    <a:cubicBezTo>
                      <a:pt x="59" y="554"/>
                      <a:pt x="1" y="1107"/>
                      <a:pt x="320" y="1485"/>
                    </a:cubicBezTo>
                    <a:cubicBezTo>
                      <a:pt x="519" y="1738"/>
                      <a:pt x="792" y="1854"/>
                      <a:pt x="1060" y="1854"/>
                    </a:cubicBezTo>
                    <a:cubicBezTo>
                      <a:pt x="1500" y="1854"/>
                      <a:pt x="1924" y="1543"/>
                      <a:pt x="1978" y="1020"/>
                    </a:cubicBezTo>
                    <a:cubicBezTo>
                      <a:pt x="2040" y="423"/>
                      <a:pt x="1563" y="1"/>
                      <a:pt x="1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rot="5400000">
                <a:off x="5392454" y="3539701"/>
                <a:ext cx="76725" cy="70420"/>
              </a:xfrm>
              <a:custGeom>
                <a:rect b="b" l="l" r="r" t="t"/>
                <a:pathLst>
                  <a:path extrusionOk="0" h="1854" w="2020">
                    <a:moveTo>
                      <a:pt x="1047" y="0"/>
                    </a:moveTo>
                    <a:cubicBezTo>
                      <a:pt x="839" y="0"/>
                      <a:pt x="624" y="72"/>
                      <a:pt x="437" y="234"/>
                    </a:cubicBezTo>
                    <a:cubicBezTo>
                      <a:pt x="59" y="525"/>
                      <a:pt x="1" y="1106"/>
                      <a:pt x="321" y="1484"/>
                    </a:cubicBezTo>
                    <a:cubicBezTo>
                      <a:pt x="508" y="1738"/>
                      <a:pt x="779" y="1854"/>
                      <a:pt x="1048" y="1854"/>
                    </a:cubicBezTo>
                    <a:cubicBezTo>
                      <a:pt x="1489" y="1854"/>
                      <a:pt x="1924" y="1543"/>
                      <a:pt x="1978" y="1019"/>
                    </a:cubicBezTo>
                    <a:cubicBezTo>
                      <a:pt x="2020" y="422"/>
                      <a:pt x="1551" y="0"/>
                      <a:pt x="1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rot="5400000">
                <a:off x="5313623" y="3432954"/>
                <a:ext cx="77522" cy="70420"/>
              </a:xfrm>
              <a:custGeom>
                <a:rect b="b" l="l" r="r" t="t"/>
                <a:pathLst>
                  <a:path extrusionOk="0" h="1854" w="2041">
                    <a:moveTo>
                      <a:pt x="1052" y="0"/>
                    </a:moveTo>
                    <a:cubicBezTo>
                      <a:pt x="841" y="0"/>
                      <a:pt x="624" y="72"/>
                      <a:pt x="437" y="234"/>
                    </a:cubicBezTo>
                    <a:cubicBezTo>
                      <a:pt x="59" y="554"/>
                      <a:pt x="1" y="1106"/>
                      <a:pt x="321" y="1484"/>
                    </a:cubicBezTo>
                    <a:cubicBezTo>
                      <a:pt x="519" y="1738"/>
                      <a:pt x="793" y="1853"/>
                      <a:pt x="1061" y="1853"/>
                    </a:cubicBezTo>
                    <a:cubicBezTo>
                      <a:pt x="1500" y="1853"/>
                      <a:pt x="1924" y="1543"/>
                      <a:pt x="1979" y="1019"/>
                    </a:cubicBezTo>
                    <a:cubicBezTo>
                      <a:pt x="2040" y="422"/>
                      <a:pt x="1563" y="0"/>
                      <a:pt x="1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rot="5400000">
                <a:off x="5181125" y="3435176"/>
                <a:ext cx="77484" cy="70420"/>
              </a:xfrm>
              <a:custGeom>
                <a:rect b="b" l="l" r="r" t="t"/>
                <a:pathLst>
                  <a:path extrusionOk="0" h="1854" w="2040">
                    <a:moveTo>
                      <a:pt x="1051" y="1"/>
                    </a:moveTo>
                    <a:cubicBezTo>
                      <a:pt x="840" y="1"/>
                      <a:pt x="623" y="73"/>
                      <a:pt x="436" y="234"/>
                    </a:cubicBezTo>
                    <a:cubicBezTo>
                      <a:pt x="58" y="554"/>
                      <a:pt x="0" y="1107"/>
                      <a:pt x="320" y="1485"/>
                    </a:cubicBezTo>
                    <a:cubicBezTo>
                      <a:pt x="507" y="1738"/>
                      <a:pt x="778" y="1854"/>
                      <a:pt x="1047" y="1854"/>
                    </a:cubicBezTo>
                    <a:cubicBezTo>
                      <a:pt x="1488" y="1854"/>
                      <a:pt x="1923" y="1543"/>
                      <a:pt x="1978" y="1020"/>
                    </a:cubicBezTo>
                    <a:cubicBezTo>
                      <a:pt x="2039" y="423"/>
                      <a:pt x="1562"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rot="5400000">
                <a:off x="5052247" y="4042490"/>
                <a:ext cx="493772" cy="388067"/>
              </a:xfrm>
              <a:custGeom>
                <a:rect b="b" l="l" r="r" t="t"/>
                <a:pathLst>
                  <a:path extrusionOk="0" h="10217" w="13000">
                    <a:moveTo>
                      <a:pt x="12884" y="0"/>
                    </a:moveTo>
                    <a:lnTo>
                      <a:pt x="12884" y="0"/>
                    </a:lnTo>
                    <a:cubicBezTo>
                      <a:pt x="11895" y="698"/>
                      <a:pt x="10848" y="1309"/>
                      <a:pt x="9743" y="1862"/>
                    </a:cubicBezTo>
                    <a:cubicBezTo>
                      <a:pt x="8667" y="2385"/>
                      <a:pt x="7533" y="2850"/>
                      <a:pt x="6428" y="3316"/>
                    </a:cubicBezTo>
                    <a:cubicBezTo>
                      <a:pt x="4218" y="4304"/>
                      <a:pt x="1949" y="5555"/>
                      <a:pt x="611" y="7591"/>
                    </a:cubicBezTo>
                    <a:cubicBezTo>
                      <a:pt x="292" y="8085"/>
                      <a:pt x="1" y="8725"/>
                      <a:pt x="204" y="9306"/>
                    </a:cubicBezTo>
                    <a:cubicBezTo>
                      <a:pt x="408" y="9743"/>
                      <a:pt x="815" y="10062"/>
                      <a:pt x="1309" y="10179"/>
                    </a:cubicBezTo>
                    <a:cubicBezTo>
                      <a:pt x="1502" y="10203"/>
                      <a:pt x="1700" y="10217"/>
                      <a:pt x="1901" y="10217"/>
                    </a:cubicBezTo>
                    <a:cubicBezTo>
                      <a:pt x="2184" y="10217"/>
                      <a:pt x="2474" y="10189"/>
                      <a:pt x="2763" y="10121"/>
                    </a:cubicBezTo>
                    <a:cubicBezTo>
                      <a:pt x="5148" y="9626"/>
                      <a:pt x="7358" y="8463"/>
                      <a:pt x="9103" y="6776"/>
                    </a:cubicBezTo>
                    <a:cubicBezTo>
                      <a:pt x="10150" y="5788"/>
                      <a:pt x="11022" y="4653"/>
                      <a:pt x="11691" y="3403"/>
                    </a:cubicBezTo>
                    <a:cubicBezTo>
                      <a:pt x="12040" y="2763"/>
                      <a:pt x="12331" y="2123"/>
                      <a:pt x="12593" y="1454"/>
                    </a:cubicBezTo>
                    <a:cubicBezTo>
                      <a:pt x="12738" y="989"/>
                      <a:pt x="13000" y="466"/>
                      <a:pt x="12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rot="5400000">
                <a:off x="5328165" y="3933505"/>
                <a:ext cx="618469" cy="185089"/>
              </a:xfrm>
              <a:custGeom>
                <a:rect b="b" l="l" r="r" t="t"/>
                <a:pathLst>
                  <a:path extrusionOk="0" h="4873" w="16283">
                    <a:moveTo>
                      <a:pt x="4928" y="0"/>
                    </a:moveTo>
                    <a:cubicBezTo>
                      <a:pt x="3874" y="0"/>
                      <a:pt x="2834" y="181"/>
                      <a:pt x="1833" y="535"/>
                    </a:cubicBezTo>
                    <a:cubicBezTo>
                      <a:pt x="1106" y="796"/>
                      <a:pt x="321" y="1262"/>
                      <a:pt x="146" y="2018"/>
                    </a:cubicBezTo>
                    <a:cubicBezTo>
                      <a:pt x="1" y="2774"/>
                      <a:pt x="350" y="3530"/>
                      <a:pt x="1019" y="3908"/>
                    </a:cubicBezTo>
                    <a:cubicBezTo>
                      <a:pt x="1658" y="4286"/>
                      <a:pt x="2385" y="4519"/>
                      <a:pt x="3142" y="4577"/>
                    </a:cubicBezTo>
                    <a:cubicBezTo>
                      <a:pt x="4473" y="4760"/>
                      <a:pt x="5828" y="4872"/>
                      <a:pt x="7186" y="4872"/>
                    </a:cubicBezTo>
                    <a:cubicBezTo>
                      <a:pt x="7340" y="4872"/>
                      <a:pt x="7495" y="4871"/>
                      <a:pt x="7649" y="4868"/>
                    </a:cubicBezTo>
                    <a:cubicBezTo>
                      <a:pt x="10092" y="4868"/>
                      <a:pt x="13029" y="4635"/>
                      <a:pt x="15268" y="3530"/>
                    </a:cubicBezTo>
                    <a:cubicBezTo>
                      <a:pt x="15472" y="3443"/>
                      <a:pt x="16199" y="3123"/>
                      <a:pt x="16257" y="2861"/>
                    </a:cubicBezTo>
                    <a:cubicBezTo>
                      <a:pt x="16283" y="2720"/>
                      <a:pt x="16139" y="2681"/>
                      <a:pt x="15951" y="2681"/>
                    </a:cubicBezTo>
                    <a:cubicBezTo>
                      <a:pt x="15711" y="2681"/>
                      <a:pt x="15399" y="2745"/>
                      <a:pt x="15268" y="2745"/>
                    </a:cubicBezTo>
                    <a:cubicBezTo>
                      <a:pt x="13989" y="2687"/>
                      <a:pt x="12709" y="2396"/>
                      <a:pt x="11517" y="1901"/>
                    </a:cubicBezTo>
                    <a:cubicBezTo>
                      <a:pt x="9830" y="1262"/>
                      <a:pt x="8202" y="447"/>
                      <a:pt x="6457" y="127"/>
                    </a:cubicBezTo>
                    <a:cubicBezTo>
                      <a:pt x="5946" y="42"/>
                      <a:pt x="5435" y="0"/>
                      <a:pt x="49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rot="5400000">
                <a:off x="5121432" y="4249769"/>
                <a:ext cx="194470" cy="579917"/>
              </a:xfrm>
              <a:custGeom>
                <a:rect b="b" l="l" r="r" t="t"/>
                <a:pathLst>
                  <a:path extrusionOk="0" h="15268" w="5120">
                    <a:moveTo>
                      <a:pt x="3985" y="0"/>
                    </a:moveTo>
                    <a:cubicBezTo>
                      <a:pt x="3723" y="117"/>
                      <a:pt x="3549" y="553"/>
                      <a:pt x="3433" y="785"/>
                    </a:cubicBezTo>
                    <a:cubicBezTo>
                      <a:pt x="3142" y="1280"/>
                      <a:pt x="2880" y="1774"/>
                      <a:pt x="2589" y="2298"/>
                    </a:cubicBezTo>
                    <a:cubicBezTo>
                      <a:pt x="1891" y="3577"/>
                      <a:pt x="1339" y="4915"/>
                      <a:pt x="873" y="6311"/>
                    </a:cubicBezTo>
                    <a:cubicBezTo>
                      <a:pt x="234" y="8317"/>
                      <a:pt x="1" y="10440"/>
                      <a:pt x="205" y="12534"/>
                    </a:cubicBezTo>
                    <a:cubicBezTo>
                      <a:pt x="234" y="13174"/>
                      <a:pt x="408" y="13785"/>
                      <a:pt x="728" y="14337"/>
                    </a:cubicBezTo>
                    <a:cubicBezTo>
                      <a:pt x="1048" y="14919"/>
                      <a:pt x="1659" y="15268"/>
                      <a:pt x="2298" y="15268"/>
                    </a:cubicBezTo>
                    <a:cubicBezTo>
                      <a:pt x="3084" y="15239"/>
                      <a:pt x="3694" y="14599"/>
                      <a:pt x="4072" y="13930"/>
                    </a:cubicBezTo>
                    <a:cubicBezTo>
                      <a:pt x="4799" y="12476"/>
                      <a:pt x="5119" y="10877"/>
                      <a:pt x="5003" y="9277"/>
                    </a:cubicBezTo>
                    <a:cubicBezTo>
                      <a:pt x="4858" y="7707"/>
                      <a:pt x="4625" y="6107"/>
                      <a:pt x="4305" y="4566"/>
                    </a:cubicBezTo>
                    <a:cubicBezTo>
                      <a:pt x="4131" y="3723"/>
                      <a:pt x="4043" y="2908"/>
                      <a:pt x="3985" y="2065"/>
                    </a:cubicBezTo>
                    <a:cubicBezTo>
                      <a:pt x="3956" y="1454"/>
                      <a:pt x="4160" y="524"/>
                      <a:pt x="3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rot="5400000">
                <a:off x="5082228" y="4038256"/>
                <a:ext cx="733480" cy="516980"/>
              </a:xfrm>
              <a:custGeom>
                <a:rect b="b" l="l" r="r" t="t"/>
                <a:pathLst>
                  <a:path extrusionOk="0" h="13611" w="19311">
                    <a:moveTo>
                      <a:pt x="19310" y="1"/>
                    </a:moveTo>
                    <a:lnTo>
                      <a:pt x="18234" y="902"/>
                    </a:lnTo>
                    <a:cubicBezTo>
                      <a:pt x="18089" y="990"/>
                      <a:pt x="17972" y="1048"/>
                      <a:pt x="17827" y="1106"/>
                    </a:cubicBezTo>
                    <a:cubicBezTo>
                      <a:pt x="17653" y="1164"/>
                      <a:pt x="17478" y="1222"/>
                      <a:pt x="17304" y="1280"/>
                    </a:cubicBezTo>
                    <a:cubicBezTo>
                      <a:pt x="16955" y="1368"/>
                      <a:pt x="16577" y="1455"/>
                      <a:pt x="16199" y="1542"/>
                    </a:cubicBezTo>
                    <a:cubicBezTo>
                      <a:pt x="15472" y="1687"/>
                      <a:pt x="14686" y="1804"/>
                      <a:pt x="13930" y="1891"/>
                    </a:cubicBezTo>
                    <a:cubicBezTo>
                      <a:pt x="12389" y="2095"/>
                      <a:pt x="10848" y="2211"/>
                      <a:pt x="9306" y="2327"/>
                    </a:cubicBezTo>
                    <a:cubicBezTo>
                      <a:pt x="7765" y="2444"/>
                      <a:pt x="6195" y="2502"/>
                      <a:pt x="4653" y="2531"/>
                    </a:cubicBezTo>
                    <a:cubicBezTo>
                      <a:pt x="4140" y="2550"/>
                      <a:pt x="3623" y="2560"/>
                      <a:pt x="3105" y="2560"/>
                    </a:cubicBezTo>
                    <a:cubicBezTo>
                      <a:pt x="2068" y="2560"/>
                      <a:pt x="1028" y="2521"/>
                      <a:pt x="0" y="2444"/>
                    </a:cubicBezTo>
                    <a:lnTo>
                      <a:pt x="0" y="2444"/>
                    </a:lnTo>
                    <a:cubicBezTo>
                      <a:pt x="757" y="2618"/>
                      <a:pt x="1542" y="2734"/>
                      <a:pt x="2298" y="2822"/>
                    </a:cubicBezTo>
                    <a:cubicBezTo>
                      <a:pt x="3083" y="2909"/>
                      <a:pt x="3868" y="2967"/>
                      <a:pt x="4653" y="2996"/>
                    </a:cubicBezTo>
                    <a:cubicBezTo>
                      <a:pt x="5518" y="3044"/>
                      <a:pt x="6374" y="3066"/>
                      <a:pt x="7230" y="3066"/>
                    </a:cubicBezTo>
                    <a:cubicBezTo>
                      <a:pt x="7930" y="3066"/>
                      <a:pt x="8630" y="3051"/>
                      <a:pt x="9335" y="3025"/>
                    </a:cubicBezTo>
                    <a:cubicBezTo>
                      <a:pt x="10906" y="2967"/>
                      <a:pt x="12476" y="2880"/>
                      <a:pt x="14017" y="2676"/>
                    </a:cubicBezTo>
                    <a:cubicBezTo>
                      <a:pt x="14803" y="2589"/>
                      <a:pt x="15588" y="2473"/>
                      <a:pt x="16373" y="2327"/>
                    </a:cubicBezTo>
                    <a:cubicBezTo>
                      <a:pt x="16751" y="2240"/>
                      <a:pt x="17158" y="2153"/>
                      <a:pt x="17536" y="2036"/>
                    </a:cubicBezTo>
                    <a:cubicBezTo>
                      <a:pt x="17635" y="2008"/>
                      <a:pt x="17726" y="1980"/>
                      <a:pt x="17817" y="1949"/>
                    </a:cubicBezTo>
                    <a:lnTo>
                      <a:pt x="17817" y="1949"/>
                    </a:lnTo>
                    <a:cubicBezTo>
                      <a:pt x="17585" y="2668"/>
                      <a:pt x="17372" y="3392"/>
                      <a:pt x="17187" y="4130"/>
                    </a:cubicBezTo>
                    <a:cubicBezTo>
                      <a:pt x="16926" y="5148"/>
                      <a:pt x="16751" y="6195"/>
                      <a:pt x="16548" y="7242"/>
                    </a:cubicBezTo>
                    <a:cubicBezTo>
                      <a:pt x="16373" y="8289"/>
                      <a:pt x="16257" y="9365"/>
                      <a:pt x="16199" y="10412"/>
                    </a:cubicBezTo>
                    <a:cubicBezTo>
                      <a:pt x="16140" y="11488"/>
                      <a:pt x="16111" y="12535"/>
                      <a:pt x="16169" y="13611"/>
                    </a:cubicBezTo>
                    <a:cubicBezTo>
                      <a:pt x="16257" y="12535"/>
                      <a:pt x="16344" y="11517"/>
                      <a:pt x="16489" y="10470"/>
                    </a:cubicBezTo>
                    <a:cubicBezTo>
                      <a:pt x="16664" y="9423"/>
                      <a:pt x="16838" y="8376"/>
                      <a:pt x="17071" y="7358"/>
                    </a:cubicBezTo>
                    <a:cubicBezTo>
                      <a:pt x="17275" y="6340"/>
                      <a:pt x="17565" y="5323"/>
                      <a:pt x="17856" y="4305"/>
                    </a:cubicBezTo>
                    <a:cubicBezTo>
                      <a:pt x="18147" y="3287"/>
                      <a:pt x="18467" y="2298"/>
                      <a:pt x="18845" y="1309"/>
                    </a:cubicBezTo>
                    <a:lnTo>
                      <a:pt x="19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rot="5400000">
                <a:off x="5282167" y="4258053"/>
                <a:ext cx="456208" cy="473908"/>
              </a:xfrm>
              <a:custGeom>
                <a:rect b="b" l="l" r="r" t="t"/>
                <a:pathLst>
                  <a:path extrusionOk="0" h="12477" w="12011">
                    <a:moveTo>
                      <a:pt x="12011" y="1"/>
                    </a:moveTo>
                    <a:lnTo>
                      <a:pt x="12011" y="1"/>
                    </a:lnTo>
                    <a:cubicBezTo>
                      <a:pt x="10702" y="699"/>
                      <a:pt x="9539" y="1600"/>
                      <a:pt x="8521" y="2647"/>
                    </a:cubicBezTo>
                    <a:cubicBezTo>
                      <a:pt x="7503" y="3694"/>
                      <a:pt x="6543" y="4799"/>
                      <a:pt x="5671" y="5962"/>
                    </a:cubicBezTo>
                    <a:cubicBezTo>
                      <a:pt x="4769" y="7126"/>
                      <a:pt x="3897" y="8260"/>
                      <a:pt x="2995" y="9365"/>
                    </a:cubicBezTo>
                    <a:cubicBezTo>
                      <a:pt x="2065" y="10470"/>
                      <a:pt x="1076" y="11517"/>
                      <a:pt x="0" y="12477"/>
                    </a:cubicBezTo>
                    <a:cubicBezTo>
                      <a:pt x="1280" y="11750"/>
                      <a:pt x="2443" y="10848"/>
                      <a:pt x="3461" y="9772"/>
                    </a:cubicBezTo>
                    <a:cubicBezTo>
                      <a:pt x="4450" y="8725"/>
                      <a:pt x="5409" y="7620"/>
                      <a:pt x="6311" y="6457"/>
                    </a:cubicBezTo>
                    <a:cubicBezTo>
                      <a:pt x="7183" y="5323"/>
                      <a:pt x="8056" y="4159"/>
                      <a:pt x="8986" y="3083"/>
                    </a:cubicBezTo>
                    <a:cubicBezTo>
                      <a:pt x="9888" y="1949"/>
                      <a:pt x="10905" y="931"/>
                      <a:pt x="1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7"/>
            <p:cNvGrpSpPr/>
            <p:nvPr/>
          </p:nvGrpSpPr>
          <p:grpSpPr>
            <a:xfrm rot="10800000">
              <a:off x="6833580" y="4743594"/>
              <a:ext cx="404613" cy="268843"/>
              <a:chOff x="2296577" y="3010047"/>
              <a:chExt cx="332495" cy="220942"/>
            </a:xfrm>
          </p:grpSpPr>
          <p:sp>
            <p:nvSpPr>
              <p:cNvPr id="627" name="Google Shape;627;p27"/>
              <p:cNvSpPr/>
              <p:nvPr/>
            </p:nvSpPr>
            <p:spPr>
              <a:xfrm rot="5400000">
                <a:off x="2494197" y="3070703"/>
                <a:ext cx="106047" cy="163705"/>
              </a:xfrm>
              <a:custGeom>
                <a:rect b="b" l="l" r="r" t="t"/>
                <a:pathLst>
                  <a:path extrusionOk="0" h="4310" w="2792">
                    <a:moveTo>
                      <a:pt x="2792" y="0"/>
                    </a:moveTo>
                    <a:lnTo>
                      <a:pt x="2792" y="0"/>
                    </a:lnTo>
                    <a:cubicBezTo>
                      <a:pt x="2414" y="291"/>
                      <a:pt x="2094" y="640"/>
                      <a:pt x="1774" y="989"/>
                    </a:cubicBezTo>
                    <a:cubicBezTo>
                      <a:pt x="1251" y="1629"/>
                      <a:pt x="785" y="2356"/>
                      <a:pt x="436" y="3112"/>
                    </a:cubicBezTo>
                    <a:cubicBezTo>
                      <a:pt x="320" y="3345"/>
                      <a:pt x="0" y="3897"/>
                      <a:pt x="87" y="4159"/>
                    </a:cubicBezTo>
                    <a:cubicBezTo>
                      <a:pt x="138" y="4268"/>
                      <a:pt x="222" y="4309"/>
                      <a:pt x="321" y="4309"/>
                    </a:cubicBezTo>
                    <a:cubicBezTo>
                      <a:pt x="564" y="4309"/>
                      <a:pt x="894" y="4059"/>
                      <a:pt x="1018" y="3955"/>
                    </a:cubicBezTo>
                    <a:cubicBezTo>
                      <a:pt x="2094" y="2909"/>
                      <a:pt x="2734" y="1484"/>
                      <a:pt x="27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rot="5400000">
                <a:off x="2485252" y="2962322"/>
                <a:ext cx="78472" cy="173922"/>
              </a:xfrm>
              <a:custGeom>
                <a:rect b="b" l="l" r="r" t="t"/>
                <a:pathLst>
                  <a:path extrusionOk="0" h="4579" w="2066">
                    <a:moveTo>
                      <a:pt x="452" y="1"/>
                    </a:moveTo>
                    <a:cubicBezTo>
                      <a:pt x="407" y="1"/>
                      <a:pt x="362" y="10"/>
                      <a:pt x="320" y="31"/>
                    </a:cubicBezTo>
                    <a:cubicBezTo>
                      <a:pt x="204" y="118"/>
                      <a:pt x="146" y="264"/>
                      <a:pt x="146" y="409"/>
                    </a:cubicBezTo>
                    <a:cubicBezTo>
                      <a:pt x="1" y="1688"/>
                      <a:pt x="350" y="2968"/>
                      <a:pt x="1077" y="4015"/>
                    </a:cubicBezTo>
                    <a:cubicBezTo>
                      <a:pt x="1210" y="4175"/>
                      <a:pt x="1513" y="4578"/>
                      <a:pt x="1742" y="4578"/>
                    </a:cubicBezTo>
                    <a:cubicBezTo>
                      <a:pt x="1763" y="4578"/>
                      <a:pt x="1784" y="4575"/>
                      <a:pt x="1804" y="4567"/>
                    </a:cubicBezTo>
                    <a:cubicBezTo>
                      <a:pt x="2065" y="4451"/>
                      <a:pt x="1891" y="3928"/>
                      <a:pt x="1862" y="3753"/>
                    </a:cubicBezTo>
                    <a:cubicBezTo>
                      <a:pt x="1775" y="2997"/>
                      <a:pt x="1600" y="2270"/>
                      <a:pt x="1367" y="1572"/>
                    </a:cubicBezTo>
                    <a:cubicBezTo>
                      <a:pt x="1222" y="1165"/>
                      <a:pt x="1077" y="787"/>
                      <a:pt x="902" y="409"/>
                    </a:cubicBezTo>
                    <a:cubicBezTo>
                      <a:pt x="873" y="293"/>
                      <a:pt x="786" y="176"/>
                      <a:pt x="699" y="89"/>
                    </a:cubicBezTo>
                    <a:cubicBezTo>
                      <a:pt x="623" y="33"/>
                      <a:pt x="536" y="1"/>
                      <a:pt x="4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rot="5400000">
                <a:off x="2395845" y="3131418"/>
                <a:ext cx="145815" cy="53327"/>
              </a:xfrm>
              <a:custGeom>
                <a:rect b="b" l="l" r="r" t="t"/>
                <a:pathLst>
                  <a:path extrusionOk="0" h="1404" w="3839">
                    <a:moveTo>
                      <a:pt x="3344" y="0"/>
                    </a:moveTo>
                    <a:cubicBezTo>
                      <a:pt x="2617" y="29"/>
                      <a:pt x="1890" y="175"/>
                      <a:pt x="1221" y="466"/>
                    </a:cubicBezTo>
                    <a:cubicBezTo>
                      <a:pt x="873" y="582"/>
                      <a:pt x="553" y="727"/>
                      <a:pt x="262" y="931"/>
                    </a:cubicBezTo>
                    <a:cubicBezTo>
                      <a:pt x="0" y="1164"/>
                      <a:pt x="320" y="1396"/>
                      <a:pt x="582" y="1396"/>
                    </a:cubicBezTo>
                    <a:cubicBezTo>
                      <a:pt x="669" y="1401"/>
                      <a:pt x="757" y="1403"/>
                      <a:pt x="844" y="1403"/>
                    </a:cubicBezTo>
                    <a:cubicBezTo>
                      <a:pt x="1803" y="1403"/>
                      <a:pt x="2751" y="1112"/>
                      <a:pt x="3577" y="553"/>
                    </a:cubicBezTo>
                    <a:cubicBezTo>
                      <a:pt x="3693" y="466"/>
                      <a:pt x="3839" y="378"/>
                      <a:pt x="3810" y="204"/>
                    </a:cubicBezTo>
                    <a:cubicBezTo>
                      <a:pt x="3752" y="29"/>
                      <a:pt x="3519" y="0"/>
                      <a:pt x="33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rot="5400000">
                <a:off x="2344625" y="2973052"/>
                <a:ext cx="99438" cy="195534"/>
              </a:xfrm>
              <a:custGeom>
                <a:rect b="b" l="l" r="r" t="t"/>
                <a:pathLst>
                  <a:path extrusionOk="0" h="5148" w="2618">
                    <a:moveTo>
                      <a:pt x="2618" y="1"/>
                    </a:moveTo>
                    <a:cubicBezTo>
                      <a:pt x="2269" y="349"/>
                      <a:pt x="1949" y="728"/>
                      <a:pt x="1687" y="1135"/>
                    </a:cubicBezTo>
                    <a:cubicBezTo>
                      <a:pt x="1396" y="1542"/>
                      <a:pt x="1135" y="1949"/>
                      <a:pt x="902" y="2385"/>
                    </a:cubicBezTo>
                    <a:cubicBezTo>
                      <a:pt x="466" y="3258"/>
                      <a:pt x="175" y="4188"/>
                      <a:pt x="0" y="5148"/>
                    </a:cubicBezTo>
                    <a:cubicBezTo>
                      <a:pt x="291" y="4217"/>
                      <a:pt x="640" y="3345"/>
                      <a:pt x="1076" y="2472"/>
                    </a:cubicBezTo>
                    <a:cubicBezTo>
                      <a:pt x="1280" y="2036"/>
                      <a:pt x="1542" y="1629"/>
                      <a:pt x="1803" y="1222"/>
                    </a:cubicBezTo>
                    <a:cubicBezTo>
                      <a:pt x="2065" y="815"/>
                      <a:pt x="2327" y="408"/>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1" name="Google Shape;631;p27"/>
          <p:cNvSpPr txBox="1"/>
          <p:nvPr>
            <p:ph idx="2" type="ctrTitle"/>
          </p:nvPr>
        </p:nvSpPr>
        <p:spPr>
          <a:xfrm>
            <a:off x="1687961" y="3854897"/>
            <a:ext cx="2520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2" name="Google Shape;632;p27"/>
          <p:cNvSpPr txBox="1"/>
          <p:nvPr>
            <p:ph idx="1" type="subTitle"/>
          </p:nvPr>
        </p:nvSpPr>
        <p:spPr>
          <a:xfrm>
            <a:off x="1687975" y="3086293"/>
            <a:ext cx="2520300" cy="818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3" name="Google Shape;633;p27"/>
          <p:cNvSpPr txBox="1"/>
          <p:nvPr>
            <p:ph idx="3" type="ctrTitle"/>
          </p:nvPr>
        </p:nvSpPr>
        <p:spPr>
          <a:xfrm>
            <a:off x="4935739" y="3854897"/>
            <a:ext cx="2520300" cy="44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4" name="Google Shape;634;p27"/>
          <p:cNvSpPr txBox="1"/>
          <p:nvPr>
            <p:ph idx="4" type="subTitle"/>
          </p:nvPr>
        </p:nvSpPr>
        <p:spPr>
          <a:xfrm>
            <a:off x="4935569" y="3086293"/>
            <a:ext cx="2520300" cy="818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8">
    <p:spTree>
      <p:nvGrpSpPr>
        <p:cNvPr id="635" name="Shape 635"/>
        <p:cNvGrpSpPr/>
        <p:nvPr/>
      </p:nvGrpSpPr>
      <p:grpSpPr>
        <a:xfrm>
          <a:off x="0" y="0"/>
          <a:ext cx="0" cy="0"/>
          <a:chOff x="0" y="0"/>
          <a:chExt cx="0" cy="0"/>
        </a:xfrm>
      </p:grpSpPr>
      <p:sp>
        <p:nvSpPr>
          <p:cNvPr id="636" name="Google Shape;636;p28"/>
          <p:cNvSpPr txBox="1"/>
          <p:nvPr>
            <p:ph type="title"/>
          </p:nvPr>
        </p:nvSpPr>
        <p:spPr>
          <a:xfrm>
            <a:off x="731550" y="1512699"/>
            <a:ext cx="292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37" name="Google Shape;637;p28"/>
          <p:cNvSpPr txBox="1"/>
          <p:nvPr>
            <p:ph idx="2" type="ctrTitle"/>
          </p:nvPr>
        </p:nvSpPr>
        <p:spPr>
          <a:xfrm flipH="1">
            <a:off x="731550" y="2346339"/>
            <a:ext cx="29292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638" name="Google Shape;638;p28"/>
          <p:cNvSpPr txBox="1"/>
          <p:nvPr>
            <p:ph idx="1" type="subTitle"/>
          </p:nvPr>
        </p:nvSpPr>
        <p:spPr>
          <a:xfrm flipH="1">
            <a:off x="731550" y="2755244"/>
            <a:ext cx="2929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39" name="Google Shape;639;p28"/>
          <p:cNvSpPr/>
          <p:nvPr/>
        </p:nvSpPr>
        <p:spPr>
          <a:xfrm rot="-5400000">
            <a:off x="4532746" y="521096"/>
            <a:ext cx="3488788" cy="5800564"/>
          </a:xfrm>
          <a:custGeom>
            <a:rect b="b" l="l" r="r" t="t"/>
            <a:pathLst>
              <a:path extrusionOk="0" h="68921" w="41453">
                <a:moveTo>
                  <a:pt x="0" y="1"/>
                </a:moveTo>
                <a:lnTo>
                  <a:pt x="0" y="68920"/>
                </a:lnTo>
                <a:lnTo>
                  <a:pt x="38855" y="68920"/>
                </a:lnTo>
                <a:cubicBezTo>
                  <a:pt x="41452" y="58139"/>
                  <a:pt x="33553" y="45722"/>
                  <a:pt x="21029" y="41879"/>
                </a:cubicBezTo>
                <a:cubicBezTo>
                  <a:pt x="6476" y="37360"/>
                  <a:pt x="12596" y="28501"/>
                  <a:pt x="11920" y="14944"/>
                </a:cubicBezTo>
                <a:cubicBezTo>
                  <a:pt x="11422" y="4697"/>
                  <a:pt x="3701" y="113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8"/>
          <p:cNvGrpSpPr/>
          <p:nvPr/>
        </p:nvGrpSpPr>
        <p:grpSpPr>
          <a:xfrm>
            <a:off x="4379102" y="618378"/>
            <a:ext cx="3950845" cy="3697510"/>
            <a:chOff x="4379102" y="618378"/>
            <a:chExt cx="3950845" cy="3697510"/>
          </a:xfrm>
        </p:grpSpPr>
        <p:grpSp>
          <p:nvGrpSpPr>
            <p:cNvPr id="641" name="Google Shape;641;p28"/>
            <p:cNvGrpSpPr/>
            <p:nvPr/>
          </p:nvGrpSpPr>
          <p:grpSpPr>
            <a:xfrm>
              <a:off x="7168798" y="740603"/>
              <a:ext cx="1161150" cy="905825"/>
              <a:chOff x="7168798" y="740603"/>
              <a:chExt cx="1161150" cy="905825"/>
            </a:xfrm>
          </p:grpSpPr>
          <p:sp>
            <p:nvSpPr>
              <p:cNvPr id="642" name="Google Shape;642;p28"/>
              <p:cNvSpPr/>
              <p:nvPr/>
            </p:nvSpPr>
            <p:spPr>
              <a:xfrm rot="10800000">
                <a:off x="7168798" y="740603"/>
                <a:ext cx="1148975" cy="846550"/>
              </a:xfrm>
              <a:custGeom>
                <a:rect b="b" l="l" r="r" t="t"/>
                <a:pathLst>
                  <a:path extrusionOk="0" h="33862" w="45959">
                    <a:moveTo>
                      <a:pt x="38025" y="27053"/>
                    </a:moveTo>
                    <a:cubicBezTo>
                      <a:pt x="39028" y="27114"/>
                      <a:pt x="40062" y="27235"/>
                      <a:pt x="41065" y="27448"/>
                    </a:cubicBezTo>
                    <a:cubicBezTo>
                      <a:pt x="42372" y="27691"/>
                      <a:pt x="43709" y="28026"/>
                      <a:pt x="44773" y="28907"/>
                    </a:cubicBezTo>
                    <a:cubicBezTo>
                      <a:pt x="45259" y="29302"/>
                      <a:pt x="45624" y="29819"/>
                      <a:pt x="45807" y="30427"/>
                    </a:cubicBezTo>
                    <a:cubicBezTo>
                      <a:pt x="45959" y="30792"/>
                      <a:pt x="45898" y="31217"/>
                      <a:pt x="45624" y="31551"/>
                    </a:cubicBezTo>
                    <a:cubicBezTo>
                      <a:pt x="44986" y="32159"/>
                      <a:pt x="43648" y="31855"/>
                      <a:pt x="42919" y="31551"/>
                    </a:cubicBezTo>
                    <a:cubicBezTo>
                      <a:pt x="41582" y="31004"/>
                      <a:pt x="38360" y="28086"/>
                      <a:pt x="37995" y="27691"/>
                    </a:cubicBezTo>
                    <a:close/>
                    <a:moveTo>
                      <a:pt x="33405" y="24439"/>
                    </a:moveTo>
                    <a:cubicBezTo>
                      <a:pt x="34165" y="24287"/>
                      <a:pt x="34894" y="23953"/>
                      <a:pt x="35685" y="23770"/>
                    </a:cubicBezTo>
                    <a:cubicBezTo>
                      <a:pt x="37569" y="23345"/>
                      <a:pt x="39484" y="23132"/>
                      <a:pt x="41430" y="23132"/>
                    </a:cubicBezTo>
                    <a:cubicBezTo>
                      <a:pt x="42372" y="23132"/>
                      <a:pt x="44135" y="23010"/>
                      <a:pt x="44773" y="23922"/>
                    </a:cubicBezTo>
                    <a:cubicBezTo>
                      <a:pt x="45472" y="24986"/>
                      <a:pt x="43770" y="25746"/>
                      <a:pt x="43010" y="25928"/>
                    </a:cubicBezTo>
                    <a:cubicBezTo>
                      <a:pt x="40335" y="26567"/>
                      <a:pt x="37600" y="25776"/>
                      <a:pt x="34955" y="25290"/>
                    </a:cubicBezTo>
                    <a:close/>
                    <a:moveTo>
                      <a:pt x="33010" y="25077"/>
                    </a:moveTo>
                    <a:cubicBezTo>
                      <a:pt x="33983" y="25837"/>
                      <a:pt x="34864" y="26749"/>
                      <a:pt x="35594" y="27752"/>
                    </a:cubicBezTo>
                    <a:cubicBezTo>
                      <a:pt x="35867" y="28117"/>
                      <a:pt x="36141" y="28512"/>
                      <a:pt x="36353" y="28937"/>
                    </a:cubicBezTo>
                    <a:cubicBezTo>
                      <a:pt x="36536" y="29272"/>
                      <a:pt x="36688" y="29637"/>
                      <a:pt x="36840" y="29971"/>
                    </a:cubicBezTo>
                    <a:cubicBezTo>
                      <a:pt x="36931" y="30214"/>
                      <a:pt x="37022" y="30427"/>
                      <a:pt x="37113" y="30640"/>
                    </a:cubicBezTo>
                    <a:cubicBezTo>
                      <a:pt x="37174" y="30852"/>
                      <a:pt x="37235" y="31035"/>
                      <a:pt x="37296" y="31217"/>
                    </a:cubicBezTo>
                    <a:cubicBezTo>
                      <a:pt x="37448" y="31977"/>
                      <a:pt x="37721" y="33862"/>
                      <a:pt x="36414" y="33679"/>
                    </a:cubicBezTo>
                    <a:cubicBezTo>
                      <a:pt x="35533" y="33558"/>
                      <a:pt x="34773" y="32585"/>
                      <a:pt x="34317" y="31916"/>
                    </a:cubicBezTo>
                    <a:cubicBezTo>
                      <a:pt x="33101" y="30184"/>
                      <a:pt x="32858" y="28360"/>
                      <a:pt x="32888" y="26293"/>
                    </a:cubicBezTo>
                    <a:cubicBezTo>
                      <a:pt x="32858" y="25807"/>
                      <a:pt x="32888" y="25290"/>
                      <a:pt x="32919" y="24773"/>
                    </a:cubicBezTo>
                    <a:close/>
                    <a:moveTo>
                      <a:pt x="26840" y="21308"/>
                    </a:moveTo>
                    <a:cubicBezTo>
                      <a:pt x="27630" y="22433"/>
                      <a:pt x="28420" y="23527"/>
                      <a:pt x="29119" y="24682"/>
                    </a:cubicBezTo>
                    <a:cubicBezTo>
                      <a:pt x="29970" y="26080"/>
                      <a:pt x="30669" y="28238"/>
                      <a:pt x="30244" y="29910"/>
                    </a:cubicBezTo>
                    <a:cubicBezTo>
                      <a:pt x="30122" y="30457"/>
                      <a:pt x="29484" y="30700"/>
                      <a:pt x="29028" y="30396"/>
                    </a:cubicBezTo>
                    <a:cubicBezTo>
                      <a:pt x="28238" y="30001"/>
                      <a:pt x="27630" y="29059"/>
                      <a:pt x="27296" y="28269"/>
                    </a:cubicBezTo>
                    <a:cubicBezTo>
                      <a:pt x="26992" y="27630"/>
                      <a:pt x="26779" y="26931"/>
                      <a:pt x="26627" y="26232"/>
                    </a:cubicBezTo>
                    <a:cubicBezTo>
                      <a:pt x="26262" y="24682"/>
                      <a:pt x="26505" y="23041"/>
                      <a:pt x="26779" y="21460"/>
                    </a:cubicBezTo>
                    <a:close/>
                    <a:moveTo>
                      <a:pt x="26444" y="20852"/>
                    </a:moveTo>
                    <a:cubicBezTo>
                      <a:pt x="27751" y="20335"/>
                      <a:pt x="29119" y="19971"/>
                      <a:pt x="30517" y="19788"/>
                    </a:cubicBezTo>
                    <a:cubicBezTo>
                      <a:pt x="31976" y="19454"/>
                      <a:pt x="33435" y="19302"/>
                      <a:pt x="34894" y="19332"/>
                    </a:cubicBezTo>
                    <a:cubicBezTo>
                      <a:pt x="35898" y="19363"/>
                      <a:pt x="37721" y="19515"/>
                      <a:pt x="37843" y="20852"/>
                    </a:cubicBezTo>
                    <a:cubicBezTo>
                      <a:pt x="37964" y="21946"/>
                      <a:pt x="36232" y="22372"/>
                      <a:pt x="35472" y="22463"/>
                    </a:cubicBezTo>
                    <a:cubicBezTo>
                      <a:pt x="34499" y="22524"/>
                      <a:pt x="33557" y="22494"/>
                      <a:pt x="32584" y="22342"/>
                    </a:cubicBezTo>
                    <a:cubicBezTo>
                      <a:pt x="31095" y="22220"/>
                      <a:pt x="29606" y="22038"/>
                      <a:pt x="28147" y="21734"/>
                    </a:cubicBezTo>
                    <a:close/>
                    <a:moveTo>
                      <a:pt x="20821" y="17661"/>
                    </a:moveTo>
                    <a:cubicBezTo>
                      <a:pt x="21551" y="18755"/>
                      <a:pt x="22159" y="19910"/>
                      <a:pt x="22645" y="21126"/>
                    </a:cubicBezTo>
                    <a:cubicBezTo>
                      <a:pt x="23010" y="21886"/>
                      <a:pt x="23344" y="22676"/>
                      <a:pt x="23587" y="23497"/>
                    </a:cubicBezTo>
                    <a:cubicBezTo>
                      <a:pt x="23770" y="24257"/>
                      <a:pt x="23830" y="25016"/>
                      <a:pt x="23800" y="25807"/>
                    </a:cubicBezTo>
                    <a:cubicBezTo>
                      <a:pt x="23830" y="26202"/>
                      <a:pt x="23800" y="26597"/>
                      <a:pt x="23739" y="26992"/>
                    </a:cubicBezTo>
                    <a:cubicBezTo>
                      <a:pt x="23496" y="27691"/>
                      <a:pt x="22554" y="27235"/>
                      <a:pt x="22219" y="26931"/>
                    </a:cubicBezTo>
                    <a:cubicBezTo>
                      <a:pt x="22007" y="26749"/>
                      <a:pt x="21824" y="26536"/>
                      <a:pt x="21642" y="26323"/>
                    </a:cubicBezTo>
                    <a:cubicBezTo>
                      <a:pt x="21368" y="25959"/>
                      <a:pt x="21156" y="25564"/>
                      <a:pt x="21004" y="25138"/>
                    </a:cubicBezTo>
                    <a:cubicBezTo>
                      <a:pt x="20092" y="22737"/>
                      <a:pt x="20031" y="20092"/>
                      <a:pt x="20852" y="17661"/>
                    </a:cubicBezTo>
                    <a:lnTo>
                      <a:pt x="20730" y="17509"/>
                    </a:lnTo>
                    <a:lnTo>
                      <a:pt x="20882" y="17539"/>
                    </a:lnTo>
                    <a:cubicBezTo>
                      <a:pt x="20852" y="17569"/>
                      <a:pt x="20852" y="17630"/>
                      <a:pt x="20821" y="17661"/>
                    </a:cubicBezTo>
                    <a:close/>
                    <a:moveTo>
                      <a:pt x="20882" y="17053"/>
                    </a:moveTo>
                    <a:cubicBezTo>
                      <a:pt x="21824" y="17053"/>
                      <a:pt x="22675" y="16506"/>
                      <a:pt x="23557" y="16232"/>
                    </a:cubicBezTo>
                    <a:cubicBezTo>
                      <a:pt x="24742" y="15807"/>
                      <a:pt x="26019" y="15563"/>
                      <a:pt x="27296" y="15472"/>
                    </a:cubicBezTo>
                    <a:cubicBezTo>
                      <a:pt x="28937" y="15320"/>
                      <a:pt x="30578" y="15594"/>
                      <a:pt x="32098" y="16232"/>
                    </a:cubicBezTo>
                    <a:cubicBezTo>
                      <a:pt x="33344" y="16779"/>
                      <a:pt x="32007" y="17965"/>
                      <a:pt x="31277" y="18208"/>
                    </a:cubicBezTo>
                    <a:cubicBezTo>
                      <a:pt x="28268" y="19150"/>
                      <a:pt x="24651" y="18117"/>
                      <a:pt x="21581" y="17691"/>
                    </a:cubicBezTo>
                    <a:close/>
                    <a:moveTo>
                      <a:pt x="14347" y="12676"/>
                    </a:moveTo>
                    <a:cubicBezTo>
                      <a:pt x="14681" y="12980"/>
                      <a:pt x="14924" y="13344"/>
                      <a:pt x="15107" y="13770"/>
                    </a:cubicBezTo>
                    <a:cubicBezTo>
                      <a:pt x="15563" y="14652"/>
                      <a:pt x="15958" y="15594"/>
                      <a:pt x="16262" y="16566"/>
                    </a:cubicBezTo>
                    <a:cubicBezTo>
                      <a:pt x="16657" y="17600"/>
                      <a:pt x="16870" y="18725"/>
                      <a:pt x="16961" y="19849"/>
                    </a:cubicBezTo>
                    <a:cubicBezTo>
                      <a:pt x="17022" y="20487"/>
                      <a:pt x="17022" y="21156"/>
                      <a:pt x="16991" y="21825"/>
                    </a:cubicBezTo>
                    <a:cubicBezTo>
                      <a:pt x="16931" y="22889"/>
                      <a:pt x="16687" y="25108"/>
                      <a:pt x="15168" y="24348"/>
                    </a:cubicBezTo>
                    <a:cubicBezTo>
                      <a:pt x="14985" y="24257"/>
                      <a:pt x="14803" y="24135"/>
                      <a:pt x="14681" y="23983"/>
                    </a:cubicBezTo>
                    <a:cubicBezTo>
                      <a:pt x="14377" y="23709"/>
                      <a:pt x="14104" y="23375"/>
                      <a:pt x="13921" y="23010"/>
                    </a:cubicBezTo>
                    <a:cubicBezTo>
                      <a:pt x="12858" y="21217"/>
                      <a:pt x="12523" y="19089"/>
                      <a:pt x="12918" y="17022"/>
                    </a:cubicBezTo>
                    <a:cubicBezTo>
                      <a:pt x="13162" y="15624"/>
                      <a:pt x="13709" y="14287"/>
                      <a:pt x="14469" y="13101"/>
                    </a:cubicBezTo>
                    <a:close/>
                    <a:moveTo>
                      <a:pt x="14438" y="12250"/>
                    </a:moveTo>
                    <a:cubicBezTo>
                      <a:pt x="17599" y="11551"/>
                      <a:pt x="20852" y="10214"/>
                      <a:pt x="24165" y="10943"/>
                    </a:cubicBezTo>
                    <a:cubicBezTo>
                      <a:pt x="25198" y="11156"/>
                      <a:pt x="25867" y="11521"/>
                      <a:pt x="26475" y="12433"/>
                    </a:cubicBezTo>
                    <a:cubicBezTo>
                      <a:pt x="26657" y="12706"/>
                      <a:pt x="26931" y="13132"/>
                      <a:pt x="26809" y="13496"/>
                    </a:cubicBezTo>
                    <a:cubicBezTo>
                      <a:pt x="26505" y="14530"/>
                      <a:pt x="24530" y="14469"/>
                      <a:pt x="23739" y="14439"/>
                    </a:cubicBezTo>
                    <a:cubicBezTo>
                      <a:pt x="20821" y="14439"/>
                      <a:pt x="17964" y="13648"/>
                      <a:pt x="15168" y="13010"/>
                    </a:cubicBezTo>
                    <a:close/>
                    <a:moveTo>
                      <a:pt x="8420" y="7144"/>
                    </a:moveTo>
                    <a:cubicBezTo>
                      <a:pt x="9058" y="8633"/>
                      <a:pt x="9605" y="10153"/>
                      <a:pt x="10000" y="11734"/>
                    </a:cubicBezTo>
                    <a:cubicBezTo>
                      <a:pt x="10396" y="13648"/>
                      <a:pt x="10365" y="15624"/>
                      <a:pt x="9879" y="17509"/>
                    </a:cubicBezTo>
                    <a:cubicBezTo>
                      <a:pt x="9636" y="18360"/>
                      <a:pt x="9058" y="19302"/>
                      <a:pt x="8055" y="18816"/>
                    </a:cubicBezTo>
                    <a:cubicBezTo>
                      <a:pt x="6991" y="18269"/>
                      <a:pt x="6535" y="16779"/>
                      <a:pt x="6323" y="15715"/>
                    </a:cubicBezTo>
                    <a:cubicBezTo>
                      <a:pt x="5715" y="12706"/>
                      <a:pt x="6809" y="9940"/>
                      <a:pt x="8268" y="7357"/>
                    </a:cubicBezTo>
                    <a:close/>
                    <a:moveTo>
                      <a:pt x="8146" y="6688"/>
                    </a:moveTo>
                    <a:cubicBezTo>
                      <a:pt x="9332" y="6171"/>
                      <a:pt x="10791" y="6323"/>
                      <a:pt x="12037" y="6232"/>
                    </a:cubicBezTo>
                    <a:cubicBezTo>
                      <a:pt x="14225" y="6019"/>
                      <a:pt x="16444" y="5989"/>
                      <a:pt x="18663" y="6110"/>
                    </a:cubicBezTo>
                    <a:cubicBezTo>
                      <a:pt x="19757" y="6202"/>
                      <a:pt x="20517" y="6505"/>
                      <a:pt x="21247" y="7326"/>
                    </a:cubicBezTo>
                    <a:cubicBezTo>
                      <a:pt x="21429" y="7569"/>
                      <a:pt x="21703" y="7934"/>
                      <a:pt x="21581" y="8268"/>
                    </a:cubicBezTo>
                    <a:cubicBezTo>
                      <a:pt x="21247" y="9271"/>
                      <a:pt x="19393" y="9484"/>
                      <a:pt x="18542" y="9484"/>
                    </a:cubicBezTo>
                    <a:cubicBezTo>
                      <a:pt x="17630" y="9393"/>
                      <a:pt x="16748" y="9271"/>
                      <a:pt x="15867" y="9089"/>
                    </a:cubicBezTo>
                    <a:cubicBezTo>
                      <a:pt x="13709" y="8816"/>
                      <a:pt x="11581" y="8360"/>
                      <a:pt x="9484" y="7721"/>
                    </a:cubicBezTo>
                    <a:close/>
                    <a:moveTo>
                      <a:pt x="3526" y="2250"/>
                    </a:moveTo>
                    <a:cubicBezTo>
                      <a:pt x="3952" y="3588"/>
                      <a:pt x="4195" y="4986"/>
                      <a:pt x="4256" y="6414"/>
                    </a:cubicBezTo>
                    <a:cubicBezTo>
                      <a:pt x="4225" y="7448"/>
                      <a:pt x="4104" y="8481"/>
                      <a:pt x="3921" y="9515"/>
                    </a:cubicBezTo>
                    <a:cubicBezTo>
                      <a:pt x="3769" y="10518"/>
                      <a:pt x="3708" y="11703"/>
                      <a:pt x="3040" y="12554"/>
                    </a:cubicBezTo>
                    <a:cubicBezTo>
                      <a:pt x="2888" y="12737"/>
                      <a:pt x="2705" y="12919"/>
                      <a:pt x="2493" y="13071"/>
                    </a:cubicBezTo>
                    <a:cubicBezTo>
                      <a:pt x="942" y="14196"/>
                      <a:pt x="152" y="11612"/>
                      <a:pt x="91" y="10579"/>
                    </a:cubicBezTo>
                    <a:cubicBezTo>
                      <a:pt x="0" y="9028"/>
                      <a:pt x="304" y="7448"/>
                      <a:pt x="973" y="6050"/>
                    </a:cubicBezTo>
                    <a:cubicBezTo>
                      <a:pt x="1550" y="4560"/>
                      <a:pt x="2310" y="3223"/>
                      <a:pt x="3526" y="2250"/>
                    </a:cubicBezTo>
                    <a:close/>
                    <a:moveTo>
                      <a:pt x="3800" y="1977"/>
                    </a:moveTo>
                    <a:lnTo>
                      <a:pt x="3556" y="1825"/>
                    </a:lnTo>
                    <a:cubicBezTo>
                      <a:pt x="5411" y="1308"/>
                      <a:pt x="7265" y="882"/>
                      <a:pt x="9180" y="548"/>
                    </a:cubicBezTo>
                    <a:cubicBezTo>
                      <a:pt x="11277" y="214"/>
                      <a:pt x="13587" y="1"/>
                      <a:pt x="15624" y="852"/>
                    </a:cubicBezTo>
                    <a:cubicBezTo>
                      <a:pt x="16232" y="1125"/>
                      <a:pt x="17721" y="1825"/>
                      <a:pt x="17143" y="2706"/>
                    </a:cubicBezTo>
                    <a:cubicBezTo>
                      <a:pt x="16475" y="3800"/>
                      <a:pt x="14621" y="4013"/>
                      <a:pt x="13496" y="4104"/>
                    </a:cubicBezTo>
                    <a:cubicBezTo>
                      <a:pt x="10396" y="4347"/>
                      <a:pt x="6991" y="3527"/>
                      <a:pt x="4195" y="2220"/>
                    </a:cubicBezTo>
                    <a:lnTo>
                      <a:pt x="3830" y="1977"/>
                    </a:lnTo>
                    <a:cubicBezTo>
                      <a:pt x="3708" y="2068"/>
                      <a:pt x="3617" y="2159"/>
                      <a:pt x="3496" y="2250"/>
                    </a:cubicBezTo>
                    <a:cubicBezTo>
                      <a:pt x="3465" y="2159"/>
                      <a:pt x="3465" y="2068"/>
                      <a:pt x="3435" y="19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rot="10800000">
                <a:off x="7341298" y="883453"/>
                <a:ext cx="988650" cy="762975"/>
              </a:xfrm>
              <a:custGeom>
                <a:rect b="b" l="l" r="r" t="t"/>
                <a:pathLst>
                  <a:path extrusionOk="0" h="30519" w="39546">
                    <a:moveTo>
                      <a:pt x="38877" y="29150"/>
                    </a:moveTo>
                    <a:cubicBezTo>
                      <a:pt x="30944" y="24865"/>
                      <a:pt x="22889" y="20700"/>
                      <a:pt x="15928" y="14895"/>
                    </a:cubicBezTo>
                    <a:cubicBezTo>
                      <a:pt x="12524" y="12068"/>
                      <a:pt x="9302" y="9059"/>
                      <a:pt x="6262" y="5898"/>
                    </a:cubicBezTo>
                    <a:cubicBezTo>
                      <a:pt x="4591" y="4165"/>
                      <a:pt x="3132" y="2098"/>
                      <a:pt x="1338" y="518"/>
                    </a:cubicBezTo>
                    <a:cubicBezTo>
                      <a:pt x="761" y="1"/>
                      <a:pt x="1" y="852"/>
                      <a:pt x="578" y="1369"/>
                    </a:cubicBezTo>
                    <a:cubicBezTo>
                      <a:pt x="2341" y="2919"/>
                      <a:pt x="3770" y="4986"/>
                      <a:pt x="5411" y="6688"/>
                    </a:cubicBezTo>
                    <a:cubicBezTo>
                      <a:pt x="8512" y="9880"/>
                      <a:pt x="11764" y="12919"/>
                      <a:pt x="15199" y="15746"/>
                    </a:cubicBezTo>
                    <a:cubicBezTo>
                      <a:pt x="22220" y="21612"/>
                      <a:pt x="30336" y="25837"/>
                      <a:pt x="38330" y="30153"/>
                    </a:cubicBezTo>
                    <a:cubicBezTo>
                      <a:pt x="38999" y="30518"/>
                      <a:pt x="39546" y="29515"/>
                      <a:pt x="38877" y="291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8"/>
            <p:cNvSpPr/>
            <p:nvPr/>
          </p:nvSpPr>
          <p:spPr>
            <a:xfrm>
              <a:off x="4409687" y="4237282"/>
              <a:ext cx="91643" cy="78605"/>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4571990" y="3849629"/>
              <a:ext cx="72595" cy="60630"/>
            </a:xfrm>
            <a:custGeom>
              <a:rect b="b" l="l" r="r" t="t"/>
              <a:pathLst>
                <a:path extrusionOk="0" h="1130" w="1353">
                  <a:moveTo>
                    <a:pt x="784" y="1"/>
                  </a:moveTo>
                  <a:cubicBezTo>
                    <a:pt x="250" y="1"/>
                    <a:pt x="1" y="606"/>
                    <a:pt x="357" y="962"/>
                  </a:cubicBezTo>
                  <a:cubicBezTo>
                    <a:pt x="484" y="1077"/>
                    <a:pt x="634" y="1129"/>
                    <a:pt x="778" y="1129"/>
                  </a:cubicBezTo>
                  <a:cubicBezTo>
                    <a:pt x="1078" y="1129"/>
                    <a:pt x="1353" y="906"/>
                    <a:pt x="1353" y="570"/>
                  </a:cubicBezTo>
                  <a:cubicBezTo>
                    <a:pt x="1353" y="250"/>
                    <a:pt x="1104" y="1"/>
                    <a:pt x="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4745701" y="4160608"/>
              <a:ext cx="91696" cy="76673"/>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4379102" y="3312379"/>
              <a:ext cx="152809" cy="196699"/>
            </a:xfrm>
            <a:custGeom>
              <a:rect b="b" l="l" r="r" t="t"/>
              <a:pathLst>
                <a:path extrusionOk="0" h="3666" w="2848">
                  <a:moveTo>
                    <a:pt x="1353" y="1"/>
                  </a:moveTo>
                  <a:cubicBezTo>
                    <a:pt x="1068" y="1"/>
                    <a:pt x="1317" y="961"/>
                    <a:pt x="997" y="1353"/>
                  </a:cubicBezTo>
                  <a:cubicBezTo>
                    <a:pt x="677" y="1744"/>
                    <a:pt x="1" y="1602"/>
                    <a:pt x="1" y="1851"/>
                  </a:cubicBezTo>
                  <a:cubicBezTo>
                    <a:pt x="1" y="1993"/>
                    <a:pt x="641" y="2064"/>
                    <a:pt x="926" y="2313"/>
                  </a:cubicBezTo>
                  <a:cubicBezTo>
                    <a:pt x="1211" y="2562"/>
                    <a:pt x="1175" y="3665"/>
                    <a:pt x="1388" y="3665"/>
                  </a:cubicBezTo>
                  <a:cubicBezTo>
                    <a:pt x="1602" y="3665"/>
                    <a:pt x="1531" y="2847"/>
                    <a:pt x="1709" y="2527"/>
                  </a:cubicBezTo>
                  <a:cubicBezTo>
                    <a:pt x="2029" y="1993"/>
                    <a:pt x="2847" y="2064"/>
                    <a:pt x="2847" y="1851"/>
                  </a:cubicBezTo>
                  <a:cubicBezTo>
                    <a:pt x="2847" y="1673"/>
                    <a:pt x="2278" y="1673"/>
                    <a:pt x="1851" y="1424"/>
                  </a:cubicBezTo>
                  <a:cubicBezTo>
                    <a:pt x="1424" y="1175"/>
                    <a:pt x="1602" y="1"/>
                    <a:pt x="1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6623771" y="840138"/>
              <a:ext cx="95506" cy="122226"/>
            </a:xfrm>
            <a:custGeom>
              <a:rect b="b" l="l" r="r" t="t"/>
              <a:pathLst>
                <a:path extrusionOk="0" h="2278" w="1780">
                  <a:moveTo>
                    <a:pt x="855" y="0"/>
                  </a:moveTo>
                  <a:cubicBezTo>
                    <a:pt x="677" y="0"/>
                    <a:pt x="819" y="570"/>
                    <a:pt x="606" y="819"/>
                  </a:cubicBezTo>
                  <a:cubicBezTo>
                    <a:pt x="428" y="1068"/>
                    <a:pt x="1" y="997"/>
                    <a:pt x="1" y="1139"/>
                  </a:cubicBezTo>
                  <a:cubicBezTo>
                    <a:pt x="1" y="1246"/>
                    <a:pt x="392" y="1317"/>
                    <a:pt x="570" y="1459"/>
                  </a:cubicBezTo>
                  <a:cubicBezTo>
                    <a:pt x="783" y="1602"/>
                    <a:pt x="748" y="2278"/>
                    <a:pt x="890" y="2278"/>
                  </a:cubicBezTo>
                  <a:cubicBezTo>
                    <a:pt x="997" y="2278"/>
                    <a:pt x="961" y="1779"/>
                    <a:pt x="1068" y="1566"/>
                  </a:cubicBezTo>
                  <a:cubicBezTo>
                    <a:pt x="1282" y="1210"/>
                    <a:pt x="1780" y="1246"/>
                    <a:pt x="1780" y="1139"/>
                  </a:cubicBezTo>
                  <a:cubicBezTo>
                    <a:pt x="1780" y="1032"/>
                    <a:pt x="1424" y="1032"/>
                    <a:pt x="1175" y="890"/>
                  </a:cubicBezTo>
                  <a:cubicBezTo>
                    <a:pt x="890" y="712"/>
                    <a:pt x="997" y="0"/>
                    <a:pt x="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5805550" y="618378"/>
              <a:ext cx="95506" cy="122226"/>
            </a:xfrm>
            <a:custGeom>
              <a:rect b="b" l="l" r="r" t="t"/>
              <a:pathLst>
                <a:path extrusionOk="0" h="2278" w="1780">
                  <a:moveTo>
                    <a:pt x="854" y="0"/>
                  </a:moveTo>
                  <a:cubicBezTo>
                    <a:pt x="677" y="0"/>
                    <a:pt x="819" y="605"/>
                    <a:pt x="641" y="854"/>
                  </a:cubicBezTo>
                  <a:cubicBezTo>
                    <a:pt x="428" y="1103"/>
                    <a:pt x="1" y="1032"/>
                    <a:pt x="1" y="1174"/>
                  </a:cubicBezTo>
                  <a:cubicBezTo>
                    <a:pt x="1" y="1245"/>
                    <a:pt x="392" y="1317"/>
                    <a:pt x="570" y="1459"/>
                  </a:cubicBezTo>
                  <a:cubicBezTo>
                    <a:pt x="783" y="1601"/>
                    <a:pt x="748" y="2277"/>
                    <a:pt x="890" y="2277"/>
                  </a:cubicBezTo>
                  <a:cubicBezTo>
                    <a:pt x="1032" y="2277"/>
                    <a:pt x="961" y="1779"/>
                    <a:pt x="1068" y="1566"/>
                  </a:cubicBezTo>
                  <a:cubicBezTo>
                    <a:pt x="1281" y="1245"/>
                    <a:pt x="1780" y="1281"/>
                    <a:pt x="1780" y="1174"/>
                  </a:cubicBezTo>
                  <a:cubicBezTo>
                    <a:pt x="1780" y="1068"/>
                    <a:pt x="1424" y="1068"/>
                    <a:pt x="1175" y="890"/>
                  </a:cubicBezTo>
                  <a:cubicBezTo>
                    <a:pt x="890" y="747"/>
                    <a:pt x="1032" y="0"/>
                    <a:pt x="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5957612" y="900307"/>
              <a:ext cx="91643" cy="78605"/>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6293626" y="823633"/>
              <a:ext cx="91696" cy="76673"/>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_1">
    <p:spTree>
      <p:nvGrpSpPr>
        <p:cNvPr id="652" name="Shape 652"/>
        <p:cNvGrpSpPr/>
        <p:nvPr/>
      </p:nvGrpSpPr>
      <p:grpSpPr>
        <a:xfrm>
          <a:off x="0" y="0"/>
          <a:ext cx="0" cy="0"/>
          <a:chOff x="0" y="0"/>
          <a:chExt cx="0" cy="0"/>
        </a:xfrm>
      </p:grpSpPr>
      <p:sp>
        <p:nvSpPr>
          <p:cNvPr id="653" name="Google Shape;653;p29"/>
          <p:cNvSpPr/>
          <p:nvPr/>
        </p:nvSpPr>
        <p:spPr>
          <a:xfrm rot="10800000">
            <a:off x="-20942" y="1247544"/>
            <a:ext cx="5401641" cy="3917806"/>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txBox="1"/>
          <p:nvPr>
            <p:ph type="title"/>
          </p:nvPr>
        </p:nvSpPr>
        <p:spPr>
          <a:xfrm>
            <a:off x="5483250" y="1512699"/>
            <a:ext cx="292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655" name="Google Shape;655;p29"/>
          <p:cNvSpPr txBox="1"/>
          <p:nvPr>
            <p:ph idx="2" type="ctrTitle"/>
          </p:nvPr>
        </p:nvSpPr>
        <p:spPr>
          <a:xfrm>
            <a:off x="5486222" y="2346339"/>
            <a:ext cx="29292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656" name="Google Shape;656;p29"/>
          <p:cNvSpPr txBox="1"/>
          <p:nvPr>
            <p:ph idx="1" type="subTitle"/>
          </p:nvPr>
        </p:nvSpPr>
        <p:spPr>
          <a:xfrm>
            <a:off x="5486222" y="2755244"/>
            <a:ext cx="2929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657" name="Google Shape;657;p29"/>
          <p:cNvGrpSpPr/>
          <p:nvPr/>
        </p:nvGrpSpPr>
        <p:grpSpPr>
          <a:xfrm>
            <a:off x="630742" y="1188481"/>
            <a:ext cx="3984727" cy="3697006"/>
            <a:chOff x="630742" y="1306584"/>
            <a:chExt cx="3984727" cy="3697006"/>
          </a:xfrm>
        </p:grpSpPr>
        <p:grpSp>
          <p:nvGrpSpPr>
            <p:cNvPr id="658" name="Google Shape;658;p29"/>
            <p:cNvGrpSpPr/>
            <p:nvPr/>
          </p:nvGrpSpPr>
          <p:grpSpPr>
            <a:xfrm flipH="1" rot="-6033758">
              <a:off x="654772" y="3896979"/>
              <a:ext cx="1161085" cy="905774"/>
              <a:chOff x="7168798" y="740603"/>
              <a:chExt cx="1161150" cy="905825"/>
            </a:xfrm>
          </p:grpSpPr>
          <p:sp>
            <p:nvSpPr>
              <p:cNvPr id="659" name="Google Shape;659;p29"/>
              <p:cNvSpPr/>
              <p:nvPr/>
            </p:nvSpPr>
            <p:spPr>
              <a:xfrm rot="10800000">
                <a:off x="7168798" y="740603"/>
                <a:ext cx="1148975" cy="846550"/>
              </a:xfrm>
              <a:custGeom>
                <a:rect b="b" l="l" r="r" t="t"/>
                <a:pathLst>
                  <a:path extrusionOk="0" h="33862" w="45959">
                    <a:moveTo>
                      <a:pt x="38025" y="27053"/>
                    </a:moveTo>
                    <a:cubicBezTo>
                      <a:pt x="39028" y="27114"/>
                      <a:pt x="40062" y="27235"/>
                      <a:pt x="41065" y="27448"/>
                    </a:cubicBezTo>
                    <a:cubicBezTo>
                      <a:pt x="42372" y="27691"/>
                      <a:pt x="43709" y="28026"/>
                      <a:pt x="44773" y="28907"/>
                    </a:cubicBezTo>
                    <a:cubicBezTo>
                      <a:pt x="45259" y="29302"/>
                      <a:pt x="45624" y="29819"/>
                      <a:pt x="45807" y="30427"/>
                    </a:cubicBezTo>
                    <a:cubicBezTo>
                      <a:pt x="45959" y="30792"/>
                      <a:pt x="45898" y="31217"/>
                      <a:pt x="45624" y="31551"/>
                    </a:cubicBezTo>
                    <a:cubicBezTo>
                      <a:pt x="44986" y="32159"/>
                      <a:pt x="43648" y="31855"/>
                      <a:pt x="42919" y="31551"/>
                    </a:cubicBezTo>
                    <a:cubicBezTo>
                      <a:pt x="41582" y="31004"/>
                      <a:pt x="38360" y="28086"/>
                      <a:pt x="37995" y="27691"/>
                    </a:cubicBezTo>
                    <a:close/>
                    <a:moveTo>
                      <a:pt x="33405" y="24439"/>
                    </a:moveTo>
                    <a:cubicBezTo>
                      <a:pt x="34165" y="24287"/>
                      <a:pt x="34894" y="23953"/>
                      <a:pt x="35685" y="23770"/>
                    </a:cubicBezTo>
                    <a:cubicBezTo>
                      <a:pt x="37569" y="23345"/>
                      <a:pt x="39484" y="23132"/>
                      <a:pt x="41430" y="23132"/>
                    </a:cubicBezTo>
                    <a:cubicBezTo>
                      <a:pt x="42372" y="23132"/>
                      <a:pt x="44135" y="23010"/>
                      <a:pt x="44773" y="23922"/>
                    </a:cubicBezTo>
                    <a:cubicBezTo>
                      <a:pt x="45472" y="24986"/>
                      <a:pt x="43770" y="25746"/>
                      <a:pt x="43010" y="25928"/>
                    </a:cubicBezTo>
                    <a:cubicBezTo>
                      <a:pt x="40335" y="26567"/>
                      <a:pt x="37600" y="25776"/>
                      <a:pt x="34955" y="25290"/>
                    </a:cubicBezTo>
                    <a:close/>
                    <a:moveTo>
                      <a:pt x="33010" y="25077"/>
                    </a:moveTo>
                    <a:cubicBezTo>
                      <a:pt x="33983" y="25837"/>
                      <a:pt x="34864" y="26749"/>
                      <a:pt x="35594" y="27752"/>
                    </a:cubicBezTo>
                    <a:cubicBezTo>
                      <a:pt x="35867" y="28117"/>
                      <a:pt x="36141" y="28512"/>
                      <a:pt x="36353" y="28937"/>
                    </a:cubicBezTo>
                    <a:cubicBezTo>
                      <a:pt x="36536" y="29272"/>
                      <a:pt x="36688" y="29637"/>
                      <a:pt x="36840" y="29971"/>
                    </a:cubicBezTo>
                    <a:cubicBezTo>
                      <a:pt x="36931" y="30214"/>
                      <a:pt x="37022" y="30427"/>
                      <a:pt x="37113" y="30640"/>
                    </a:cubicBezTo>
                    <a:cubicBezTo>
                      <a:pt x="37174" y="30852"/>
                      <a:pt x="37235" y="31035"/>
                      <a:pt x="37296" y="31217"/>
                    </a:cubicBezTo>
                    <a:cubicBezTo>
                      <a:pt x="37448" y="31977"/>
                      <a:pt x="37721" y="33862"/>
                      <a:pt x="36414" y="33679"/>
                    </a:cubicBezTo>
                    <a:cubicBezTo>
                      <a:pt x="35533" y="33558"/>
                      <a:pt x="34773" y="32585"/>
                      <a:pt x="34317" y="31916"/>
                    </a:cubicBezTo>
                    <a:cubicBezTo>
                      <a:pt x="33101" y="30184"/>
                      <a:pt x="32858" y="28360"/>
                      <a:pt x="32888" y="26293"/>
                    </a:cubicBezTo>
                    <a:cubicBezTo>
                      <a:pt x="32858" y="25807"/>
                      <a:pt x="32888" y="25290"/>
                      <a:pt x="32919" y="24773"/>
                    </a:cubicBezTo>
                    <a:close/>
                    <a:moveTo>
                      <a:pt x="26840" y="21308"/>
                    </a:moveTo>
                    <a:cubicBezTo>
                      <a:pt x="27630" y="22433"/>
                      <a:pt x="28420" y="23527"/>
                      <a:pt x="29119" y="24682"/>
                    </a:cubicBezTo>
                    <a:cubicBezTo>
                      <a:pt x="29970" y="26080"/>
                      <a:pt x="30669" y="28238"/>
                      <a:pt x="30244" y="29910"/>
                    </a:cubicBezTo>
                    <a:cubicBezTo>
                      <a:pt x="30122" y="30457"/>
                      <a:pt x="29484" y="30700"/>
                      <a:pt x="29028" y="30396"/>
                    </a:cubicBezTo>
                    <a:cubicBezTo>
                      <a:pt x="28238" y="30001"/>
                      <a:pt x="27630" y="29059"/>
                      <a:pt x="27296" y="28269"/>
                    </a:cubicBezTo>
                    <a:cubicBezTo>
                      <a:pt x="26992" y="27630"/>
                      <a:pt x="26779" y="26931"/>
                      <a:pt x="26627" y="26232"/>
                    </a:cubicBezTo>
                    <a:cubicBezTo>
                      <a:pt x="26262" y="24682"/>
                      <a:pt x="26505" y="23041"/>
                      <a:pt x="26779" y="21460"/>
                    </a:cubicBezTo>
                    <a:close/>
                    <a:moveTo>
                      <a:pt x="26444" y="20852"/>
                    </a:moveTo>
                    <a:cubicBezTo>
                      <a:pt x="27751" y="20335"/>
                      <a:pt x="29119" y="19971"/>
                      <a:pt x="30517" y="19788"/>
                    </a:cubicBezTo>
                    <a:cubicBezTo>
                      <a:pt x="31976" y="19454"/>
                      <a:pt x="33435" y="19302"/>
                      <a:pt x="34894" y="19332"/>
                    </a:cubicBezTo>
                    <a:cubicBezTo>
                      <a:pt x="35898" y="19363"/>
                      <a:pt x="37721" y="19515"/>
                      <a:pt x="37843" y="20852"/>
                    </a:cubicBezTo>
                    <a:cubicBezTo>
                      <a:pt x="37964" y="21946"/>
                      <a:pt x="36232" y="22372"/>
                      <a:pt x="35472" y="22463"/>
                    </a:cubicBezTo>
                    <a:cubicBezTo>
                      <a:pt x="34499" y="22524"/>
                      <a:pt x="33557" y="22494"/>
                      <a:pt x="32584" y="22342"/>
                    </a:cubicBezTo>
                    <a:cubicBezTo>
                      <a:pt x="31095" y="22220"/>
                      <a:pt x="29606" y="22038"/>
                      <a:pt x="28147" y="21734"/>
                    </a:cubicBezTo>
                    <a:close/>
                    <a:moveTo>
                      <a:pt x="20821" y="17661"/>
                    </a:moveTo>
                    <a:cubicBezTo>
                      <a:pt x="21551" y="18755"/>
                      <a:pt x="22159" y="19910"/>
                      <a:pt x="22645" y="21126"/>
                    </a:cubicBezTo>
                    <a:cubicBezTo>
                      <a:pt x="23010" y="21886"/>
                      <a:pt x="23344" y="22676"/>
                      <a:pt x="23587" y="23497"/>
                    </a:cubicBezTo>
                    <a:cubicBezTo>
                      <a:pt x="23770" y="24257"/>
                      <a:pt x="23830" y="25016"/>
                      <a:pt x="23800" y="25807"/>
                    </a:cubicBezTo>
                    <a:cubicBezTo>
                      <a:pt x="23830" y="26202"/>
                      <a:pt x="23800" y="26597"/>
                      <a:pt x="23739" y="26992"/>
                    </a:cubicBezTo>
                    <a:cubicBezTo>
                      <a:pt x="23496" y="27691"/>
                      <a:pt x="22554" y="27235"/>
                      <a:pt x="22219" y="26931"/>
                    </a:cubicBezTo>
                    <a:cubicBezTo>
                      <a:pt x="22007" y="26749"/>
                      <a:pt x="21824" y="26536"/>
                      <a:pt x="21642" y="26323"/>
                    </a:cubicBezTo>
                    <a:cubicBezTo>
                      <a:pt x="21368" y="25959"/>
                      <a:pt x="21156" y="25564"/>
                      <a:pt x="21004" y="25138"/>
                    </a:cubicBezTo>
                    <a:cubicBezTo>
                      <a:pt x="20092" y="22737"/>
                      <a:pt x="20031" y="20092"/>
                      <a:pt x="20852" y="17661"/>
                    </a:cubicBezTo>
                    <a:lnTo>
                      <a:pt x="20730" y="17509"/>
                    </a:lnTo>
                    <a:lnTo>
                      <a:pt x="20882" y="17539"/>
                    </a:lnTo>
                    <a:cubicBezTo>
                      <a:pt x="20852" y="17569"/>
                      <a:pt x="20852" y="17630"/>
                      <a:pt x="20821" y="17661"/>
                    </a:cubicBezTo>
                    <a:close/>
                    <a:moveTo>
                      <a:pt x="20882" y="17053"/>
                    </a:moveTo>
                    <a:cubicBezTo>
                      <a:pt x="21824" y="17053"/>
                      <a:pt x="22675" y="16506"/>
                      <a:pt x="23557" y="16232"/>
                    </a:cubicBezTo>
                    <a:cubicBezTo>
                      <a:pt x="24742" y="15807"/>
                      <a:pt x="26019" y="15563"/>
                      <a:pt x="27296" y="15472"/>
                    </a:cubicBezTo>
                    <a:cubicBezTo>
                      <a:pt x="28937" y="15320"/>
                      <a:pt x="30578" y="15594"/>
                      <a:pt x="32098" y="16232"/>
                    </a:cubicBezTo>
                    <a:cubicBezTo>
                      <a:pt x="33344" y="16779"/>
                      <a:pt x="32007" y="17965"/>
                      <a:pt x="31277" y="18208"/>
                    </a:cubicBezTo>
                    <a:cubicBezTo>
                      <a:pt x="28268" y="19150"/>
                      <a:pt x="24651" y="18117"/>
                      <a:pt x="21581" y="17691"/>
                    </a:cubicBezTo>
                    <a:close/>
                    <a:moveTo>
                      <a:pt x="14347" y="12676"/>
                    </a:moveTo>
                    <a:cubicBezTo>
                      <a:pt x="14681" y="12980"/>
                      <a:pt x="14924" y="13344"/>
                      <a:pt x="15107" y="13770"/>
                    </a:cubicBezTo>
                    <a:cubicBezTo>
                      <a:pt x="15563" y="14652"/>
                      <a:pt x="15958" y="15594"/>
                      <a:pt x="16262" y="16566"/>
                    </a:cubicBezTo>
                    <a:cubicBezTo>
                      <a:pt x="16657" y="17600"/>
                      <a:pt x="16870" y="18725"/>
                      <a:pt x="16961" y="19849"/>
                    </a:cubicBezTo>
                    <a:cubicBezTo>
                      <a:pt x="17022" y="20487"/>
                      <a:pt x="17022" y="21156"/>
                      <a:pt x="16991" y="21825"/>
                    </a:cubicBezTo>
                    <a:cubicBezTo>
                      <a:pt x="16931" y="22889"/>
                      <a:pt x="16687" y="25108"/>
                      <a:pt x="15168" y="24348"/>
                    </a:cubicBezTo>
                    <a:cubicBezTo>
                      <a:pt x="14985" y="24257"/>
                      <a:pt x="14803" y="24135"/>
                      <a:pt x="14681" y="23983"/>
                    </a:cubicBezTo>
                    <a:cubicBezTo>
                      <a:pt x="14377" y="23709"/>
                      <a:pt x="14104" y="23375"/>
                      <a:pt x="13921" y="23010"/>
                    </a:cubicBezTo>
                    <a:cubicBezTo>
                      <a:pt x="12858" y="21217"/>
                      <a:pt x="12523" y="19089"/>
                      <a:pt x="12918" y="17022"/>
                    </a:cubicBezTo>
                    <a:cubicBezTo>
                      <a:pt x="13162" y="15624"/>
                      <a:pt x="13709" y="14287"/>
                      <a:pt x="14469" y="13101"/>
                    </a:cubicBezTo>
                    <a:close/>
                    <a:moveTo>
                      <a:pt x="14438" y="12250"/>
                    </a:moveTo>
                    <a:cubicBezTo>
                      <a:pt x="17599" y="11551"/>
                      <a:pt x="20852" y="10214"/>
                      <a:pt x="24165" y="10943"/>
                    </a:cubicBezTo>
                    <a:cubicBezTo>
                      <a:pt x="25198" y="11156"/>
                      <a:pt x="25867" y="11521"/>
                      <a:pt x="26475" y="12433"/>
                    </a:cubicBezTo>
                    <a:cubicBezTo>
                      <a:pt x="26657" y="12706"/>
                      <a:pt x="26931" y="13132"/>
                      <a:pt x="26809" y="13496"/>
                    </a:cubicBezTo>
                    <a:cubicBezTo>
                      <a:pt x="26505" y="14530"/>
                      <a:pt x="24530" y="14469"/>
                      <a:pt x="23739" y="14439"/>
                    </a:cubicBezTo>
                    <a:cubicBezTo>
                      <a:pt x="20821" y="14439"/>
                      <a:pt x="17964" y="13648"/>
                      <a:pt x="15168" y="13010"/>
                    </a:cubicBezTo>
                    <a:close/>
                    <a:moveTo>
                      <a:pt x="8420" y="7144"/>
                    </a:moveTo>
                    <a:cubicBezTo>
                      <a:pt x="9058" y="8633"/>
                      <a:pt x="9605" y="10153"/>
                      <a:pt x="10000" y="11734"/>
                    </a:cubicBezTo>
                    <a:cubicBezTo>
                      <a:pt x="10396" y="13648"/>
                      <a:pt x="10365" y="15624"/>
                      <a:pt x="9879" y="17509"/>
                    </a:cubicBezTo>
                    <a:cubicBezTo>
                      <a:pt x="9636" y="18360"/>
                      <a:pt x="9058" y="19302"/>
                      <a:pt x="8055" y="18816"/>
                    </a:cubicBezTo>
                    <a:cubicBezTo>
                      <a:pt x="6991" y="18269"/>
                      <a:pt x="6535" y="16779"/>
                      <a:pt x="6323" y="15715"/>
                    </a:cubicBezTo>
                    <a:cubicBezTo>
                      <a:pt x="5715" y="12706"/>
                      <a:pt x="6809" y="9940"/>
                      <a:pt x="8268" y="7357"/>
                    </a:cubicBezTo>
                    <a:close/>
                    <a:moveTo>
                      <a:pt x="8146" y="6688"/>
                    </a:moveTo>
                    <a:cubicBezTo>
                      <a:pt x="9332" y="6171"/>
                      <a:pt x="10791" y="6323"/>
                      <a:pt x="12037" y="6232"/>
                    </a:cubicBezTo>
                    <a:cubicBezTo>
                      <a:pt x="14225" y="6019"/>
                      <a:pt x="16444" y="5989"/>
                      <a:pt x="18663" y="6110"/>
                    </a:cubicBezTo>
                    <a:cubicBezTo>
                      <a:pt x="19757" y="6202"/>
                      <a:pt x="20517" y="6505"/>
                      <a:pt x="21247" y="7326"/>
                    </a:cubicBezTo>
                    <a:cubicBezTo>
                      <a:pt x="21429" y="7569"/>
                      <a:pt x="21703" y="7934"/>
                      <a:pt x="21581" y="8268"/>
                    </a:cubicBezTo>
                    <a:cubicBezTo>
                      <a:pt x="21247" y="9271"/>
                      <a:pt x="19393" y="9484"/>
                      <a:pt x="18542" y="9484"/>
                    </a:cubicBezTo>
                    <a:cubicBezTo>
                      <a:pt x="17630" y="9393"/>
                      <a:pt x="16748" y="9271"/>
                      <a:pt x="15867" y="9089"/>
                    </a:cubicBezTo>
                    <a:cubicBezTo>
                      <a:pt x="13709" y="8816"/>
                      <a:pt x="11581" y="8360"/>
                      <a:pt x="9484" y="7721"/>
                    </a:cubicBezTo>
                    <a:close/>
                    <a:moveTo>
                      <a:pt x="3526" y="2250"/>
                    </a:moveTo>
                    <a:cubicBezTo>
                      <a:pt x="3952" y="3588"/>
                      <a:pt x="4195" y="4986"/>
                      <a:pt x="4256" y="6414"/>
                    </a:cubicBezTo>
                    <a:cubicBezTo>
                      <a:pt x="4225" y="7448"/>
                      <a:pt x="4104" y="8481"/>
                      <a:pt x="3921" y="9515"/>
                    </a:cubicBezTo>
                    <a:cubicBezTo>
                      <a:pt x="3769" y="10518"/>
                      <a:pt x="3708" y="11703"/>
                      <a:pt x="3040" y="12554"/>
                    </a:cubicBezTo>
                    <a:cubicBezTo>
                      <a:pt x="2888" y="12737"/>
                      <a:pt x="2705" y="12919"/>
                      <a:pt x="2493" y="13071"/>
                    </a:cubicBezTo>
                    <a:cubicBezTo>
                      <a:pt x="942" y="14196"/>
                      <a:pt x="152" y="11612"/>
                      <a:pt x="91" y="10579"/>
                    </a:cubicBezTo>
                    <a:cubicBezTo>
                      <a:pt x="0" y="9028"/>
                      <a:pt x="304" y="7448"/>
                      <a:pt x="973" y="6050"/>
                    </a:cubicBezTo>
                    <a:cubicBezTo>
                      <a:pt x="1550" y="4560"/>
                      <a:pt x="2310" y="3223"/>
                      <a:pt x="3526" y="2250"/>
                    </a:cubicBezTo>
                    <a:close/>
                    <a:moveTo>
                      <a:pt x="3800" y="1977"/>
                    </a:moveTo>
                    <a:lnTo>
                      <a:pt x="3556" y="1825"/>
                    </a:lnTo>
                    <a:cubicBezTo>
                      <a:pt x="5411" y="1308"/>
                      <a:pt x="7265" y="882"/>
                      <a:pt x="9180" y="548"/>
                    </a:cubicBezTo>
                    <a:cubicBezTo>
                      <a:pt x="11277" y="214"/>
                      <a:pt x="13587" y="1"/>
                      <a:pt x="15624" y="852"/>
                    </a:cubicBezTo>
                    <a:cubicBezTo>
                      <a:pt x="16232" y="1125"/>
                      <a:pt x="17721" y="1825"/>
                      <a:pt x="17143" y="2706"/>
                    </a:cubicBezTo>
                    <a:cubicBezTo>
                      <a:pt x="16475" y="3800"/>
                      <a:pt x="14621" y="4013"/>
                      <a:pt x="13496" y="4104"/>
                    </a:cubicBezTo>
                    <a:cubicBezTo>
                      <a:pt x="10396" y="4347"/>
                      <a:pt x="6991" y="3527"/>
                      <a:pt x="4195" y="2220"/>
                    </a:cubicBezTo>
                    <a:lnTo>
                      <a:pt x="3830" y="1977"/>
                    </a:lnTo>
                    <a:cubicBezTo>
                      <a:pt x="3708" y="2068"/>
                      <a:pt x="3617" y="2159"/>
                      <a:pt x="3496" y="2250"/>
                    </a:cubicBezTo>
                    <a:cubicBezTo>
                      <a:pt x="3465" y="2159"/>
                      <a:pt x="3465" y="2068"/>
                      <a:pt x="3435" y="19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rot="10800000">
                <a:off x="7341298" y="883453"/>
                <a:ext cx="988650" cy="762975"/>
              </a:xfrm>
              <a:custGeom>
                <a:rect b="b" l="l" r="r" t="t"/>
                <a:pathLst>
                  <a:path extrusionOk="0" h="30519" w="39546">
                    <a:moveTo>
                      <a:pt x="38877" y="29150"/>
                    </a:moveTo>
                    <a:cubicBezTo>
                      <a:pt x="30944" y="24865"/>
                      <a:pt x="22889" y="20700"/>
                      <a:pt x="15928" y="14895"/>
                    </a:cubicBezTo>
                    <a:cubicBezTo>
                      <a:pt x="12524" y="12068"/>
                      <a:pt x="9302" y="9059"/>
                      <a:pt x="6262" y="5898"/>
                    </a:cubicBezTo>
                    <a:cubicBezTo>
                      <a:pt x="4591" y="4165"/>
                      <a:pt x="3132" y="2098"/>
                      <a:pt x="1338" y="518"/>
                    </a:cubicBezTo>
                    <a:cubicBezTo>
                      <a:pt x="761" y="1"/>
                      <a:pt x="1" y="852"/>
                      <a:pt x="578" y="1369"/>
                    </a:cubicBezTo>
                    <a:cubicBezTo>
                      <a:pt x="2341" y="2919"/>
                      <a:pt x="3770" y="4986"/>
                      <a:pt x="5411" y="6688"/>
                    </a:cubicBezTo>
                    <a:cubicBezTo>
                      <a:pt x="8512" y="9880"/>
                      <a:pt x="11764" y="12919"/>
                      <a:pt x="15199" y="15746"/>
                    </a:cubicBezTo>
                    <a:cubicBezTo>
                      <a:pt x="22220" y="21612"/>
                      <a:pt x="30336" y="25837"/>
                      <a:pt x="38330" y="30153"/>
                    </a:cubicBezTo>
                    <a:cubicBezTo>
                      <a:pt x="38999" y="30518"/>
                      <a:pt x="39546" y="29515"/>
                      <a:pt x="38877" y="291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29"/>
            <p:cNvSpPr/>
            <p:nvPr/>
          </p:nvSpPr>
          <p:spPr>
            <a:xfrm rot="10800000">
              <a:off x="630742" y="3509078"/>
              <a:ext cx="91643" cy="78605"/>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rot="10800000">
              <a:off x="4349987" y="1633606"/>
              <a:ext cx="72595" cy="60630"/>
            </a:xfrm>
            <a:custGeom>
              <a:rect b="b" l="l" r="r" t="t"/>
              <a:pathLst>
                <a:path extrusionOk="0" h="1130" w="1353">
                  <a:moveTo>
                    <a:pt x="784" y="1"/>
                  </a:moveTo>
                  <a:cubicBezTo>
                    <a:pt x="250" y="1"/>
                    <a:pt x="1" y="606"/>
                    <a:pt x="357" y="962"/>
                  </a:cubicBezTo>
                  <a:cubicBezTo>
                    <a:pt x="484" y="1077"/>
                    <a:pt x="634" y="1129"/>
                    <a:pt x="778" y="1129"/>
                  </a:cubicBezTo>
                  <a:cubicBezTo>
                    <a:pt x="1078" y="1129"/>
                    <a:pt x="1353" y="906"/>
                    <a:pt x="1353" y="570"/>
                  </a:cubicBezTo>
                  <a:cubicBezTo>
                    <a:pt x="1353" y="250"/>
                    <a:pt x="1104" y="1"/>
                    <a:pt x="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rot="10800000">
              <a:off x="4157175" y="1306584"/>
              <a:ext cx="91696" cy="76673"/>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rot="10800000">
              <a:off x="4462660" y="2034786"/>
              <a:ext cx="152809" cy="196699"/>
            </a:xfrm>
            <a:custGeom>
              <a:rect b="b" l="l" r="r" t="t"/>
              <a:pathLst>
                <a:path extrusionOk="0" h="3666" w="2848">
                  <a:moveTo>
                    <a:pt x="1353" y="1"/>
                  </a:moveTo>
                  <a:cubicBezTo>
                    <a:pt x="1068" y="1"/>
                    <a:pt x="1317" y="961"/>
                    <a:pt x="997" y="1353"/>
                  </a:cubicBezTo>
                  <a:cubicBezTo>
                    <a:pt x="677" y="1744"/>
                    <a:pt x="1" y="1602"/>
                    <a:pt x="1" y="1851"/>
                  </a:cubicBezTo>
                  <a:cubicBezTo>
                    <a:pt x="1" y="1993"/>
                    <a:pt x="641" y="2064"/>
                    <a:pt x="926" y="2313"/>
                  </a:cubicBezTo>
                  <a:cubicBezTo>
                    <a:pt x="1211" y="2562"/>
                    <a:pt x="1175" y="3665"/>
                    <a:pt x="1388" y="3665"/>
                  </a:cubicBezTo>
                  <a:cubicBezTo>
                    <a:pt x="1602" y="3665"/>
                    <a:pt x="1531" y="2847"/>
                    <a:pt x="1709" y="2527"/>
                  </a:cubicBezTo>
                  <a:cubicBezTo>
                    <a:pt x="2029" y="1993"/>
                    <a:pt x="2847" y="2064"/>
                    <a:pt x="2847" y="1851"/>
                  </a:cubicBezTo>
                  <a:cubicBezTo>
                    <a:pt x="2847" y="1673"/>
                    <a:pt x="2278" y="1673"/>
                    <a:pt x="1851" y="1424"/>
                  </a:cubicBezTo>
                  <a:cubicBezTo>
                    <a:pt x="1424" y="1175"/>
                    <a:pt x="1602" y="1"/>
                    <a:pt x="13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3866913" y="4599424"/>
              <a:ext cx="95506" cy="122226"/>
            </a:xfrm>
            <a:custGeom>
              <a:rect b="b" l="l" r="r" t="t"/>
              <a:pathLst>
                <a:path extrusionOk="0" h="2278" w="1780">
                  <a:moveTo>
                    <a:pt x="855" y="0"/>
                  </a:moveTo>
                  <a:cubicBezTo>
                    <a:pt x="677" y="0"/>
                    <a:pt x="819" y="570"/>
                    <a:pt x="606" y="819"/>
                  </a:cubicBezTo>
                  <a:cubicBezTo>
                    <a:pt x="428" y="1068"/>
                    <a:pt x="1" y="997"/>
                    <a:pt x="1" y="1139"/>
                  </a:cubicBezTo>
                  <a:cubicBezTo>
                    <a:pt x="1" y="1246"/>
                    <a:pt x="392" y="1317"/>
                    <a:pt x="570" y="1459"/>
                  </a:cubicBezTo>
                  <a:cubicBezTo>
                    <a:pt x="783" y="1602"/>
                    <a:pt x="748" y="2278"/>
                    <a:pt x="890" y="2278"/>
                  </a:cubicBezTo>
                  <a:cubicBezTo>
                    <a:pt x="997" y="2278"/>
                    <a:pt x="961" y="1779"/>
                    <a:pt x="1068" y="1566"/>
                  </a:cubicBezTo>
                  <a:cubicBezTo>
                    <a:pt x="1282" y="1210"/>
                    <a:pt x="1780" y="1246"/>
                    <a:pt x="1780" y="1139"/>
                  </a:cubicBezTo>
                  <a:cubicBezTo>
                    <a:pt x="1780" y="1032"/>
                    <a:pt x="1424" y="1032"/>
                    <a:pt x="1175" y="890"/>
                  </a:cubicBezTo>
                  <a:cubicBezTo>
                    <a:pt x="890" y="712"/>
                    <a:pt x="997" y="0"/>
                    <a:pt x="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4443654" y="3978109"/>
              <a:ext cx="95506" cy="122226"/>
            </a:xfrm>
            <a:custGeom>
              <a:rect b="b" l="l" r="r" t="t"/>
              <a:pathLst>
                <a:path extrusionOk="0" h="2278" w="1780">
                  <a:moveTo>
                    <a:pt x="854" y="0"/>
                  </a:moveTo>
                  <a:cubicBezTo>
                    <a:pt x="677" y="0"/>
                    <a:pt x="819" y="605"/>
                    <a:pt x="641" y="854"/>
                  </a:cubicBezTo>
                  <a:cubicBezTo>
                    <a:pt x="428" y="1103"/>
                    <a:pt x="1" y="1032"/>
                    <a:pt x="1" y="1174"/>
                  </a:cubicBezTo>
                  <a:cubicBezTo>
                    <a:pt x="1" y="1245"/>
                    <a:pt x="392" y="1317"/>
                    <a:pt x="570" y="1459"/>
                  </a:cubicBezTo>
                  <a:cubicBezTo>
                    <a:pt x="783" y="1601"/>
                    <a:pt x="748" y="2277"/>
                    <a:pt x="890" y="2277"/>
                  </a:cubicBezTo>
                  <a:cubicBezTo>
                    <a:pt x="1032" y="2277"/>
                    <a:pt x="961" y="1779"/>
                    <a:pt x="1068" y="1566"/>
                  </a:cubicBezTo>
                  <a:cubicBezTo>
                    <a:pt x="1281" y="1245"/>
                    <a:pt x="1780" y="1281"/>
                    <a:pt x="1780" y="1174"/>
                  </a:cubicBezTo>
                  <a:cubicBezTo>
                    <a:pt x="1780" y="1068"/>
                    <a:pt x="1424" y="1068"/>
                    <a:pt x="1175" y="890"/>
                  </a:cubicBezTo>
                  <a:cubicBezTo>
                    <a:pt x="890" y="747"/>
                    <a:pt x="1032" y="0"/>
                    <a:pt x="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rot="7062319">
              <a:off x="4145489" y="4011904"/>
              <a:ext cx="91641" cy="78603"/>
            </a:xfrm>
            <a:custGeom>
              <a:rect b="b" l="l" r="r" t="t"/>
              <a:pathLst>
                <a:path extrusionOk="0" h="1465" w="1708">
                  <a:moveTo>
                    <a:pt x="996" y="0"/>
                  </a:moveTo>
                  <a:cubicBezTo>
                    <a:pt x="320" y="0"/>
                    <a:pt x="0" y="783"/>
                    <a:pt x="463" y="1246"/>
                  </a:cubicBezTo>
                  <a:cubicBezTo>
                    <a:pt x="614" y="1397"/>
                    <a:pt x="799" y="1464"/>
                    <a:pt x="981" y="1464"/>
                  </a:cubicBezTo>
                  <a:cubicBezTo>
                    <a:pt x="1353" y="1464"/>
                    <a:pt x="1708" y="1178"/>
                    <a:pt x="1708" y="747"/>
                  </a:cubicBezTo>
                  <a:cubicBezTo>
                    <a:pt x="1708" y="320"/>
                    <a:pt x="1388" y="0"/>
                    <a:pt x="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rot="7062319">
              <a:off x="4057971" y="4346481"/>
              <a:ext cx="91695" cy="76671"/>
            </a:xfrm>
            <a:custGeom>
              <a:rect b="b" l="l" r="r" t="t"/>
              <a:pathLst>
                <a:path extrusionOk="0" h="1429" w="1709">
                  <a:moveTo>
                    <a:pt x="997" y="0"/>
                  </a:moveTo>
                  <a:cubicBezTo>
                    <a:pt x="357" y="0"/>
                    <a:pt x="1" y="783"/>
                    <a:pt x="464" y="1210"/>
                  </a:cubicBezTo>
                  <a:cubicBezTo>
                    <a:pt x="615" y="1361"/>
                    <a:pt x="800" y="1429"/>
                    <a:pt x="982" y="1429"/>
                  </a:cubicBezTo>
                  <a:cubicBezTo>
                    <a:pt x="1354" y="1429"/>
                    <a:pt x="1709" y="1143"/>
                    <a:pt x="1709" y="712"/>
                  </a:cubicBezTo>
                  <a:cubicBezTo>
                    <a:pt x="1709" y="320"/>
                    <a:pt x="1389"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669" name="Shape 669"/>
        <p:cNvGrpSpPr/>
        <p:nvPr/>
      </p:nvGrpSpPr>
      <p:grpSpPr>
        <a:xfrm>
          <a:off x="0" y="0"/>
          <a:ext cx="0" cy="0"/>
          <a:chOff x="0" y="0"/>
          <a:chExt cx="0" cy="0"/>
        </a:xfrm>
      </p:grpSpPr>
      <p:sp>
        <p:nvSpPr>
          <p:cNvPr id="670" name="Google Shape;670;p30"/>
          <p:cNvSpPr/>
          <p:nvPr/>
        </p:nvSpPr>
        <p:spPr>
          <a:xfrm>
            <a:off x="4126925" y="-99051"/>
            <a:ext cx="5046949" cy="5272488"/>
          </a:xfrm>
          <a:custGeom>
            <a:rect b="b" l="l" r="r" t="t"/>
            <a:pathLst>
              <a:path extrusionOk="0" h="41915" w="40919">
                <a:moveTo>
                  <a:pt x="39318" y="1"/>
                </a:moveTo>
                <a:cubicBezTo>
                  <a:pt x="38926" y="1"/>
                  <a:pt x="38499" y="1"/>
                  <a:pt x="38072" y="36"/>
                </a:cubicBezTo>
                <a:cubicBezTo>
                  <a:pt x="34834" y="321"/>
                  <a:pt x="30351" y="2136"/>
                  <a:pt x="28110" y="9643"/>
                </a:cubicBezTo>
                <a:cubicBezTo>
                  <a:pt x="24374" y="22132"/>
                  <a:pt x="14980" y="19463"/>
                  <a:pt x="6975" y="25975"/>
                </a:cubicBezTo>
                <a:cubicBezTo>
                  <a:pt x="748" y="31027"/>
                  <a:pt x="1" y="38713"/>
                  <a:pt x="1" y="41915"/>
                </a:cubicBezTo>
                <a:lnTo>
                  <a:pt x="40919" y="41915"/>
                </a:lnTo>
                <a:lnTo>
                  <a:pt x="40919" y="179"/>
                </a:lnTo>
                <a:cubicBezTo>
                  <a:pt x="40385" y="72"/>
                  <a:pt x="39851" y="1"/>
                  <a:pt x="39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4"/>
          <p:cNvSpPr txBox="1"/>
          <p:nvPr>
            <p:ph idx="1" type="subTitle"/>
          </p:nvPr>
        </p:nvSpPr>
        <p:spPr>
          <a:xfrm>
            <a:off x="731550" y="2242646"/>
            <a:ext cx="3216000" cy="189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5" name="Google Shape;75;p4"/>
          <p:cNvSpPr txBox="1"/>
          <p:nvPr>
            <p:ph type="title"/>
          </p:nvPr>
        </p:nvSpPr>
        <p:spPr>
          <a:xfrm>
            <a:off x="731550" y="957591"/>
            <a:ext cx="3908700" cy="1047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76" name="Google Shape;76;p4"/>
          <p:cNvSpPr/>
          <p:nvPr/>
        </p:nvSpPr>
        <p:spPr>
          <a:xfrm flipH="1" rot="5400000">
            <a:off x="4576154" y="575660"/>
            <a:ext cx="4078813" cy="5116681"/>
          </a:xfrm>
          <a:custGeom>
            <a:rect b="b" l="l" r="r" t="t"/>
            <a:pathLst>
              <a:path extrusionOk="0" h="73166" w="58325">
                <a:moveTo>
                  <a:pt x="0" y="1"/>
                </a:moveTo>
                <a:lnTo>
                  <a:pt x="0" y="73166"/>
                </a:lnTo>
                <a:cubicBezTo>
                  <a:pt x="0" y="73166"/>
                  <a:pt x="10212" y="72860"/>
                  <a:pt x="21035" y="59473"/>
                </a:cubicBezTo>
                <a:cubicBezTo>
                  <a:pt x="31859" y="46087"/>
                  <a:pt x="24210" y="29986"/>
                  <a:pt x="34918" y="15146"/>
                </a:cubicBezTo>
                <a:cubicBezTo>
                  <a:pt x="45589" y="345"/>
                  <a:pt x="58325" y="1"/>
                  <a:pt x="58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4"/>
          <p:cNvGrpSpPr/>
          <p:nvPr/>
        </p:nvGrpSpPr>
        <p:grpSpPr>
          <a:xfrm rot="-5400000">
            <a:off x="6910945" y="3192419"/>
            <a:ext cx="3326169" cy="728762"/>
            <a:chOff x="3953000" y="3912275"/>
            <a:chExt cx="1594367" cy="349325"/>
          </a:xfrm>
        </p:grpSpPr>
        <p:sp>
          <p:nvSpPr>
            <p:cNvPr id="78" name="Google Shape;78;p4"/>
            <p:cNvSpPr/>
            <p:nvPr/>
          </p:nvSpPr>
          <p:spPr>
            <a:xfrm>
              <a:off x="3953000" y="3975975"/>
              <a:ext cx="1456650" cy="236725"/>
            </a:xfrm>
            <a:custGeom>
              <a:rect b="b" l="l" r="r" t="t"/>
              <a:pathLst>
                <a:path extrusionOk="0" h="9469" w="58266">
                  <a:moveTo>
                    <a:pt x="18459" y="1"/>
                  </a:moveTo>
                  <a:cubicBezTo>
                    <a:pt x="8229" y="1"/>
                    <a:pt x="414" y="6021"/>
                    <a:pt x="347" y="6088"/>
                  </a:cubicBezTo>
                  <a:cubicBezTo>
                    <a:pt x="1" y="6376"/>
                    <a:pt x="262" y="6851"/>
                    <a:pt x="619" y="6851"/>
                  </a:cubicBezTo>
                  <a:cubicBezTo>
                    <a:pt x="703" y="6851"/>
                    <a:pt x="792" y="6825"/>
                    <a:pt x="880" y="6764"/>
                  </a:cubicBezTo>
                  <a:cubicBezTo>
                    <a:pt x="947" y="6731"/>
                    <a:pt x="8518" y="888"/>
                    <a:pt x="18403" y="888"/>
                  </a:cubicBezTo>
                  <a:cubicBezTo>
                    <a:pt x="19040" y="888"/>
                    <a:pt x="19688" y="913"/>
                    <a:pt x="20343" y="964"/>
                  </a:cubicBezTo>
                  <a:cubicBezTo>
                    <a:pt x="24791" y="1285"/>
                    <a:pt x="28847" y="3277"/>
                    <a:pt x="32761" y="5163"/>
                  </a:cubicBezTo>
                  <a:cubicBezTo>
                    <a:pt x="37173" y="7298"/>
                    <a:pt x="41656" y="9468"/>
                    <a:pt x="46815" y="9468"/>
                  </a:cubicBezTo>
                  <a:cubicBezTo>
                    <a:pt x="50231" y="9468"/>
                    <a:pt x="53860" y="8543"/>
                    <a:pt x="57952" y="6017"/>
                  </a:cubicBezTo>
                  <a:cubicBezTo>
                    <a:pt x="58266" y="5735"/>
                    <a:pt x="58026" y="5203"/>
                    <a:pt x="57648" y="5203"/>
                  </a:cubicBezTo>
                  <a:cubicBezTo>
                    <a:pt x="57598" y="5203"/>
                    <a:pt x="57544" y="5213"/>
                    <a:pt x="57489" y="5234"/>
                  </a:cubicBezTo>
                  <a:cubicBezTo>
                    <a:pt x="53525" y="7664"/>
                    <a:pt x="50025" y="8584"/>
                    <a:pt x="46781" y="8584"/>
                  </a:cubicBezTo>
                  <a:cubicBezTo>
                    <a:pt x="41901" y="8584"/>
                    <a:pt x="37597" y="6503"/>
                    <a:pt x="33152" y="4345"/>
                  </a:cubicBezTo>
                  <a:cubicBezTo>
                    <a:pt x="29167" y="2423"/>
                    <a:pt x="25040" y="431"/>
                    <a:pt x="20414" y="75"/>
                  </a:cubicBezTo>
                  <a:cubicBezTo>
                    <a:pt x="19754" y="24"/>
                    <a:pt x="19102" y="1"/>
                    <a:pt x="18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014375" y="4005200"/>
              <a:ext cx="67375" cy="92750"/>
            </a:xfrm>
            <a:custGeom>
              <a:rect b="b" l="l" r="r" t="t"/>
              <a:pathLst>
                <a:path extrusionOk="0" h="3710" w="2695">
                  <a:moveTo>
                    <a:pt x="1350" y="0"/>
                  </a:moveTo>
                  <a:cubicBezTo>
                    <a:pt x="160" y="0"/>
                    <a:pt x="0" y="3709"/>
                    <a:pt x="347" y="3709"/>
                  </a:cubicBezTo>
                  <a:cubicBezTo>
                    <a:pt x="774" y="3709"/>
                    <a:pt x="2695" y="187"/>
                    <a:pt x="1450" y="9"/>
                  </a:cubicBezTo>
                  <a:cubicBezTo>
                    <a:pt x="1416" y="3"/>
                    <a:pt x="1382" y="0"/>
                    <a:pt x="1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3979600" y="4122300"/>
              <a:ext cx="104975" cy="39025"/>
            </a:xfrm>
            <a:custGeom>
              <a:rect b="b" l="l" r="r" t="t"/>
              <a:pathLst>
                <a:path extrusionOk="0" h="1561" w="4199">
                  <a:moveTo>
                    <a:pt x="1117" y="0"/>
                  </a:moveTo>
                  <a:cubicBezTo>
                    <a:pt x="607" y="0"/>
                    <a:pt x="210" y="59"/>
                    <a:pt x="136" y="164"/>
                  </a:cubicBezTo>
                  <a:cubicBezTo>
                    <a:pt x="1" y="408"/>
                    <a:pt x="1952" y="1561"/>
                    <a:pt x="3108" y="1561"/>
                  </a:cubicBezTo>
                  <a:cubicBezTo>
                    <a:pt x="3470" y="1561"/>
                    <a:pt x="3754" y="1448"/>
                    <a:pt x="3872" y="1160"/>
                  </a:cubicBezTo>
                  <a:cubicBezTo>
                    <a:pt x="4198" y="333"/>
                    <a:pt x="2334" y="0"/>
                    <a:pt x="11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026075" y="4091500"/>
              <a:ext cx="105250" cy="39225"/>
            </a:xfrm>
            <a:custGeom>
              <a:rect b="b" l="l" r="r" t="t"/>
              <a:pathLst>
                <a:path extrusionOk="0" h="1569" w="4210">
                  <a:moveTo>
                    <a:pt x="1181" y="0"/>
                  </a:moveTo>
                  <a:cubicBezTo>
                    <a:pt x="646" y="0"/>
                    <a:pt x="229" y="66"/>
                    <a:pt x="163" y="186"/>
                  </a:cubicBezTo>
                  <a:cubicBezTo>
                    <a:pt x="0" y="431"/>
                    <a:pt x="1976" y="1568"/>
                    <a:pt x="3124" y="1568"/>
                  </a:cubicBezTo>
                  <a:cubicBezTo>
                    <a:pt x="3479" y="1568"/>
                    <a:pt x="3754" y="1460"/>
                    <a:pt x="3864" y="1182"/>
                  </a:cubicBezTo>
                  <a:cubicBezTo>
                    <a:pt x="4210" y="343"/>
                    <a:pt x="2395" y="0"/>
                    <a:pt x="1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4081900" y="4059050"/>
              <a:ext cx="106850" cy="51600"/>
            </a:xfrm>
            <a:custGeom>
              <a:rect b="b" l="l" r="r" t="t"/>
              <a:pathLst>
                <a:path extrusionOk="0" h="2064" w="4274">
                  <a:moveTo>
                    <a:pt x="481" y="0"/>
                  </a:moveTo>
                  <a:cubicBezTo>
                    <a:pt x="342" y="0"/>
                    <a:pt x="244" y="19"/>
                    <a:pt x="207" y="61"/>
                  </a:cubicBezTo>
                  <a:cubicBezTo>
                    <a:pt x="1" y="267"/>
                    <a:pt x="1995" y="2063"/>
                    <a:pt x="3089" y="2063"/>
                  </a:cubicBezTo>
                  <a:cubicBezTo>
                    <a:pt x="3314" y="2063"/>
                    <a:pt x="3502" y="1987"/>
                    <a:pt x="3623" y="1804"/>
                  </a:cubicBezTo>
                  <a:cubicBezTo>
                    <a:pt x="4274" y="875"/>
                    <a:pt x="1419" y="0"/>
                    <a:pt x="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4136125" y="4032950"/>
              <a:ext cx="105650" cy="59200"/>
            </a:xfrm>
            <a:custGeom>
              <a:rect b="b" l="l" r="r" t="t"/>
              <a:pathLst>
                <a:path extrusionOk="0" h="2368" w="4226">
                  <a:moveTo>
                    <a:pt x="403" y="1"/>
                  </a:moveTo>
                  <a:cubicBezTo>
                    <a:pt x="328" y="1"/>
                    <a:pt x="273" y="12"/>
                    <a:pt x="244" y="37"/>
                  </a:cubicBezTo>
                  <a:cubicBezTo>
                    <a:pt x="0" y="221"/>
                    <a:pt x="1930" y="2368"/>
                    <a:pt x="3000" y="2368"/>
                  </a:cubicBezTo>
                  <a:cubicBezTo>
                    <a:pt x="3177" y="2368"/>
                    <a:pt x="3330" y="2309"/>
                    <a:pt x="3447" y="2172"/>
                  </a:cubicBezTo>
                  <a:cubicBezTo>
                    <a:pt x="4225" y="1264"/>
                    <a:pt x="1188" y="1"/>
                    <a:pt x="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203600" y="4011050"/>
              <a:ext cx="103450" cy="65100"/>
            </a:xfrm>
            <a:custGeom>
              <a:rect b="b" l="l" r="r" t="t"/>
              <a:pathLst>
                <a:path extrusionOk="0" h="2604" w="4138">
                  <a:moveTo>
                    <a:pt x="357" y="0"/>
                  </a:moveTo>
                  <a:cubicBezTo>
                    <a:pt x="309" y="0"/>
                    <a:pt x="273" y="8"/>
                    <a:pt x="250" y="24"/>
                  </a:cubicBezTo>
                  <a:cubicBezTo>
                    <a:pt x="1" y="211"/>
                    <a:pt x="1767" y="2604"/>
                    <a:pt x="2832" y="2604"/>
                  </a:cubicBezTo>
                  <a:cubicBezTo>
                    <a:pt x="2985" y="2604"/>
                    <a:pt x="3123" y="2555"/>
                    <a:pt x="3238" y="2443"/>
                  </a:cubicBezTo>
                  <a:cubicBezTo>
                    <a:pt x="4137" y="1611"/>
                    <a:pt x="1049" y="0"/>
                    <a:pt x="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265750" y="3994400"/>
              <a:ext cx="96875" cy="74175"/>
            </a:xfrm>
            <a:custGeom>
              <a:rect b="b" l="l" r="r" t="t"/>
              <a:pathLst>
                <a:path extrusionOk="0" h="2967" w="3875">
                  <a:moveTo>
                    <a:pt x="360" y="0"/>
                  </a:moveTo>
                  <a:cubicBezTo>
                    <a:pt x="332" y="0"/>
                    <a:pt x="308" y="5"/>
                    <a:pt x="290" y="14"/>
                  </a:cubicBezTo>
                  <a:cubicBezTo>
                    <a:pt x="1" y="142"/>
                    <a:pt x="1480" y="2966"/>
                    <a:pt x="2556" y="2966"/>
                  </a:cubicBezTo>
                  <a:cubicBezTo>
                    <a:pt x="2672" y="2966"/>
                    <a:pt x="2783" y="2933"/>
                    <a:pt x="2887" y="2860"/>
                  </a:cubicBezTo>
                  <a:cubicBezTo>
                    <a:pt x="3875" y="2180"/>
                    <a:pt x="986" y="0"/>
                    <a:pt x="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328775" y="3981325"/>
              <a:ext cx="89575" cy="82525"/>
            </a:xfrm>
            <a:custGeom>
              <a:rect b="b" l="l" r="r" t="t"/>
              <a:pathLst>
                <a:path extrusionOk="0" h="3301" w="3583">
                  <a:moveTo>
                    <a:pt x="357" y="0"/>
                  </a:moveTo>
                  <a:cubicBezTo>
                    <a:pt x="348" y="0"/>
                    <a:pt x="339" y="1"/>
                    <a:pt x="331" y="3"/>
                  </a:cubicBezTo>
                  <a:cubicBezTo>
                    <a:pt x="0" y="102"/>
                    <a:pt x="1112" y="3301"/>
                    <a:pt x="2213" y="3301"/>
                  </a:cubicBezTo>
                  <a:cubicBezTo>
                    <a:pt x="2297" y="3301"/>
                    <a:pt x="2382" y="3282"/>
                    <a:pt x="2466" y="3241"/>
                  </a:cubicBezTo>
                  <a:cubicBezTo>
                    <a:pt x="3583" y="2683"/>
                    <a:pt x="863" y="0"/>
                    <a:pt x="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4391875" y="3979475"/>
              <a:ext cx="88575" cy="81725"/>
            </a:xfrm>
            <a:custGeom>
              <a:rect b="b" l="l" r="r" t="t"/>
              <a:pathLst>
                <a:path extrusionOk="0" h="3269" w="3543">
                  <a:moveTo>
                    <a:pt x="334" y="1"/>
                  </a:moveTo>
                  <a:cubicBezTo>
                    <a:pt x="320" y="1"/>
                    <a:pt x="308" y="3"/>
                    <a:pt x="297" y="6"/>
                  </a:cubicBezTo>
                  <a:cubicBezTo>
                    <a:pt x="0" y="105"/>
                    <a:pt x="1113" y="3268"/>
                    <a:pt x="2184" y="3268"/>
                  </a:cubicBezTo>
                  <a:cubicBezTo>
                    <a:pt x="2267" y="3268"/>
                    <a:pt x="2350" y="3249"/>
                    <a:pt x="2432" y="3208"/>
                  </a:cubicBezTo>
                  <a:cubicBezTo>
                    <a:pt x="3542" y="2653"/>
                    <a:pt x="864" y="1"/>
                    <a:pt x="3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468100" y="3982275"/>
              <a:ext cx="73550" cy="91125"/>
            </a:xfrm>
            <a:custGeom>
              <a:rect b="b" l="l" r="r" t="t"/>
              <a:pathLst>
                <a:path extrusionOk="0" h="3645" w="2942">
                  <a:moveTo>
                    <a:pt x="344" y="1"/>
                  </a:moveTo>
                  <a:cubicBezTo>
                    <a:pt x="1" y="35"/>
                    <a:pt x="386" y="3645"/>
                    <a:pt x="1563" y="3645"/>
                  </a:cubicBezTo>
                  <a:cubicBezTo>
                    <a:pt x="1606" y="3645"/>
                    <a:pt x="1651" y="3640"/>
                    <a:pt x="1696" y="3630"/>
                  </a:cubicBezTo>
                  <a:cubicBezTo>
                    <a:pt x="2941" y="3345"/>
                    <a:pt x="771" y="1"/>
                    <a:pt x="3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543700" y="4000950"/>
              <a:ext cx="73400" cy="91150"/>
            </a:xfrm>
            <a:custGeom>
              <a:rect b="b" l="l" r="r" t="t"/>
              <a:pathLst>
                <a:path extrusionOk="0" h="3646" w="2936">
                  <a:moveTo>
                    <a:pt x="352" y="1"/>
                  </a:moveTo>
                  <a:cubicBezTo>
                    <a:pt x="349" y="1"/>
                    <a:pt x="347" y="1"/>
                    <a:pt x="344" y="1"/>
                  </a:cubicBezTo>
                  <a:cubicBezTo>
                    <a:pt x="1" y="1"/>
                    <a:pt x="386" y="3645"/>
                    <a:pt x="1565" y="3645"/>
                  </a:cubicBezTo>
                  <a:cubicBezTo>
                    <a:pt x="1607" y="3645"/>
                    <a:pt x="1651" y="3640"/>
                    <a:pt x="1696" y="3630"/>
                  </a:cubicBezTo>
                  <a:cubicBezTo>
                    <a:pt x="2935" y="3312"/>
                    <a:pt x="829" y="1"/>
                    <a:pt x="3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609500" y="4017850"/>
              <a:ext cx="63800" cy="94375"/>
            </a:xfrm>
            <a:custGeom>
              <a:rect b="b" l="l" r="r" t="t"/>
              <a:pathLst>
                <a:path extrusionOk="0" h="3775" w="2552">
                  <a:moveTo>
                    <a:pt x="554" y="1"/>
                  </a:moveTo>
                  <a:cubicBezTo>
                    <a:pt x="206" y="1"/>
                    <a:pt x="1" y="3775"/>
                    <a:pt x="1219" y="3775"/>
                  </a:cubicBezTo>
                  <a:cubicBezTo>
                    <a:pt x="1236" y="3775"/>
                    <a:pt x="1253" y="3774"/>
                    <a:pt x="1270" y="3773"/>
                  </a:cubicBezTo>
                  <a:cubicBezTo>
                    <a:pt x="2551" y="3701"/>
                    <a:pt x="986" y="37"/>
                    <a:pt x="559" y="1"/>
                  </a:cubicBezTo>
                  <a:cubicBezTo>
                    <a:pt x="557" y="1"/>
                    <a:pt x="555" y="1"/>
                    <a:pt x="5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676975" y="4044550"/>
              <a:ext cx="63925" cy="96100"/>
            </a:xfrm>
            <a:custGeom>
              <a:rect b="b" l="l" r="r" t="t"/>
              <a:pathLst>
                <a:path extrusionOk="0" h="3844" w="2557">
                  <a:moveTo>
                    <a:pt x="808" y="0"/>
                  </a:moveTo>
                  <a:cubicBezTo>
                    <a:pt x="453" y="0"/>
                    <a:pt x="0" y="3843"/>
                    <a:pt x="1275" y="3843"/>
                  </a:cubicBezTo>
                  <a:cubicBezTo>
                    <a:pt x="2556" y="3843"/>
                    <a:pt x="1240" y="107"/>
                    <a:pt x="813" y="0"/>
                  </a:cubicBezTo>
                  <a:cubicBezTo>
                    <a:pt x="811" y="0"/>
                    <a:pt x="810" y="0"/>
                    <a:pt x="8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743825" y="4078325"/>
              <a:ext cx="63775" cy="95225"/>
            </a:xfrm>
            <a:custGeom>
              <a:rect b="b" l="l" r="r" t="t"/>
              <a:pathLst>
                <a:path extrusionOk="0" h="3809" w="2551">
                  <a:moveTo>
                    <a:pt x="798" y="1"/>
                  </a:moveTo>
                  <a:cubicBezTo>
                    <a:pt x="443" y="1"/>
                    <a:pt x="1" y="3809"/>
                    <a:pt x="1270" y="3809"/>
                  </a:cubicBezTo>
                  <a:cubicBezTo>
                    <a:pt x="2551" y="3809"/>
                    <a:pt x="1199" y="73"/>
                    <a:pt x="807" y="2"/>
                  </a:cubicBezTo>
                  <a:cubicBezTo>
                    <a:pt x="804" y="1"/>
                    <a:pt x="801" y="1"/>
                    <a:pt x="7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826475" y="4119275"/>
              <a:ext cx="65650" cy="92675"/>
            </a:xfrm>
            <a:custGeom>
              <a:rect b="b" l="l" r="r" t="t"/>
              <a:pathLst>
                <a:path extrusionOk="0" h="3707" w="2626">
                  <a:moveTo>
                    <a:pt x="348" y="0"/>
                  </a:moveTo>
                  <a:cubicBezTo>
                    <a:pt x="0" y="0"/>
                    <a:pt x="94" y="3707"/>
                    <a:pt x="1262" y="3707"/>
                  </a:cubicBezTo>
                  <a:cubicBezTo>
                    <a:pt x="1289" y="3707"/>
                    <a:pt x="1316" y="3705"/>
                    <a:pt x="1344" y="3701"/>
                  </a:cubicBezTo>
                  <a:cubicBezTo>
                    <a:pt x="2625" y="3523"/>
                    <a:pt x="775" y="0"/>
                    <a:pt x="3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897950" y="4158350"/>
              <a:ext cx="84375" cy="85575"/>
            </a:xfrm>
            <a:custGeom>
              <a:rect b="b" l="l" r="r" t="t"/>
              <a:pathLst>
                <a:path extrusionOk="0" h="3423" w="3375">
                  <a:moveTo>
                    <a:pt x="360" y="0"/>
                  </a:moveTo>
                  <a:cubicBezTo>
                    <a:pt x="351" y="0"/>
                    <a:pt x="343" y="1"/>
                    <a:pt x="335" y="3"/>
                  </a:cubicBezTo>
                  <a:cubicBezTo>
                    <a:pt x="0" y="70"/>
                    <a:pt x="897" y="3422"/>
                    <a:pt x="1984" y="3422"/>
                  </a:cubicBezTo>
                  <a:cubicBezTo>
                    <a:pt x="2051" y="3422"/>
                    <a:pt x="2118" y="3410"/>
                    <a:pt x="2186" y="3383"/>
                  </a:cubicBezTo>
                  <a:cubicBezTo>
                    <a:pt x="3374" y="2894"/>
                    <a:pt x="853" y="0"/>
                    <a:pt x="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4970225" y="4181300"/>
              <a:ext cx="95300" cy="76450"/>
            </a:xfrm>
            <a:custGeom>
              <a:rect b="b" l="l" r="r" t="t"/>
              <a:pathLst>
                <a:path extrusionOk="0" h="3058" w="3812">
                  <a:moveTo>
                    <a:pt x="342" y="1"/>
                  </a:moveTo>
                  <a:cubicBezTo>
                    <a:pt x="322" y="1"/>
                    <a:pt x="305" y="4"/>
                    <a:pt x="291" y="10"/>
                  </a:cubicBezTo>
                  <a:cubicBezTo>
                    <a:pt x="0" y="139"/>
                    <a:pt x="1383" y="3058"/>
                    <a:pt x="2465" y="3058"/>
                  </a:cubicBezTo>
                  <a:cubicBezTo>
                    <a:pt x="2574" y="3058"/>
                    <a:pt x="2681" y="3028"/>
                    <a:pt x="2782" y="2963"/>
                  </a:cubicBezTo>
                  <a:cubicBezTo>
                    <a:pt x="3811" y="2277"/>
                    <a:pt x="900" y="1"/>
                    <a:pt x="3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049600" y="4199550"/>
              <a:ext cx="104200" cy="62050"/>
            </a:xfrm>
            <a:custGeom>
              <a:rect b="b" l="l" r="r" t="t"/>
              <a:pathLst>
                <a:path extrusionOk="0" h="2482" w="4168">
                  <a:moveTo>
                    <a:pt x="372" y="1"/>
                  </a:moveTo>
                  <a:cubicBezTo>
                    <a:pt x="315" y="1"/>
                    <a:pt x="273" y="9"/>
                    <a:pt x="247" y="27"/>
                  </a:cubicBezTo>
                  <a:cubicBezTo>
                    <a:pt x="0" y="212"/>
                    <a:pt x="1838" y="2481"/>
                    <a:pt x="2912" y="2481"/>
                  </a:cubicBezTo>
                  <a:cubicBezTo>
                    <a:pt x="3077" y="2481"/>
                    <a:pt x="3224" y="2428"/>
                    <a:pt x="3343" y="2304"/>
                  </a:cubicBezTo>
                  <a:cubicBezTo>
                    <a:pt x="4168" y="1413"/>
                    <a:pt x="1103"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5134200" y="4204425"/>
              <a:ext cx="106350" cy="53750"/>
            </a:xfrm>
            <a:custGeom>
              <a:rect b="b" l="l" r="r" t="t"/>
              <a:pathLst>
                <a:path extrusionOk="0" h="2150" w="4254">
                  <a:moveTo>
                    <a:pt x="426" y="0"/>
                  </a:moveTo>
                  <a:cubicBezTo>
                    <a:pt x="319" y="0"/>
                    <a:pt x="242" y="15"/>
                    <a:pt x="208" y="46"/>
                  </a:cubicBezTo>
                  <a:cubicBezTo>
                    <a:pt x="0" y="283"/>
                    <a:pt x="1965" y="2149"/>
                    <a:pt x="3059" y="2149"/>
                  </a:cubicBezTo>
                  <a:cubicBezTo>
                    <a:pt x="3279" y="2149"/>
                    <a:pt x="3463" y="2074"/>
                    <a:pt x="3588" y="1896"/>
                  </a:cubicBezTo>
                  <a:cubicBezTo>
                    <a:pt x="4254" y="976"/>
                    <a:pt x="1302" y="0"/>
                    <a:pt x="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216925" y="4189750"/>
              <a:ext cx="106450" cy="45975"/>
            </a:xfrm>
            <a:custGeom>
              <a:rect b="b" l="l" r="r" t="t"/>
              <a:pathLst>
                <a:path extrusionOk="0" h="1839" w="4258">
                  <a:moveTo>
                    <a:pt x="647" y="1"/>
                  </a:moveTo>
                  <a:cubicBezTo>
                    <a:pt x="395" y="1"/>
                    <a:pt x="219" y="32"/>
                    <a:pt x="172" y="99"/>
                  </a:cubicBezTo>
                  <a:cubicBezTo>
                    <a:pt x="1" y="327"/>
                    <a:pt x="2006" y="1839"/>
                    <a:pt x="3136" y="1839"/>
                  </a:cubicBezTo>
                  <a:cubicBezTo>
                    <a:pt x="3414" y="1839"/>
                    <a:pt x="3639" y="1747"/>
                    <a:pt x="3766" y="1522"/>
                  </a:cubicBezTo>
                  <a:cubicBezTo>
                    <a:pt x="4257" y="597"/>
                    <a:pt x="1741" y="1"/>
                    <a:pt x="6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296300" y="4161100"/>
              <a:ext cx="103350" cy="35150"/>
            </a:xfrm>
            <a:custGeom>
              <a:rect b="b" l="l" r="r" t="t"/>
              <a:pathLst>
                <a:path extrusionOk="0" h="1406" w="4134">
                  <a:moveTo>
                    <a:pt x="1897" y="1"/>
                  </a:moveTo>
                  <a:cubicBezTo>
                    <a:pt x="1033" y="1"/>
                    <a:pt x="207" y="146"/>
                    <a:pt x="128" y="320"/>
                  </a:cubicBezTo>
                  <a:cubicBezTo>
                    <a:pt x="0" y="550"/>
                    <a:pt x="1840" y="1405"/>
                    <a:pt x="3017" y="1405"/>
                  </a:cubicBezTo>
                  <a:cubicBezTo>
                    <a:pt x="3477" y="1405"/>
                    <a:pt x="3835" y="1275"/>
                    <a:pt x="3935" y="925"/>
                  </a:cubicBezTo>
                  <a:cubicBezTo>
                    <a:pt x="4134" y="231"/>
                    <a:pt x="2985" y="1"/>
                    <a:pt x="18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367025" y="4112975"/>
              <a:ext cx="97350" cy="33875"/>
            </a:xfrm>
            <a:custGeom>
              <a:rect b="b" l="l" r="r" t="t"/>
              <a:pathLst>
                <a:path extrusionOk="0" h="1355" w="3894">
                  <a:moveTo>
                    <a:pt x="2945" y="0"/>
                  </a:moveTo>
                  <a:cubicBezTo>
                    <a:pt x="1823" y="0"/>
                    <a:pt x="87" y="641"/>
                    <a:pt x="39" y="928"/>
                  </a:cubicBezTo>
                  <a:cubicBezTo>
                    <a:pt x="1" y="1100"/>
                    <a:pt x="1102" y="1354"/>
                    <a:pt x="2135" y="1354"/>
                  </a:cubicBezTo>
                  <a:cubicBezTo>
                    <a:pt x="3025" y="1354"/>
                    <a:pt x="3865" y="1165"/>
                    <a:pt x="3882" y="572"/>
                  </a:cubicBezTo>
                  <a:cubicBezTo>
                    <a:pt x="3893" y="153"/>
                    <a:pt x="3492" y="0"/>
                    <a:pt x="29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4080150" y="3969675"/>
              <a:ext cx="67425" cy="92700"/>
            </a:xfrm>
            <a:custGeom>
              <a:rect b="b" l="l" r="r" t="t"/>
              <a:pathLst>
                <a:path extrusionOk="0" h="3708" w="2697">
                  <a:moveTo>
                    <a:pt x="1334" y="1"/>
                  </a:moveTo>
                  <a:cubicBezTo>
                    <a:pt x="163" y="1"/>
                    <a:pt x="1" y="3707"/>
                    <a:pt x="349" y="3707"/>
                  </a:cubicBezTo>
                  <a:cubicBezTo>
                    <a:pt x="776" y="3707"/>
                    <a:pt x="2697" y="220"/>
                    <a:pt x="1416" y="7"/>
                  </a:cubicBezTo>
                  <a:cubicBezTo>
                    <a:pt x="1388" y="3"/>
                    <a:pt x="1361" y="1"/>
                    <a:pt x="13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136400" y="3944350"/>
              <a:ext cx="76675" cy="89575"/>
            </a:xfrm>
            <a:custGeom>
              <a:rect b="b" l="l" r="r" t="t"/>
              <a:pathLst>
                <a:path extrusionOk="0" h="3583" w="3067">
                  <a:moveTo>
                    <a:pt x="1674" y="0"/>
                  </a:moveTo>
                  <a:cubicBezTo>
                    <a:pt x="538" y="0"/>
                    <a:pt x="0" y="3547"/>
                    <a:pt x="340" y="3581"/>
                  </a:cubicBezTo>
                  <a:cubicBezTo>
                    <a:pt x="345" y="3582"/>
                    <a:pt x="350" y="3583"/>
                    <a:pt x="355" y="3583"/>
                  </a:cubicBezTo>
                  <a:cubicBezTo>
                    <a:pt x="816" y="3583"/>
                    <a:pt x="3067" y="375"/>
                    <a:pt x="1835" y="23"/>
                  </a:cubicBezTo>
                  <a:cubicBezTo>
                    <a:pt x="1780" y="8"/>
                    <a:pt x="1727" y="0"/>
                    <a:pt x="16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4204875" y="3926550"/>
              <a:ext cx="76850" cy="89575"/>
            </a:xfrm>
            <a:custGeom>
              <a:rect b="b" l="l" r="r" t="t"/>
              <a:pathLst>
                <a:path extrusionOk="0" h="3583" w="3074">
                  <a:moveTo>
                    <a:pt x="1674" y="1"/>
                  </a:moveTo>
                  <a:cubicBezTo>
                    <a:pt x="538" y="1"/>
                    <a:pt x="1" y="3514"/>
                    <a:pt x="341" y="3582"/>
                  </a:cubicBezTo>
                  <a:cubicBezTo>
                    <a:pt x="343" y="3582"/>
                    <a:pt x="346" y="3582"/>
                    <a:pt x="348" y="3582"/>
                  </a:cubicBezTo>
                  <a:cubicBezTo>
                    <a:pt x="793" y="3582"/>
                    <a:pt x="3074" y="342"/>
                    <a:pt x="1835" y="24"/>
                  </a:cubicBezTo>
                  <a:cubicBezTo>
                    <a:pt x="1780" y="8"/>
                    <a:pt x="1726"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4261125" y="3918700"/>
              <a:ext cx="88725" cy="83250"/>
            </a:xfrm>
            <a:custGeom>
              <a:rect b="b" l="l" r="r" t="t"/>
              <a:pathLst>
                <a:path extrusionOk="0" h="3330" w="3549">
                  <a:moveTo>
                    <a:pt x="2159" y="1"/>
                  </a:moveTo>
                  <a:cubicBezTo>
                    <a:pt x="1062" y="1"/>
                    <a:pt x="1" y="3227"/>
                    <a:pt x="333" y="3327"/>
                  </a:cubicBezTo>
                  <a:cubicBezTo>
                    <a:pt x="340" y="3329"/>
                    <a:pt x="349" y="3330"/>
                    <a:pt x="358" y="3330"/>
                  </a:cubicBezTo>
                  <a:cubicBezTo>
                    <a:pt x="861" y="3330"/>
                    <a:pt x="3549" y="577"/>
                    <a:pt x="2396" y="53"/>
                  </a:cubicBezTo>
                  <a:cubicBezTo>
                    <a:pt x="2317" y="17"/>
                    <a:pt x="2238" y="1"/>
                    <a:pt x="2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4320825" y="3917900"/>
              <a:ext cx="93575" cy="77975"/>
            </a:xfrm>
            <a:custGeom>
              <a:rect b="b" l="l" r="r" t="t"/>
              <a:pathLst>
                <a:path extrusionOk="0" h="3119" w="3743">
                  <a:moveTo>
                    <a:pt x="2383" y="1"/>
                  </a:moveTo>
                  <a:cubicBezTo>
                    <a:pt x="1313" y="1"/>
                    <a:pt x="0" y="3012"/>
                    <a:pt x="293" y="3110"/>
                  </a:cubicBezTo>
                  <a:cubicBezTo>
                    <a:pt x="307" y="3115"/>
                    <a:pt x="324" y="3118"/>
                    <a:pt x="344" y="3118"/>
                  </a:cubicBezTo>
                  <a:cubicBezTo>
                    <a:pt x="920" y="3118"/>
                    <a:pt x="3743" y="704"/>
                    <a:pt x="2677" y="85"/>
                  </a:cubicBezTo>
                  <a:cubicBezTo>
                    <a:pt x="2582" y="27"/>
                    <a:pt x="2484" y="1"/>
                    <a:pt x="2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4388475" y="3912275"/>
              <a:ext cx="96875" cy="74825"/>
            </a:xfrm>
            <a:custGeom>
              <a:rect b="b" l="l" r="r" t="t"/>
              <a:pathLst>
                <a:path extrusionOk="0" h="2993" w="3875">
                  <a:moveTo>
                    <a:pt x="2537" y="0"/>
                  </a:moveTo>
                  <a:cubicBezTo>
                    <a:pt x="1465" y="0"/>
                    <a:pt x="1" y="2850"/>
                    <a:pt x="291" y="2979"/>
                  </a:cubicBezTo>
                  <a:cubicBezTo>
                    <a:pt x="308" y="2988"/>
                    <a:pt x="330" y="2992"/>
                    <a:pt x="357" y="2992"/>
                  </a:cubicBezTo>
                  <a:cubicBezTo>
                    <a:pt x="954" y="2992"/>
                    <a:pt x="3874" y="812"/>
                    <a:pt x="2853" y="97"/>
                  </a:cubicBezTo>
                  <a:cubicBezTo>
                    <a:pt x="2753" y="30"/>
                    <a:pt x="2647" y="0"/>
                    <a:pt x="25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461575" y="3926675"/>
              <a:ext cx="102600" cy="65125"/>
            </a:xfrm>
            <a:custGeom>
              <a:rect b="b" l="l" r="r" t="t"/>
              <a:pathLst>
                <a:path extrusionOk="0" h="2605" w="4104">
                  <a:moveTo>
                    <a:pt x="2832" y="1"/>
                  </a:moveTo>
                  <a:cubicBezTo>
                    <a:pt x="1766" y="1"/>
                    <a:pt x="0" y="2394"/>
                    <a:pt x="249" y="2581"/>
                  </a:cubicBezTo>
                  <a:cubicBezTo>
                    <a:pt x="272" y="2597"/>
                    <a:pt x="308" y="2604"/>
                    <a:pt x="356" y="2604"/>
                  </a:cubicBezTo>
                  <a:cubicBezTo>
                    <a:pt x="1044" y="2604"/>
                    <a:pt x="4103" y="993"/>
                    <a:pt x="3238" y="161"/>
                  </a:cubicBezTo>
                  <a:cubicBezTo>
                    <a:pt x="3122" y="50"/>
                    <a:pt x="2984" y="1"/>
                    <a:pt x="2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4534725" y="3953050"/>
              <a:ext cx="106900" cy="50425"/>
            </a:xfrm>
            <a:custGeom>
              <a:rect b="b" l="l" r="r" t="t"/>
              <a:pathLst>
                <a:path extrusionOk="0" h="2017" w="4276">
                  <a:moveTo>
                    <a:pt x="3118" y="0"/>
                  </a:moveTo>
                  <a:cubicBezTo>
                    <a:pt x="2000" y="0"/>
                    <a:pt x="1" y="1719"/>
                    <a:pt x="205" y="1953"/>
                  </a:cubicBezTo>
                  <a:cubicBezTo>
                    <a:pt x="244" y="1996"/>
                    <a:pt x="350" y="2017"/>
                    <a:pt x="503" y="2017"/>
                  </a:cubicBezTo>
                  <a:cubicBezTo>
                    <a:pt x="1466" y="2017"/>
                    <a:pt x="4276" y="1202"/>
                    <a:pt x="3692" y="280"/>
                  </a:cubicBezTo>
                  <a:cubicBezTo>
                    <a:pt x="3564" y="82"/>
                    <a:pt x="3362" y="0"/>
                    <a:pt x="31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4605825" y="3981475"/>
              <a:ext cx="106350" cy="45925"/>
            </a:xfrm>
            <a:custGeom>
              <a:rect b="b" l="l" r="r" t="t"/>
              <a:pathLst>
                <a:path extrusionOk="0" h="1837" w="4254">
                  <a:moveTo>
                    <a:pt x="3117" y="1"/>
                  </a:moveTo>
                  <a:cubicBezTo>
                    <a:pt x="2006" y="1"/>
                    <a:pt x="1" y="1512"/>
                    <a:pt x="172" y="1741"/>
                  </a:cubicBezTo>
                  <a:cubicBezTo>
                    <a:pt x="217" y="1805"/>
                    <a:pt x="385" y="1836"/>
                    <a:pt x="626" y="1836"/>
                  </a:cubicBezTo>
                  <a:cubicBezTo>
                    <a:pt x="1707" y="1836"/>
                    <a:pt x="4254" y="1220"/>
                    <a:pt x="3730" y="317"/>
                  </a:cubicBezTo>
                  <a:cubicBezTo>
                    <a:pt x="3611" y="93"/>
                    <a:pt x="3391" y="1"/>
                    <a:pt x="31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678775" y="4008175"/>
              <a:ext cx="106500" cy="45900"/>
            </a:xfrm>
            <a:custGeom>
              <a:rect b="b" l="l" r="r" t="t"/>
              <a:pathLst>
                <a:path extrusionOk="0" h="1836" w="4260">
                  <a:moveTo>
                    <a:pt x="3135" y="0"/>
                  </a:moveTo>
                  <a:cubicBezTo>
                    <a:pt x="2006" y="0"/>
                    <a:pt x="0" y="1512"/>
                    <a:pt x="172" y="1740"/>
                  </a:cubicBezTo>
                  <a:cubicBezTo>
                    <a:pt x="223" y="1805"/>
                    <a:pt x="396" y="1835"/>
                    <a:pt x="639" y="1835"/>
                  </a:cubicBezTo>
                  <a:cubicBezTo>
                    <a:pt x="1732" y="1835"/>
                    <a:pt x="4260" y="1219"/>
                    <a:pt x="3765" y="317"/>
                  </a:cubicBezTo>
                  <a:cubicBezTo>
                    <a:pt x="3639" y="92"/>
                    <a:pt x="3414" y="0"/>
                    <a:pt x="31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4744650" y="4047475"/>
              <a:ext cx="104400" cy="37975"/>
            </a:xfrm>
            <a:custGeom>
              <a:rect b="b" l="l" r="r" t="t"/>
              <a:pathLst>
                <a:path extrusionOk="0" h="1519" w="4176">
                  <a:moveTo>
                    <a:pt x="3089" y="1"/>
                  </a:moveTo>
                  <a:cubicBezTo>
                    <a:pt x="1938" y="1"/>
                    <a:pt x="0" y="1066"/>
                    <a:pt x="134" y="1307"/>
                  </a:cubicBezTo>
                  <a:cubicBezTo>
                    <a:pt x="206" y="1439"/>
                    <a:pt x="712" y="1519"/>
                    <a:pt x="1332" y="1519"/>
                  </a:cubicBezTo>
                  <a:cubicBezTo>
                    <a:pt x="2539" y="1519"/>
                    <a:pt x="4176" y="1217"/>
                    <a:pt x="3870" y="417"/>
                  </a:cubicBezTo>
                  <a:cubicBezTo>
                    <a:pt x="3764" y="117"/>
                    <a:pt x="3470" y="1"/>
                    <a:pt x="30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818600" y="4077550"/>
              <a:ext cx="106975" cy="45975"/>
            </a:xfrm>
            <a:custGeom>
              <a:rect b="b" l="l" r="r" t="t"/>
              <a:pathLst>
                <a:path extrusionOk="0" h="1839" w="4279">
                  <a:moveTo>
                    <a:pt x="3142" y="1"/>
                  </a:moveTo>
                  <a:cubicBezTo>
                    <a:pt x="2023" y="1"/>
                    <a:pt x="1" y="1512"/>
                    <a:pt x="200" y="1740"/>
                  </a:cubicBezTo>
                  <a:cubicBezTo>
                    <a:pt x="254" y="1807"/>
                    <a:pt x="434" y="1839"/>
                    <a:pt x="689" y="1839"/>
                  </a:cubicBezTo>
                  <a:cubicBezTo>
                    <a:pt x="1792" y="1839"/>
                    <a:pt x="4279" y="1242"/>
                    <a:pt x="3759" y="317"/>
                  </a:cubicBezTo>
                  <a:cubicBezTo>
                    <a:pt x="3639" y="92"/>
                    <a:pt x="3418" y="1"/>
                    <a:pt x="31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892425" y="4109575"/>
              <a:ext cx="107200" cy="45575"/>
            </a:xfrm>
            <a:custGeom>
              <a:rect b="b" l="l" r="r" t="t"/>
              <a:pathLst>
                <a:path extrusionOk="0" h="1823" w="4288">
                  <a:moveTo>
                    <a:pt x="3143" y="1"/>
                  </a:moveTo>
                  <a:cubicBezTo>
                    <a:pt x="2023" y="1"/>
                    <a:pt x="1" y="1512"/>
                    <a:pt x="201" y="1740"/>
                  </a:cubicBezTo>
                  <a:cubicBezTo>
                    <a:pt x="244" y="1796"/>
                    <a:pt x="400" y="1823"/>
                    <a:pt x="625" y="1823"/>
                  </a:cubicBezTo>
                  <a:cubicBezTo>
                    <a:pt x="1689" y="1823"/>
                    <a:pt x="4287" y="1228"/>
                    <a:pt x="3759" y="317"/>
                  </a:cubicBezTo>
                  <a:cubicBezTo>
                    <a:pt x="3639" y="92"/>
                    <a:pt x="3418" y="1"/>
                    <a:pt x="3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4966000" y="4127075"/>
              <a:ext cx="105500" cy="54900"/>
            </a:xfrm>
            <a:custGeom>
              <a:rect b="b" l="l" r="r" t="t"/>
              <a:pathLst>
                <a:path extrusionOk="0" h="2196" w="4220">
                  <a:moveTo>
                    <a:pt x="3060" y="0"/>
                  </a:moveTo>
                  <a:cubicBezTo>
                    <a:pt x="1969" y="0"/>
                    <a:pt x="1" y="1933"/>
                    <a:pt x="211" y="2143"/>
                  </a:cubicBezTo>
                  <a:cubicBezTo>
                    <a:pt x="247" y="2179"/>
                    <a:pt x="325" y="2196"/>
                    <a:pt x="436" y="2196"/>
                  </a:cubicBezTo>
                  <a:cubicBezTo>
                    <a:pt x="1317" y="2196"/>
                    <a:pt x="4219" y="1139"/>
                    <a:pt x="3555" y="222"/>
                  </a:cubicBezTo>
                  <a:cubicBezTo>
                    <a:pt x="3433" y="66"/>
                    <a:pt x="3261" y="0"/>
                    <a:pt x="3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044200" y="4133050"/>
              <a:ext cx="103500" cy="65100"/>
            </a:xfrm>
            <a:custGeom>
              <a:rect b="b" l="l" r="r" t="t"/>
              <a:pathLst>
                <a:path extrusionOk="0" h="2604" w="4140">
                  <a:moveTo>
                    <a:pt x="2866" y="1"/>
                  </a:moveTo>
                  <a:cubicBezTo>
                    <a:pt x="1794" y="1"/>
                    <a:pt x="0" y="2394"/>
                    <a:pt x="250" y="2580"/>
                  </a:cubicBezTo>
                  <a:cubicBezTo>
                    <a:pt x="272" y="2596"/>
                    <a:pt x="309" y="2604"/>
                    <a:pt x="356" y="2604"/>
                  </a:cubicBezTo>
                  <a:cubicBezTo>
                    <a:pt x="1049" y="2604"/>
                    <a:pt x="4139" y="993"/>
                    <a:pt x="3274" y="161"/>
                  </a:cubicBezTo>
                  <a:cubicBezTo>
                    <a:pt x="3158" y="50"/>
                    <a:pt x="3020" y="1"/>
                    <a:pt x="28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125975" y="4127900"/>
              <a:ext cx="98725" cy="72600"/>
            </a:xfrm>
            <a:custGeom>
              <a:rect b="b" l="l" r="r" t="t"/>
              <a:pathLst>
                <a:path extrusionOk="0" h="2904" w="3949">
                  <a:moveTo>
                    <a:pt x="2618" y="0"/>
                  </a:moveTo>
                  <a:cubicBezTo>
                    <a:pt x="1572" y="0"/>
                    <a:pt x="0" y="2734"/>
                    <a:pt x="288" y="2893"/>
                  </a:cubicBezTo>
                  <a:cubicBezTo>
                    <a:pt x="303" y="2900"/>
                    <a:pt x="322" y="2903"/>
                    <a:pt x="345" y="2903"/>
                  </a:cubicBezTo>
                  <a:cubicBezTo>
                    <a:pt x="927" y="2903"/>
                    <a:pt x="3948" y="836"/>
                    <a:pt x="2956" y="118"/>
                  </a:cubicBezTo>
                  <a:cubicBezTo>
                    <a:pt x="2853" y="37"/>
                    <a:pt x="2739" y="0"/>
                    <a:pt x="2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205025" y="4112050"/>
              <a:ext cx="92000" cy="79425"/>
            </a:xfrm>
            <a:custGeom>
              <a:rect b="b" l="l" r="r" t="t"/>
              <a:pathLst>
                <a:path extrusionOk="0" h="3177" w="3680">
                  <a:moveTo>
                    <a:pt x="2323" y="0"/>
                  </a:moveTo>
                  <a:cubicBezTo>
                    <a:pt x="1237" y="0"/>
                    <a:pt x="1" y="3073"/>
                    <a:pt x="328" y="3171"/>
                  </a:cubicBezTo>
                  <a:cubicBezTo>
                    <a:pt x="338" y="3175"/>
                    <a:pt x="350" y="3177"/>
                    <a:pt x="364" y="3177"/>
                  </a:cubicBezTo>
                  <a:cubicBezTo>
                    <a:pt x="873" y="3177"/>
                    <a:pt x="3679" y="665"/>
                    <a:pt x="2605" y="76"/>
                  </a:cubicBezTo>
                  <a:cubicBezTo>
                    <a:pt x="2513" y="24"/>
                    <a:pt x="2418" y="0"/>
                    <a:pt x="23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283050" y="4084650"/>
              <a:ext cx="80175" cy="88050"/>
            </a:xfrm>
            <a:custGeom>
              <a:rect b="b" l="l" r="r" t="t"/>
              <a:pathLst>
                <a:path extrusionOk="0" h="3522" w="3207">
                  <a:moveTo>
                    <a:pt x="1787" y="0"/>
                  </a:moveTo>
                  <a:cubicBezTo>
                    <a:pt x="686" y="0"/>
                    <a:pt x="1" y="3453"/>
                    <a:pt x="338" y="3520"/>
                  </a:cubicBezTo>
                  <a:cubicBezTo>
                    <a:pt x="343" y="3521"/>
                    <a:pt x="348" y="3521"/>
                    <a:pt x="353" y="3521"/>
                  </a:cubicBezTo>
                  <a:cubicBezTo>
                    <a:pt x="819" y="3521"/>
                    <a:pt x="3206" y="420"/>
                    <a:pt x="1975" y="33"/>
                  </a:cubicBezTo>
                  <a:cubicBezTo>
                    <a:pt x="1911" y="11"/>
                    <a:pt x="1849" y="0"/>
                    <a:pt x="1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347075" y="4054525"/>
              <a:ext cx="81075" cy="87925"/>
            </a:xfrm>
            <a:custGeom>
              <a:rect b="b" l="l" r="r" t="t"/>
              <a:pathLst>
                <a:path extrusionOk="0" h="3517" w="3243">
                  <a:moveTo>
                    <a:pt x="1837" y="0"/>
                  </a:moveTo>
                  <a:cubicBezTo>
                    <a:pt x="724" y="0"/>
                    <a:pt x="0" y="3448"/>
                    <a:pt x="339" y="3515"/>
                  </a:cubicBezTo>
                  <a:cubicBezTo>
                    <a:pt x="344" y="3516"/>
                    <a:pt x="349" y="3517"/>
                    <a:pt x="355" y="3517"/>
                  </a:cubicBezTo>
                  <a:cubicBezTo>
                    <a:pt x="856" y="3517"/>
                    <a:pt x="3242" y="451"/>
                    <a:pt x="2011" y="28"/>
                  </a:cubicBezTo>
                  <a:cubicBezTo>
                    <a:pt x="1952" y="9"/>
                    <a:pt x="1894" y="0"/>
                    <a:pt x="18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4324575" y="4226000"/>
              <a:ext cx="32050" cy="32950"/>
            </a:xfrm>
            <a:custGeom>
              <a:rect b="b" l="l" r="r" t="t"/>
              <a:pathLst>
                <a:path extrusionOk="0" h="1318" w="1282">
                  <a:moveTo>
                    <a:pt x="641" y="1"/>
                  </a:moveTo>
                  <a:cubicBezTo>
                    <a:pt x="285" y="1"/>
                    <a:pt x="1" y="321"/>
                    <a:pt x="1" y="677"/>
                  </a:cubicBezTo>
                  <a:cubicBezTo>
                    <a:pt x="1" y="1033"/>
                    <a:pt x="285" y="1317"/>
                    <a:pt x="641" y="1317"/>
                  </a:cubicBezTo>
                  <a:cubicBezTo>
                    <a:pt x="997" y="1317"/>
                    <a:pt x="1281" y="1033"/>
                    <a:pt x="1281" y="677"/>
                  </a:cubicBezTo>
                  <a:cubicBezTo>
                    <a:pt x="1281" y="321"/>
                    <a:pt x="997" y="1"/>
                    <a:pt x="6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515317" y="4005530"/>
              <a:ext cx="32050" cy="32050"/>
            </a:xfrm>
            <a:custGeom>
              <a:rect b="b" l="l" r="r" t="t"/>
              <a:pathLst>
                <a:path extrusionOk="0" h="1282" w="1282">
                  <a:moveTo>
                    <a:pt x="641" y="0"/>
                  </a:moveTo>
                  <a:cubicBezTo>
                    <a:pt x="286" y="0"/>
                    <a:pt x="1" y="285"/>
                    <a:pt x="1" y="641"/>
                  </a:cubicBezTo>
                  <a:cubicBezTo>
                    <a:pt x="1" y="997"/>
                    <a:pt x="286" y="1281"/>
                    <a:pt x="641" y="1281"/>
                  </a:cubicBezTo>
                  <a:cubicBezTo>
                    <a:pt x="997" y="1281"/>
                    <a:pt x="1282" y="997"/>
                    <a:pt x="1282" y="641"/>
                  </a:cubicBezTo>
                  <a:cubicBezTo>
                    <a:pt x="1282" y="285"/>
                    <a:pt x="997" y="0"/>
                    <a:pt x="6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1">
    <p:spTree>
      <p:nvGrpSpPr>
        <p:cNvPr id="671" name="Shape 671"/>
        <p:cNvGrpSpPr/>
        <p:nvPr/>
      </p:nvGrpSpPr>
      <p:grpSpPr>
        <a:xfrm>
          <a:off x="0" y="0"/>
          <a:ext cx="0" cy="0"/>
          <a:chOff x="0" y="0"/>
          <a:chExt cx="0" cy="0"/>
        </a:xfrm>
      </p:grpSpPr>
      <p:sp>
        <p:nvSpPr>
          <p:cNvPr id="672" name="Google Shape;672;p31"/>
          <p:cNvSpPr/>
          <p:nvPr/>
        </p:nvSpPr>
        <p:spPr>
          <a:xfrm>
            <a:off x="6075360" y="0"/>
            <a:ext cx="3068640" cy="2001645"/>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3" name="Google Shape;673;p31"/>
          <p:cNvGrpSpPr/>
          <p:nvPr/>
        </p:nvGrpSpPr>
        <p:grpSpPr>
          <a:xfrm rot="2044096">
            <a:off x="7583413" y="152992"/>
            <a:ext cx="731581" cy="604846"/>
            <a:chOff x="7714458" y="168714"/>
            <a:chExt cx="731555" cy="604825"/>
          </a:xfrm>
        </p:grpSpPr>
        <p:sp>
          <p:nvSpPr>
            <p:cNvPr id="674" name="Google Shape;674;p31"/>
            <p:cNvSpPr/>
            <p:nvPr/>
          </p:nvSpPr>
          <p:spPr>
            <a:xfrm flipH="1" rot="-5400000">
              <a:off x="7836078" y="486763"/>
              <a:ext cx="431321" cy="142231"/>
            </a:xfrm>
            <a:custGeom>
              <a:rect b="b" l="l" r="r" t="t"/>
              <a:pathLst>
                <a:path extrusionOk="0" h="2551" w="7736">
                  <a:moveTo>
                    <a:pt x="6533" y="0"/>
                  </a:moveTo>
                  <a:cubicBezTo>
                    <a:pt x="6129" y="0"/>
                    <a:pt x="5729" y="58"/>
                    <a:pt x="5351" y="175"/>
                  </a:cubicBezTo>
                  <a:cubicBezTo>
                    <a:pt x="4013" y="524"/>
                    <a:pt x="2734" y="1047"/>
                    <a:pt x="1425" y="1483"/>
                  </a:cubicBezTo>
                  <a:cubicBezTo>
                    <a:pt x="1193" y="1571"/>
                    <a:pt x="0" y="1774"/>
                    <a:pt x="146" y="2210"/>
                  </a:cubicBezTo>
                  <a:cubicBezTo>
                    <a:pt x="266" y="2492"/>
                    <a:pt x="874" y="2551"/>
                    <a:pt x="1343" y="2551"/>
                  </a:cubicBezTo>
                  <a:cubicBezTo>
                    <a:pt x="1552" y="2551"/>
                    <a:pt x="1734" y="2539"/>
                    <a:pt x="1832" y="2530"/>
                  </a:cubicBezTo>
                  <a:cubicBezTo>
                    <a:pt x="3257" y="2385"/>
                    <a:pt x="4682" y="2065"/>
                    <a:pt x="5991" y="1542"/>
                  </a:cubicBezTo>
                  <a:cubicBezTo>
                    <a:pt x="6718" y="1251"/>
                    <a:pt x="7445" y="902"/>
                    <a:pt x="7736" y="175"/>
                  </a:cubicBezTo>
                  <a:cubicBezTo>
                    <a:pt x="7343" y="58"/>
                    <a:pt x="6936" y="0"/>
                    <a:pt x="6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flipH="1" rot="-5400000">
              <a:off x="7788389" y="273918"/>
              <a:ext cx="190571" cy="338433"/>
            </a:xfrm>
            <a:custGeom>
              <a:rect b="b" l="l" r="r" t="t"/>
              <a:pathLst>
                <a:path extrusionOk="0" h="6070" w="3418">
                  <a:moveTo>
                    <a:pt x="2948" y="1"/>
                  </a:moveTo>
                  <a:cubicBezTo>
                    <a:pt x="2868" y="1"/>
                    <a:pt x="2788" y="23"/>
                    <a:pt x="2720" y="63"/>
                  </a:cubicBezTo>
                  <a:cubicBezTo>
                    <a:pt x="2546" y="150"/>
                    <a:pt x="2429" y="267"/>
                    <a:pt x="2342" y="441"/>
                  </a:cubicBezTo>
                  <a:cubicBezTo>
                    <a:pt x="1586" y="1372"/>
                    <a:pt x="1033" y="2477"/>
                    <a:pt x="684" y="3640"/>
                  </a:cubicBezTo>
                  <a:cubicBezTo>
                    <a:pt x="607" y="4028"/>
                    <a:pt x="1" y="6070"/>
                    <a:pt x="725" y="6070"/>
                  </a:cubicBezTo>
                  <a:cubicBezTo>
                    <a:pt x="815" y="6070"/>
                    <a:pt x="927" y="6038"/>
                    <a:pt x="1062" y="5967"/>
                  </a:cubicBezTo>
                  <a:cubicBezTo>
                    <a:pt x="1295" y="5792"/>
                    <a:pt x="1499" y="5559"/>
                    <a:pt x="1615" y="5269"/>
                  </a:cubicBezTo>
                  <a:cubicBezTo>
                    <a:pt x="2342" y="3873"/>
                    <a:pt x="2924" y="2361"/>
                    <a:pt x="3302" y="819"/>
                  </a:cubicBezTo>
                  <a:cubicBezTo>
                    <a:pt x="3360" y="558"/>
                    <a:pt x="3418" y="238"/>
                    <a:pt x="3214" y="92"/>
                  </a:cubicBezTo>
                  <a:cubicBezTo>
                    <a:pt x="3136" y="30"/>
                    <a:pt x="3042" y="1"/>
                    <a:pt x="29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flipH="1" rot="-5400000">
              <a:off x="7843194" y="96957"/>
              <a:ext cx="191351" cy="334865"/>
            </a:xfrm>
            <a:custGeom>
              <a:rect b="b" l="l" r="r" t="t"/>
              <a:pathLst>
                <a:path extrusionOk="0" h="6006" w="3432">
                  <a:moveTo>
                    <a:pt x="1" y="1"/>
                  </a:moveTo>
                  <a:cubicBezTo>
                    <a:pt x="291" y="2182"/>
                    <a:pt x="1280" y="4188"/>
                    <a:pt x="2792" y="5788"/>
                  </a:cubicBezTo>
                  <a:cubicBezTo>
                    <a:pt x="2941" y="5943"/>
                    <a:pt x="3050" y="6006"/>
                    <a:pt x="3128" y="6006"/>
                  </a:cubicBezTo>
                  <a:cubicBezTo>
                    <a:pt x="3431" y="6006"/>
                    <a:pt x="3275" y="5048"/>
                    <a:pt x="3229" y="4770"/>
                  </a:cubicBezTo>
                  <a:cubicBezTo>
                    <a:pt x="3141" y="4101"/>
                    <a:pt x="2967" y="3461"/>
                    <a:pt x="2676" y="2880"/>
                  </a:cubicBezTo>
                  <a:cubicBezTo>
                    <a:pt x="2094" y="1658"/>
                    <a:pt x="1164" y="64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flipH="1" rot="-5400000">
              <a:off x="8073012" y="68185"/>
              <a:ext cx="204398" cy="541604"/>
            </a:xfrm>
            <a:custGeom>
              <a:rect b="b" l="l" r="r" t="t"/>
              <a:pathLst>
                <a:path extrusionOk="0" h="9714" w="3666">
                  <a:moveTo>
                    <a:pt x="3665" y="0"/>
                  </a:moveTo>
                  <a:lnTo>
                    <a:pt x="3665" y="0"/>
                  </a:lnTo>
                  <a:cubicBezTo>
                    <a:pt x="3084" y="669"/>
                    <a:pt x="2618" y="1396"/>
                    <a:pt x="2211" y="2182"/>
                  </a:cubicBezTo>
                  <a:cubicBezTo>
                    <a:pt x="1804" y="2938"/>
                    <a:pt x="1426" y="3752"/>
                    <a:pt x="1106" y="4566"/>
                  </a:cubicBezTo>
                  <a:cubicBezTo>
                    <a:pt x="786" y="5380"/>
                    <a:pt x="524" y="6224"/>
                    <a:pt x="321" y="7067"/>
                  </a:cubicBezTo>
                  <a:cubicBezTo>
                    <a:pt x="117" y="7940"/>
                    <a:pt x="1" y="8812"/>
                    <a:pt x="30" y="9713"/>
                  </a:cubicBezTo>
                  <a:cubicBezTo>
                    <a:pt x="292" y="8870"/>
                    <a:pt x="553" y="8056"/>
                    <a:pt x="873" y="7271"/>
                  </a:cubicBezTo>
                  <a:cubicBezTo>
                    <a:pt x="1164" y="6456"/>
                    <a:pt x="1484" y="5642"/>
                    <a:pt x="1804" y="4857"/>
                  </a:cubicBezTo>
                  <a:lnTo>
                    <a:pt x="2735" y="2443"/>
                  </a:lnTo>
                  <a:cubicBezTo>
                    <a:pt x="3054" y="1629"/>
                    <a:pt x="3345" y="815"/>
                    <a:pt x="3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1"/>
          <p:cNvGrpSpPr/>
          <p:nvPr/>
        </p:nvGrpSpPr>
        <p:grpSpPr>
          <a:xfrm flipH="1" rot="5549941">
            <a:off x="7981186" y="500245"/>
            <a:ext cx="1017825" cy="989573"/>
            <a:chOff x="7977765" y="273652"/>
            <a:chExt cx="1017875" cy="989622"/>
          </a:xfrm>
        </p:grpSpPr>
        <p:sp>
          <p:nvSpPr>
            <p:cNvPr id="679" name="Google Shape;679;p31"/>
            <p:cNvSpPr/>
            <p:nvPr/>
          </p:nvSpPr>
          <p:spPr>
            <a:xfrm flipH="1" rot="-5400000">
              <a:off x="8121995" y="312479"/>
              <a:ext cx="912473" cy="834818"/>
            </a:xfrm>
            <a:custGeom>
              <a:rect b="b" l="l" r="r" t="t"/>
              <a:pathLst>
                <a:path extrusionOk="0" h="16577" w="18119">
                  <a:moveTo>
                    <a:pt x="3171" y="0"/>
                  </a:moveTo>
                  <a:lnTo>
                    <a:pt x="3171" y="0"/>
                  </a:lnTo>
                  <a:cubicBezTo>
                    <a:pt x="3403" y="2821"/>
                    <a:pt x="3287" y="5642"/>
                    <a:pt x="2734" y="8434"/>
                  </a:cubicBezTo>
                  <a:cubicBezTo>
                    <a:pt x="2211" y="11196"/>
                    <a:pt x="1309" y="13872"/>
                    <a:pt x="1" y="16402"/>
                  </a:cubicBezTo>
                  <a:lnTo>
                    <a:pt x="350" y="16576"/>
                  </a:lnTo>
                  <a:cubicBezTo>
                    <a:pt x="1280" y="15035"/>
                    <a:pt x="2414" y="13610"/>
                    <a:pt x="3694" y="12331"/>
                  </a:cubicBezTo>
                  <a:cubicBezTo>
                    <a:pt x="7562" y="8492"/>
                    <a:pt x="12651" y="6078"/>
                    <a:pt x="18118" y="5497"/>
                  </a:cubicBezTo>
                  <a:lnTo>
                    <a:pt x="18118" y="5497"/>
                  </a:lnTo>
                  <a:cubicBezTo>
                    <a:pt x="16286" y="5584"/>
                    <a:pt x="14483" y="5904"/>
                    <a:pt x="12738" y="6456"/>
                  </a:cubicBezTo>
                  <a:cubicBezTo>
                    <a:pt x="9219" y="7561"/>
                    <a:pt x="6050" y="9481"/>
                    <a:pt x="3432" y="12069"/>
                  </a:cubicBezTo>
                  <a:cubicBezTo>
                    <a:pt x="2664" y="12804"/>
                    <a:pt x="1963" y="13596"/>
                    <a:pt x="1329" y="14435"/>
                  </a:cubicBezTo>
                  <a:lnTo>
                    <a:pt x="1329" y="14435"/>
                  </a:lnTo>
                  <a:cubicBezTo>
                    <a:pt x="2118" y="12522"/>
                    <a:pt x="2687" y="10522"/>
                    <a:pt x="3025" y="8492"/>
                  </a:cubicBezTo>
                  <a:cubicBezTo>
                    <a:pt x="3258" y="7067"/>
                    <a:pt x="3403" y="5671"/>
                    <a:pt x="3432" y="4246"/>
                  </a:cubicBezTo>
                  <a:cubicBezTo>
                    <a:pt x="3432" y="2821"/>
                    <a:pt x="3345" y="1396"/>
                    <a:pt x="3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flipH="1" rot="-5400000">
              <a:off x="8244294" y="229712"/>
              <a:ext cx="667874" cy="796746"/>
            </a:xfrm>
            <a:custGeom>
              <a:rect b="b" l="l" r="r" t="t"/>
              <a:pathLst>
                <a:path extrusionOk="0" h="15821" w="13262">
                  <a:moveTo>
                    <a:pt x="13262" y="0"/>
                  </a:moveTo>
                  <a:lnTo>
                    <a:pt x="13262" y="0"/>
                  </a:lnTo>
                  <a:cubicBezTo>
                    <a:pt x="12884" y="233"/>
                    <a:pt x="12535" y="466"/>
                    <a:pt x="12157" y="727"/>
                  </a:cubicBezTo>
                  <a:lnTo>
                    <a:pt x="11110" y="1513"/>
                  </a:lnTo>
                  <a:lnTo>
                    <a:pt x="10121" y="2356"/>
                  </a:lnTo>
                  <a:lnTo>
                    <a:pt x="9132" y="3199"/>
                  </a:lnTo>
                  <a:cubicBezTo>
                    <a:pt x="7824" y="4362"/>
                    <a:pt x="6602" y="5642"/>
                    <a:pt x="5497" y="6980"/>
                  </a:cubicBezTo>
                  <a:cubicBezTo>
                    <a:pt x="4363" y="8317"/>
                    <a:pt x="3345" y="9742"/>
                    <a:pt x="2415" y="11226"/>
                  </a:cubicBezTo>
                  <a:lnTo>
                    <a:pt x="1746" y="12331"/>
                  </a:lnTo>
                  <a:lnTo>
                    <a:pt x="1135" y="13465"/>
                  </a:lnTo>
                  <a:lnTo>
                    <a:pt x="553" y="14628"/>
                  </a:lnTo>
                  <a:cubicBezTo>
                    <a:pt x="379" y="15035"/>
                    <a:pt x="175" y="15442"/>
                    <a:pt x="1" y="15820"/>
                  </a:cubicBezTo>
                  <a:cubicBezTo>
                    <a:pt x="234" y="15442"/>
                    <a:pt x="437" y="15064"/>
                    <a:pt x="641" y="14657"/>
                  </a:cubicBezTo>
                  <a:lnTo>
                    <a:pt x="1310" y="13552"/>
                  </a:lnTo>
                  <a:lnTo>
                    <a:pt x="1978" y="12447"/>
                  </a:lnTo>
                  <a:lnTo>
                    <a:pt x="2676" y="11371"/>
                  </a:lnTo>
                  <a:cubicBezTo>
                    <a:pt x="3636" y="9917"/>
                    <a:pt x="4683" y="8550"/>
                    <a:pt x="5788" y="7212"/>
                  </a:cubicBezTo>
                  <a:cubicBezTo>
                    <a:pt x="6893" y="5875"/>
                    <a:pt x="8085" y="4624"/>
                    <a:pt x="9336" y="3432"/>
                  </a:cubicBezTo>
                  <a:lnTo>
                    <a:pt x="10296" y="2530"/>
                  </a:lnTo>
                  <a:lnTo>
                    <a:pt x="11255" y="1687"/>
                  </a:lnTo>
                  <a:lnTo>
                    <a:pt x="12244" y="815"/>
                  </a:lnTo>
                  <a:cubicBezTo>
                    <a:pt x="12564" y="553"/>
                    <a:pt x="12913" y="291"/>
                    <a:pt x="13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flipH="1" rot="-5400000">
              <a:off x="8166665" y="620731"/>
              <a:ext cx="104044" cy="314951"/>
            </a:xfrm>
            <a:custGeom>
              <a:rect b="b" l="l" r="r" t="t"/>
              <a:pathLst>
                <a:path extrusionOk="0" h="6254" w="2066">
                  <a:moveTo>
                    <a:pt x="1833" y="1"/>
                  </a:moveTo>
                  <a:cubicBezTo>
                    <a:pt x="1775" y="1077"/>
                    <a:pt x="1571" y="2153"/>
                    <a:pt x="1280" y="3229"/>
                  </a:cubicBezTo>
                  <a:cubicBezTo>
                    <a:pt x="960" y="4276"/>
                    <a:pt x="524" y="5294"/>
                    <a:pt x="1" y="6253"/>
                  </a:cubicBezTo>
                  <a:cubicBezTo>
                    <a:pt x="786" y="5439"/>
                    <a:pt x="1339" y="4421"/>
                    <a:pt x="1658" y="3345"/>
                  </a:cubicBezTo>
                  <a:cubicBezTo>
                    <a:pt x="2007" y="2269"/>
                    <a:pt x="2066" y="1106"/>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flipH="1" rot="-5400000">
              <a:off x="8076848" y="357627"/>
              <a:ext cx="141663" cy="120159"/>
            </a:xfrm>
            <a:custGeom>
              <a:rect b="b" l="l" r="r" t="t"/>
              <a:pathLst>
                <a:path extrusionOk="0" h="2386" w="2813">
                  <a:moveTo>
                    <a:pt x="1600" y="0"/>
                  </a:moveTo>
                  <a:cubicBezTo>
                    <a:pt x="524" y="0"/>
                    <a:pt x="1" y="1280"/>
                    <a:pt x="757" y="2036"/>
                  </a:cubicBezTo>
                  <a:cubicBezTo>
                    <a:pt x="999" y="2278"/>
                    <a:pt x="1297" y="2385"/>
                    <a:pt x="1589" y="2385"/>
                  </a:cubicBezTo>
                  <a:cubicBezTo>
                    <a:pt x="2213" y="2385"/>
                    <a:pt x="2812" y="1896"/>
                    <a:pt x="2793" y="1163"/>
                  </a:cubicBezTo>
                  <a:cubicBezTo>
                    <a:pt x="2793" y="524"/>
                    <a:pt x="2240"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flipH="1" rot="-5400000">
              <a:off x="8075840" y="911132"/>
              <a:ext cx="140253" cy="119756"/>
            </a:xfrm>
            <a:custGeom>
              <a:rect b="b" l="l" r="r" t="t"/>
              <a:pathLst>
                <a:path extrusionOk="0" h="2378" w="2785">
                  <a:moveTo>
                    <a:pt x="1585" y="1"/>
                  </a:moveTo>
                  <a:cubicBezTo>
                    <a:pt x="533" y="1"/>
                    <a:pt x="1" y="1260"/>
                    <a:pt x="749" y="2008"/>
                  </a:cubicBezTo>
                  <a:cubicBezTo>
                    <a:pt x="995" y="2264"/>
                    <a:pt x="1297" y="2377"/>
                    <a:pt x="1592" y="2377"/>
                  </a:cubicBezTo>
                  <a:cubicBezTo>
                    <a:pt x="2203" y="2377"/>
                    <a:pt x="2784" y="1890"/>
                    <a:pt x="2784" y="1164"/>
                  </a:cubicBezTo>
                  <a:cubicBezTo>
                    <a:pt x="2784" y="525"/>
                    <a:pt x="2261" y="1"/>
                    <a:pt x="1621" y="1"/>
                  </a:cubicBezTo>
                  <a:cubicBezTo>
                    <a:pt x="1609" y="1"/>
                    <a:pt x="1597" y="1"/>
                    <a:pt x="1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flipH="1" rot="-5400000">
              <a:off x="7967265" y="739606"/>
              <a:ext cx="141663" cy="120663"/>
            </a:xfrm>
            <a:custGeom>
              <a:rect b="b" l="l" r="r" t="t"/>
              <a:pathLst>
                <a:path extrusionOk="0" h="2396" w="2813">
                  <a:moveTo>
                    <a:pt x="1600" y="0"/>
                  </a:moveTo>
                  <a:cubicBezTo>
                    <a:pt x="553" y="0"/>
                    <a:pt x="1" y="1309"/>
                    <a:pt x="757" y="2065"/>
                  </a:cubicBezTo>
                  <a:cubicBezTo>
                    <a:pt x="1004" y="2294"/>
                    <a:pt x="1300" y="2396"/>
                    <a:pt x="1588" y="2396"/>
                  </a:cubicBezTo>
                  <a:cubicBezTo>
                    <a:pt x="2218" y="2396"/>
                    <a:pt x="2813" y="1910"/>
                    <a:pt x="2793" y="1193"/>
                  </a:cubicBezTo>
                  <a:cubicBezTo>
                    <a:pt x="2793"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flipH="1" rot="-5400000">
              <a:off x="8349243" y="1132363"/>
              <a:ext cx="141663" cy="120159"/>
            </a:xfrm>
            <a:custGeom>
              <a:rect b="b" l="l" r="r" t="t"/>
              <a:pathLst>
                <a:path extrusionOk="0" h="2386" w="2813">
                  <a:moveTo>
                    <a:pt x="1600" y="0"/>
                  </a:moveTo>
                  <a:cubicBezTo>
                    <a:pt x="553" y="0"/>
                    <a:pt x="1" y="1280"/>
                    <a:pt x="757" y="2036"/>
                  </a:cubicBezTo>
                  <a:cubicBezTo>
                    <a:pt x="1008" y="2278"/>
                    <a:pt x="1309" y="2386"/>
                    <a:pt x="1602" y="2386"/>
                  </a:cubicBezTo>
                  <a:cubicBezTo>
                    <a:pt x="2226" y="2386"/>
                    <a:pt x="2812" y="1896"/>
                    <a:pt x="2792" y="1164"/>
                  </a:cubicBezTo>
                  <a:cubicBezTo>
                    <a:pt x="2792" y="524"/>
                    <a:pt x="2269" y="0"/>
                    <a:pt x="16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2">
    <p:spTree>
      <p:nvGrpSpPr>
        <p:cNvPr id="686" name="Shape 686"/>
        <p:cNvGrpSpPr/>
        <p:nvPr/>
      </p:nvGrpSpPr>
      <p:grpSpPr>
        <a:xfrm>
          <a:off x="0" y="0"/>
          <a:ext cx="0" cy="0"/>
          <a:chOff x="0" y="0"/>
          <a:chExt cx="0" cy="0"/>
        </a:xfrm>
      </p:grpSpPr>
      <p:sp>
        <p:nvSpPr>
          <p:cNvPr id="687" name="Google Shape;687;p32"/>
          <p:cNvSpPr/>
          <p:nvPr/>
        </p:nvSpPr>
        <p:spPr>
          <a:xfrm rot="5400000">
            <a:off x="1374843" y="-1424720"/>
            <a:ext cx="2108741" cy="4878438"/>
          </a:xfrm>
          <a:custGeom>
            <a:rect b="b" l="l" r="r" t="t"/>
            <a:pathLst>
              <a:path extrusionOk="0" h="69063" w="29853">
                <a:moveTo>
                  <a:pt x="0" y="0"/>
                </a:moveTo>
                <a:lnTo>
                  <a:pt x="0" y="69062"/>
                </a:lnTo>
                <a:lnTo>
                  <a:pt x="24587" y="69062"/>
                </a:lnTo>
                <a:cubicBezTo>
                  <a:pt x="29853" y="60060"/>
                  <a:pt x="28109" y="40420"/>
                  <a:pt x="16261" y="34727"/>
                </a:cubicBezTo>
                <a:cubicBezTo>
                  <a:pt x="13485" y="33410"/>
                  <a:pt x="11635" y="32058"/>
                  <a:pt x="10354" y="30742"/>
                </a:cubicBezTo>
                <a:cubicBezTo>
                  <a:pt x="10354" y="30706"/>
                  <a:pt x="10319" y="30706"/>
                  <a:pt x="10319" y="30671"/>
                </a:cubicBezTo>
                <a:cubicBezTo>
                  <a:pt x="9998" y="30315"/>
                  <a:pt x="9678" y="29924"/>
                  <a:pt x="9429" y="29497"/>
                </a:cubicBezTo>
                <a:cubicBezTo>
                  <a:pt x="6654" y="25191"/>
                  <a:pt x="9144" y="20246"/>
                  <a:pt x="9073" y="12596"/>
                </a:cubicBezTo>
                <a:cubicBezTo>
                  <a:pt x="9073" y="9536"/>
                  <a:pt x="8006" y="6583"/>
                  <a:pt x="6049" y="4234"/>
                </a:cubicBezTo>
                <a:cubicBezTo>
                  <a:pt x="5800" y="3950"/>
                  <a:pt x="5551" y="3665"/>
                  <a:pt x="5266" y="3416"/>
                </a:cubicBezTo>
                <a:cubicBezTo>
                  <a:pt x="3772" y="1957"/>
                  <a:pt x="1957" y="78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flipH="1" rot="10800000">
            <a:off x="5927201" y="3304376"/>
            <a:ext cx="3227275" cy="1849600"/>
          </a:xfrm>
          <a:custGeom>
            <a:rect b="b" l="l" r="r" t="t"/>
            <a:pathLst>
              <a:path extrusionOk="0" h="73984" w="129091">
                <a:moveTo>
                  <a:pt x="96324" y="52402"/>
                </a:moveTo>
                <a:cubicBezTo>
                  <a:pt x="107996" y="68634"/>
                  <a:pt x="119729" y="73497"/>
                  <a:pt x="129091" y="73983"/>
                </a:cubicBezTo>
                <a:lnTo>
                  <a:pt x="129091" y="122"/>
                </a:lnTo>
                <a:lnTo>
                  <a:pt x="0" y="122"/>
                </a:lnTo>
                <a:cubicBezTo>
                  <a:pt x="8329" y="49849"/>
                  <a:pt x="58633" y="0"/>
                  <a:pt x="96324" y="5240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32"/>
          <p:cNvGrpSpPr/>
          <p:nvPr/>
        </p:nvGrpSpPr>
        <p:grpSpPr>
          <a:xfrm>
            <a:off x="229058" y="118480"/>
            <a:ext cx="2004170" cy="1662838"/>
            <a:chOff x="229058" y="118480"/>
            <a:chExt cx="2004170" cy="1662838"/>
          </a:xfrm>
        </p:grpSpPr>
        <p:grpSp>
          <p:nvGrpSpPr>
            <p:cNvPr id="690" name="Google Shape;690;p32"/>
            <p:cNvGrpSpPr/>
            <p:nvPr/>
          </p:nvGrpSpPr>
          <p:grpSpPr>
            <a:xfrm rot="-1153606">
              <a:off x="1682131" y="187698"/>
              <a:ext cx="493644" cy="432548"/>
              <a:chOff x="1363200" y="166154"/>
              <a:chExt cx="493656" cy="432559"/>
            </a:xfrm>
          </p:grpSpPr>
          <p:sp>
            <p:nvSpPr>
              <p:cNvPr id="691" name="Google Shape;691;p32"/>
              <p:cNvSpPr/>
              <p:nvPr/>
            </p:nvSpPr>
            <p:spPr>
              <a:xfrm rot="-5400000">
                <a:off x="1433505" y="175363"/>
                <a:ext cx="432559" cy="414142"/>
              </a:xfrm>
              <a:custGeom>
                <a:rect b="b" l="l" r="r" t="t"/>
                <a:pathLst>
                  <a:path extrusionOk="0" h="10052" w="10499">
                    <a:moveTo>
                      <a:pt x="3985" y="1"/>
                    </a:moveTo>
                    <a:cubicBezTo>
                      <a:pt x="3812" y="1"/>
                      <a:pt x="3657" y="79"/>
                      <a:pt x="3519" y="193"/>
                    </a:cubicBezTo>
                    <a:cubicBezTo>
                      <a:pt x="3403" y="368"/>
                      <a:pt x="3345" y="571"/>
                      <a:pt x="3345" y="775"/>
                    </a:cubicBezTo>
                    <a:cubicBezTo>
                      <a:pt x="3345" y="1531"/>
                      <a:pt x="3607" y="2287"/>
                      <a:pt x="4101" y="2869"/>
                    </a:cubicBezTo>
                    <a:cubicBezTo>
                      <a:pt x="2938" y="2898"/>
                      <a:pt x="1833" y="3276"/>
                      <a:pt x="873" y="3945"/>
                    </a:cubicBezTo>
                    <a:cubicBezTo>
                      <a:pt x="582" y="4148"/>
                      <a:pt x="350" y="4381"/>
                      <a:pt x="175" y="4672"/>
                    </a:cubicBezTo>
                    <a:cubicBezTo>
                      <a:pt x="1" y="4992"/>
                      <a:pt x="1" y="5341"/>
                      <a:pt x="175" y="5660"/>
                    </a:cubicBezTo>
                    <a:cubicBezTo>
                      <a:pt x="376" y="5962"/>
                      <a:pt x="758" y="6055"/>
                      <a:pt x="1147" y="6055"/>
                    </a:cubicBezTo>
                    <a:cubicBezTo>
                      <a:pt x="1321" y="6055"/>
                      <a:pt x="1497" y="6036"/>
                      <a:pt x="1658" y="6009"/>
                    </a:cubicBezTo>
                    <a:cubicBezTo>
                      <a:pt x="2880" y="5806"/>
                      <a:pt x="4072" y="5341"/>
                      <a:pt x="5090" y="4643"/>
                    </a:cubicBezTo>
                    <a:lnTo>
                      <a:pt x="5090" y="4643"/>
                    </a:lnTo>
                    <a:cubicBezTo>
                      <a:pt x="4072" y="5690"/>
                      <a:pt x="3403" y="6998"/>
                      <a:pt x="3141" y="8452"/>
                    </a:cubicBezTo>
                    <a:cubicBezTo>
                      <a:pt x="3083" y="8714"/>
                      <a:pt x="3083" y="9005"/>
                      <a:pt x="3112" y="9266"/>
                    </a:cubicBezTo>
                    <a:cubicBezTo>
                      <a:pt x="3171" y="9557"/>
                      <a:pt x="3345" y="9819"/>
                      <a:pt x="3578" y="9964"/>
                    </a:cubicBezTo>
                    <a:cubicBezTo>
                      <a:pt x="3709" y="10023"/>
                      <a:pt x="3854" y="10052"/>
                      <a:pt x="3999" y="10052"/>
                    </a:cubicBezTo>
                    <a:cubicBezTo>
                      <a:pt x="4145" y="10052"/>
                      <a:pt x="4290" y="10023"/>
                      <a:pt x="4421" y="9964"/>
                    </a:cubicBezTo>
                    <a:cubicBezTo>
                      <a:pt x="4683" y="9819"/>
                      <a:pt x="4915" y="9645"/>
                      <a:pt x="5119" y="9412"/>
                    </a:cubicBezTo>
                    <a:cubicBezTo>
                      <a:pt x="6166" y="8307"/>
                      <a:pt x="6835" y="6853"/>
                      <a:pt x="6951" y="5312"/>
                    </a:cubicBezTo>
                    <a:cubicBezTo>
                      <a:pt x="7271" y="6184"/>
                      <a:pt x="7794" y="6940"/>
                      <a:pt x="8521" y="7522"/>
                    </a:cubicBezTo>
                    <a:cubicBezTo>
                      <a:pt x="8715" y="7739"/>
                      <a:pt x="8988" y="7856"/>
                      <a:pt x="9276" y="7856"/>
                    </a:cubicBezTo>
                    <a:cubicBezTo>
                      <a:pt x="9334" y="7856"/>
                      <a:pt x="9393" y="7851"/>
                      <a:pt x="9452" y="7842"/>
                    </a:cubicBezTo>
                    <a:cubicBezTo>
                      <a:pt x="9714" y="7754"/>
                      <a:pt x="9888" y="7522"/>
                      <a:pt x="9946" y="7260"/>
                    </a:cubicBezTo>
                    <a:cubicBezTo>
                      <a:pt x="9975" y="6998"/>
                      <a:pt x="9975" y="6736"/>
                      <a:pt x="9888" y="6475"/>
                    </a:cubicBezTo>
                    <a:cubicBezTo>
                      <a:pt x="9597" y="5253"/>
                      <a:pt x="8929" y="4177"/>
                      <a:pt x="7969" y="3392"/>
                    </a:cubicBezTo>
                    <a:cubicBezTo>
                      <a:pt x="8725" y="3305"/>
                      <a:pt x="9452" y="2985"/>
                      <a:pt x="10034" y="2491"/>
                    </a:cubicBezTo>
                    <a:cubicBezTo>
                      <a:pt x="10266" y="2287"/>
                      <a:pt x="10499" y="1996"/>
                      <a:pt x="10412" y="1705"/>
                    </a:cubicBezTo>
                    <a:cubicBezTo>
                      <a:pt x="10354" y="1531"/>
                      <a:pt x="10179" y="1386"/>
                      <a:pt x="9975" y="1357"/>
                    </a:cubicBezTo>
                    <a:cubicBezTo>
                      <a:pt x="9874" y="1327"/>
                      <a:pt x="9779" y="1313"/>
                      <a:pt x="9685" y="1313"/>
                    </a:cubicBezTo>
                    <a:cubicBezTo>
                      <a:pt x="9590" y="1313"/>
                      <a:pt x="9496" y="1327"/>
                      <a:pt x="9394" y="1357"/>
                    </a:cubicBezTo>
                    <a:cubicBezTo>
                      <a:pt x="8870" y="1415"/>
                      <a:pt x="8376" y="1531"/>
                      <a:pt x="7882" y="1705"/>
                    </a:cubicBezTo>
                    <a:cubicBezTo>
                      <a:pt x="7475" y="1851"/>
                      <a:pt x="6980" y="2258"/>
                      <a:pt x="6544" y="2258"/>
                    </a:cubicBezTo>
                    <a:cubicBezTo>
                      <a:pt x="6079" y="2258"/>
                      <a:pt x="5962" y="1618"/>
                      <a:pt x="5759" y="1327"/>
                    </a:cubicBezTo>
                    <a:cubicBezTo>
                      <a:pt x="5468" y="891"/>
                      <a:pt x="5119" y="542"/>
                      <a:pt x="4712" y="281"/>
                    </a:cubicBezTo>
                    <a:cubicBezTo>
                      <a:pt x="4537" y="135"/>
                      <a:pt x="4334" y="48"/>
                      <a:pt x="4130" y="19"/>
                    </a:cubicBezTo>
                    <a:cubicBezTo>
                      <a:pt x="4080" y="6"/>
                      <a:pt x="4032" y="1"/>
                      <a:pt x="3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rot="-5400000">
                <a:off x="1459643" y="314107"/>
                <a:ext cx="249260" cy="92288"/>
              </a:xfrm>
              <a:custGeom>
                <a:rect b="b" l="l" r="r" t="t"/>
                <a:pathLst>
                  <a:path extrusionOk="0" h="2240" w="6050">
                    <a:moveTo>
                      <a:pt x="6049" y="0"/>
                    </a:moveTo>
                    <a:lnTo>
                      <a:pt x="6049" y="0"/>
                    </a:lnTo>
                    <a:cubicBezTo>
                      <a:pt x="5002" y="291"/>
                      <a:pt x="3984" y="640"/>
                      <a:pt x="2996" y="1018"/>
                    </a:cubicBezTo>
                    <a:cubicBezTo>
                      <a:pt x="1978" y="1396"/>
                      <a:pt x="989" y="1774"/>
                      <a:pt x="0" y="2239"/>
                    </a:cubicBezTo>
                    <a:cubicBezTo>
                      <a:pt x="1018" y="1920"/>
                      <a:pt x="2065" y="1571"/>
                      <a:pt x="3054" y="1192"/>
                    </a:cubicBezTo>
                    <a:cubicBezTo>
                      <a:pt x="4043" y="814"/>
                      <a:pt x="5060" y="436"/>
                      <a:pt x="6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rot="-5400000">
                <a:off x="1515367" y="214055"/>
                <a:ext cx="191745" cy="206124"/>
              </a:xfrm>
              <a:custGeom>
                <a:rect b="b" l="l" r="r" t="t"/>
                <a:pathLst>
                  <a:path extrusionOk="0" h="5003" w="4654">
                    <a:moveTo>
                      <a:pt x="0" y="0"/>
                    </a:moveTo>
                    <a:cubicBezTo>
                      <a:pt x="262" y="87"/>
                      <a:pt x="524" y="233"/>
                      <a:pt x="727" y="436"/>
                    </a:cubicBezTo>
                    <a:cubicBezTo>
                      <a:pt x="931" y="611"/>
                      <a:pt x="1163" y="814"/>
                      <a:pt x="1367" y="1018"/>
                    </a:cubicBezTo>
                    <a:cubicBezTo>
                      <a:pt x="1803" y="1396"/>
                      <a:pt x="2210" y="1803"/>
                      <a:pt x="2588" y="2239"/>
                    </a:cubicBezTo>
                    <a:cubicBezTo>
                      <a:pt x="3345" y="3083"/>
                      <a:pt x="4042" y="4013"/>
                      <a:pt x="4653" y="5002"/>
                    </a:cubicBezTo>
                    <a:cubicBezTo>
                      <a:pt x="4159" y="3955"/>
                      <a:pt x="3519" y="2966"/>
                      <a:pt x="2734" y="2094"/>
                    </a:cubicBezTo>
                    <a:cubicBezTo>
                      <a:pt x="2356" y="1658"/>
                      <a:pt x="1920" y="1251"/>
                      <a:pt x="1483" y="902"/>
                    </a:cubicBezTo>
                    <a:cubicBezTo>
                      <a:pt x="1251" y="727"/>
                      <a:pt x="1018" y="524"/>
                      <a:pt x="785" y="349"/>
                    </a:cubicBezTo>
                    <a:cubicBezTo>
                      <a:pt x="553" y="175"/>
                      <a:pt x="291" y="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rot="-5400000">
                <a:off x="1522561" y="146962"/>
                <a:ext cx="76714" cy="395438"/>
              </a:xfrm>
              <a:custGeom>
                <a:rect b="b" l="l" r="r" t="t"/>
                <a:pathLst>
                  <a:path extrusionOk="0" h="9598" w="1862">
                    <a:moveTo>
                      <a:pt x="1861" y="0"/>
                    </a:moveTo>
                    <a:lnTo>
                      <a:pt x="1861" y="0"/>
                    </a:lnTo>
                    <a:cubicBezTo>
                      <a:pt x="1774" y="815"/>
                      <a:pt x="1687" y="1629"/>
                      <a:pt x="1600" y="2443"/>
                    </a:cubicBezTo>
                    <a:cubicBezTo>
                      <a:pt x="1483" y="3228"/>
                      <a:pt x="1338" y="4043"/>
                      <a:pt x="1193" y="4857"/>
                    </a:cubicBezTo>
                    <a:cubicBezTo>
                      <a:pt x="1047" y="5642"/>
                      <a:pt x="873" y="6427"/>
                      <a:pt x="669" y="7242"/>
                    </a:cubicBezTo>
                    <a:cubicBezTo>
                      <a:pt x="466" y="8027"/>
                      <a:pt x="233" y="8812"/>
                      <a:pt x="0" y="9597"/>
                    </a:cubicBezTo>
                    <a:cubicBezTo>
                      <a:pt x="320" y="8812"/>
                      <a:pt x="582" y="8056"/>
                      <a:pt x="785" y="7271"/>
                    </a:cubicBezTo>
                    <a:cubicBezTo>
                      <a:pt x="1018" y="6485"/>
                      <a:pt x="1222" y="5671"/>
                      <a:pt x="1367" y="4886"/>
                    </a:cubicBezTo>
                    <a:cubicBezTo>
                      <a:pt x="1542" y="4072"/>
                      <a:pt x="1658" y="3257"/>
                      <a:pt x="1745" y="2443"/>
                    </a:cubicBezTo>
                    <a:cubicBezTo>
                      <a:pt x="1803" y="1629"/>
                      <a:pt x="1861" y="815"/>
                      <a:pt x="1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2"/>
            <p:cNvGrpSpPr/>
            <p:nvPr/>
          </p:nvGrpSpPr>
          <p:grpSpPr>
            <a:xfrm>
              <a:off x="539209" y="1248068"/>
              <a:ext cx="403089" cy="533250"/>
              <a:chOff x="559722" y="1026593"/>
              <a:chExt cx="403089" cy="533250"/>
            </a:xfrm>
          </p:grpSpPr>
          <p:sp>
            <p:nvSpPr>
              <p:cNvPr id="696" name="Google Shape;696;p32"/>
              <p:cNvSpPr/>
              <p:nvPr/>
            </p:nvSpPr>
            <p:spPr>
              <a:xfrm rot="-5400000">
                <a:off x="498639" y="1188365"/>
                <a:ext cx="485295" cy="161751"/>
              </a:xfrm>
              <a:custGeom>
                <a:rect b="b" l="l" r="r" t="t"/>
                <a:pathLst>
                  <a:path extrusionOk="0" h="3926" w="11779">
                    <a:moveTo>
                      <a:pt x="11778" y="0"/>
                    </a:moveTo>
                    <a:lnTo>
                      <a:pt x="11778" y="0"/>
                    </a:lnTo>
                    <a:cubicBezTo>
                      <a:pt x="10760" y="204"/>
                      <a:pt x="9742" y="436"/>
                      <a:pt x="8754" y="727"/>
                    </a:cubicBezTo>
                    <a:cubicBezTo>
                      <a:pt x="7736" y="989"/>
                      <a:pt x="6747" y="1280"/>
                      <a:pt x="5758" y="1629"/>
                    </a:cubicBezTo>
                    <a:cubicBezTo>
                      <a:pt x="4770" y="1949"/>
                      <a:pt x="3810" y="2297"/>
                      <a:pt x="2850" y="2676"/>
                    </a:cubicBezTo>
                    <a:cubicBezTo>
                      <a:pt x="1861" y="3054"/>
                      <a:pt x="931" y="3461"/>
                      <a:pt x="0" y="3926"/>
                    </a:cubicBezTo>
                    <a:cubicBezTo>
                      <a:pt x="989" y="3664"/>
                      <a:pt x="1978" y="3344"/>
                      <a:pt x="2967" y="3054"/>
                    </a:cubicBezTo>
                    <a:cubicBezTo>
                      <a:pt x="3955" y="2763"/>
                      <a:pt x="4944" y="2443"/>
                      <a:pt x="5933" y="2094"/>
                    </a:cubicBezTo>
                    <a:cubicBezTo>
                      <a:pt x="6922" y="1774"/>
                      <a:pt x="7910" y="1454"/>
                      <a:pt x="8870" y="1105"/>
                    </a:cubicBezTo>
                    <a:cubicBezTo>
                      <a:pt x="9830" y="727"/>
                      <a:pt x="10818" y="407"/>
                      <a:pt x="11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rot="-5400000">
                <a:off x="610067" y="1091322"/>
                <a:ext cx="274433" cy="322308"/>
              </a:xfrm>
              <a:custGeom>
                <a:rect b="b" l="l" r="r" t="t"/>
                <a:pathLst>
                  <a:path extrusionOk="0" h="7823" w="6661">
                    <a:moveTo>
                      <a:pt x="1" y="0"/>
                    </a:moveTo>
                    <a:lnTo>
                      <a:pt x="1" y="0"/>
                    </a:lnTo>
                    <a:cubicBezTo>
                      <a:pt x="1106" y="465"/>
                      <a:pt x="2152" y="902"/>
                      <a:pt x="3170" y="1396"/>
                    </a:cubicBezTo>
                    <a:cubicBezTo>
                      <a:pt x="4157" y="1862"/>
                      <a:pt x="5117" y="2379"/>
                      <a:pt x="6052" y="2899"/>
                    </a:cubicBezTo>
                    <a:lnTo>
                      <a:pt x="6052" y="2899"/>
                    </a:lnTo>
                    <a:cubicBezTo>
                      <a:pt x="5698" y="3703"/>
                      <a:pt x="5321" y="4483"/>
                      <a:pt x="4944" y="5264"/>
                    </a:cubicBezTo>
                    <a:cubicBezTo>
                      <a:pt x="4508" y="6136"/>
                      <a:pt x="4072" y="6979"/>
                      <a:pt x="3607" y="7823"/>
                    </a:cubicBezTo>
                    <a:cubicBezTo>
                      <a:pt x="4217" y="7067"/>
                      <a:pt x="4770" y="6282"/>
                      <a:pt x="5264" y="5467"/>
                    </a:cubicBezTo>
                    <a:cubicBezTo>
                      <a:pt x="5759" y="4624"/>
                      <a:pt x="6195" y="3781"/>
                      <a:pt x="6573" y="2908"/>
                    </a:cubicBezTo>
                    <a:lnTo>
                      <a:pt x="6660" y="2705"/>
                    </a:lnTo>
                    <a:lnTo>
                      <a:pt x="6486" y="2588"/>
                    </a:lnTo>
                    <a:cubicBezTo>
                      <a:pt x="5468" y="1978"/>
                      <a:pt x="4421" y="1454"/>
                      <a:pt x="3345" y="1018"/>
                    </a:cubicBezTo>
                    <a:cubicBezTo>
                      <a:pt x="2269" y="582"/>
                      <a:pt x="1135" y="23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rot="-5400000">
                <a:off x="764026" y="1232103"/>
                <a:ext cx="112682" cy="168961"/>
              </a:xfrm>
              <a:custGeom>
                <a:rect b="b" l="l" r="r" t="t"/>
                <a:pathLst>
                  <a:path extrusionOk="0" h="4101" w="2735">
                    <a:moveTo>
                      <a:pt x="2734" y="0"/>
                    </a:moveTo>
                    <a:lnTo>
                      <a:pt x="2734" y="0"/>
                    </a:lnTo>
                    <a:cubicBezTo>
                      <a:pt x="2443" y="291"/>
                      <a:pt x="2153" y="582"/>
                      <a:pt x="1891" y="931"/>
                    </a:cubicBezTo>
                    <a:cubicBezTo>
                      <a:pt x="1629" y="1251"/>
                      <a:pt x="1397" y="1571"/>
                      <a:pt x="1164" y="1920"/>
                    </a:cubicBezTo>
                    <a:cubicBezTo>
                      <a:pt x="931" y="2239"/>
                      <a:pt x="728" y="2617"/>
                      <a:pt x="524" y="2966"/>
                    </a:cubicBezTo>
                    <a:cubicBezTo>
                      <a:pt x="321" y="3315"/>
                      <a:pt x="146" y="3693"/>
                      <a:pt x="1" y="4101"/>
                    </a:cubicBezTo>
                    <a:cubicBezTo>
                      <a:pt x="321" y="3810"/>
                      <a:pt x="582" y="3519"/>
                      <a:pt x="873" y="3199"/>
                    </a:cubicBezTo>
                    <a:cubicBezTo>
                      <a:pt x="1106" y="2879"/>
                      <a:pt x="1367" y="2530"/>
                      <a:pt x="1600" y="2210"/>
                    </a:cubicBezTo>
                    <a:cubicBezTo>
                      <a:pt x="1804" y="1890"/>
                      <a:pt x="2036" y="1512"/>
                      <a:pt x="2240" y="1163"/>
                    </a:cubicBezTo>
                    <a:cubicBezTo>
                      <a:pt x="2443" y="785"/>
                      <a:pt x="2589" y="407"/>
                      <a:pt x="2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rot="-5400000">
                <a:off x="608272" y="1368697"/>
                <a:ext cx="207318" cy="67115"/>
              </a:xfrm>
              <a:custGeom>
                <a:rect b="b" l="l" r="r" t="t"/>
                <a:pathLst>
                  <a:path extrusionOk="0" h="1629" w="5032">
                    <a:moveTo>
                      <a:pt x="1" y="0"/>
                    </a:moveTo>
                    <a:lnTo>
                      <a:pt x="1" y="0"/>
                    </a:lnTo>
                    <a:cubicBezTo>
                      <a:pt x="379" y="233"/>
                      <a:pt x="786" y="437"/>
                      <a:pt x="1193" y="582"/>
                    </a:cubicBezTo>
                    <a:cubicBezTo>
                      <a:pt x="1600" y="756"/>
                      <a:pt x="2007" y="902"/>
                      <a:pt x="2443" y="1047"/>
                    </a:cubicBezTo>
                    <a:cubicBezTo>
                      <a:pt x="2851" y="1193"/>
                      <a:pt x="3287" y="1309"/>
                      <a:pt x="3694" y="1425"/>
                    </a:cubicBezTo>
                    <a:cubicBezTo>
                      <a:pt x="4130" y="1513"/>
                      <a:pt x="4566" y="1600"/>
                      <a:pt x="5032" y="1629"/>
                    </a:cubicBezTo>
                    <a:cubicBezTo>
                      <a:pt x="4625" y="1425"/>
                      <a:pt x="4246" y="1222"/>
                      <a:pt x="3839" y="1047"/>
                    </a:cubicBezTo>
                    <a:cubicBezTo>
                      <a:pt x="3432" y="873"/>
                      <a:pt x="2996" y="727"/>
                      <a:pt x="2589" y="582"/>
                    </a:cubicBezTo>
                    <a:cubicBezTo>
                      <a:pt x="2182" y="437"/>
                      <a:pt x="1746" y="320"/>
                      <a:pt x="1309" y="233"/>
                    </a:cubicBezTo>
                    <a:cubicBezTo>
                      <a:pt x="873" y="117"/>
                      <a:pt x="437"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5400000">
                <a:off x="882821" y="1195871"/>
                <a:ext cx="83183" cy="76797"/>
              </a:xfrm>
              <a:custGeom>
                <a:rect b="b" l="l" r="r" t="t"/>
                <a:pathLst>
                  <a:path extrusionOk="0" h="1864" w="2019">
                    <a:moveTo>
                      <a:pt x="1051" y="0"/>
                    </a:moveTo>
                    <a:cubicBezTo>
                      <a:pt x="838" y="0"/>
                      <a:pt x="620" y="78"/>
                      <a:pt x="436" y="253"/>
                    </a:cubicBezTo>
                    <a:cubicBezTo>
                      <a:pt x="58" y="573"/>
                      <a:pt x="0" y="1125"/>
                      <a:pt x="320" y="1503"/>
                    </a:cubicBezTo>
                    <a:cubicBezTo>
                      <a:pt x="514" y="1751"/>
                      <a:pt x="780" y="1863"/>
                      <a:pt x="1042" y="1863"/>
                    </a:cubicBezTo>
                    <a:cubicBezTo>
                      <a:pt x="1488" y="1863"/>
                      <a:pt x="1923" y="1540"/>
                      <a:pt x="1978" y="1009"/>
                    </a:cubicBezTo>
                    <a:cubicBezTo>
                      <a:pt x="2018" y="419"/>
                      <a:pt x="1547" y="0"/>
                      <a:pt x="1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rot="-5400000">
                <a:off x="874581" y="1338212"/>
                <a:ext cx="84048" cy="76426"/>
              </a:xfrm>
              <a:custGeom>
                <a:rect b="b" l="l" r="r" t="t"/>
                <a:pathLst>
                  <a:path extrusionOk="0" h="1855" w="2040">
                    <a:moveTo>
                      <a:pt x="1062" y="1"/>
                    </a:moveTo>
                    <a:cubicBezTo>
                      <a:pt x="855" y="1"/>
                      <a:pt x="644" y="73"/>
                      <a:pt x="466" y="234"/>
                    </a:cubicBezTo>
                    <a:cubicBezTo>
                      <a:pt x="59" y="554"/>
                      <a:pt x="1" y="1107"/>
                      <a:pt x="320" y="1485"/>
                    </a:cubicBezTo>
                    <a:cubicBezTo>
                      <a:pt x="519" y="1738"/>
                      <a:pt x="792" y="1854"/>
                      <a:pt x="1060" y="1854"/>
                    </a:cubicBezTo>
                    <a:cubicBezTo>
                      <a:pt x="1500" y="1854"/>
                      <a:pt x="1924" y="1543"/>
                      <a:pt x="1978" y="1020"/>
                    </a:cubicBezTo>
                    <a:cubicBezTo>
                      <a:pt x="2040" y="423"/>
                      <a:pt x="1563" y="1"/>
                      <a:pt x="1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rot="-5400000">
                <a:off x="556302" y="1363817"/>
                <a:ext cx="83224" cy="76385"/>
              </a:xfrm>
              <a:custGeom>
                <a:rect b="b" l="l" r="r" t="t"/>
                <a:pathLst>
                  <a:path extrusionOk="0" h="1854" w="2020">
                    <a:moveTo>
                      <a:pt x="1047" y="0"/>
                    </a:moveTo>
                    <a:cubicBezTo>
                      <a:pt x="839" y="0"/>
                      <a:pt x="624" y="72"/>
                      <a:pt x="437" y="234"/>
                    </a:cubicBezTo>
                    <a:cubicBezTo>
                      <a:pt x="59" y="525"/>
                      <a:pt x="1" y="1106"/>
                      <a:pt x="321" y="1484"/>
                    </a:cubicBezTo>
                    <a:cubicBezTo>
                      <a:pt x="508" y="1738"/>
                      <a:pt x="779" y="1854"/>
                      <a:pt x="1048" y="1854"/>
                    </a:cubicBezTo>
                    <a:cubicBezTo>
                      <a:pt x="1489" y="1854"/>
                      <a:pt x="1924" y="1543"/>
                      <a:pt x="1978" y="1019"/>
                    </a:cubicBezTo>
                    <a:cubicBezTo>
                      <a:pt x="2020" y="422"/>
                      <a:pt x="1551" y="0"/>
                      <a:pt x="1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rot="-5400000">
                <a:off x="640944" y="1479606"/>
                <a:ext cx="84089" cy="76385"/>
              </a:xfrm>
              <a:custGeom>
                <a:rect b="b" l="l" r="r" t="t"/>
                <a:pathLst>
                  <a:path extrusionOk="0" h="1854" w="2041">
                    <a:moveTo>
                      <a:pt x="1052" y="0"/>
                    </a:moveTo>
                    <a:cubicBezTo>
                      <a:pt x="841" y="0"/>
                      <a:pt x="624" y="72"/>
                      <a:pt x="437" y="234"/>
                    </a:cubicBezTo>
                    <a:cubicBezTo>
                      <a:pt x="59" y="554"/>
                      <a:pt x="1" y="1106"/>
                      <a:pt x="321" y="1484"/>
                    </a:cubicBezTo>
                    <a:cubicBezTo>
                      <a:pt x="519" y="1738"/>
                      <a:pt x="793" y="1853"/>
                      <a:pt x="1061" y="1853"/>
                    </a:cubicBezTo>
                    <a:cubicBezTo>
                      <a:pt x="1500" y="1853"/>
                      <a:pt x="1924" y="1543"/>
                      <a:pt x="1979" y="1019"/>
                    </a:cubicBezTo>
                    <a:cubicBezTo>
                      <a:pt x="2040" y="422"/>
                      <a:pt x="1563" y="0"/>
                      <a:pt x="1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rot="-5400000">
                <a:off x="784707" y="1477196"/>
                <a:ext cx="84048" cy="76385"/>
              </a:xfrm>
              <a:custGeom>
                <a:rect b="b" l="l" r="r" t="t"/>
                <a:pathLst>
                  <a:path extrusionOk="0" h="1854" w="2040">
                    <a:moveTo>
                      <a:pt x="1051" y="1"/>
                    </a:moveTo>
                    <a:cubicBezTo>
                      <a:pt x="840" y="1"/>
                      <a:pt x="623" y="73"/>
                      <a:pt x="436" y="234"/>
                    </a:cubicBezTo>
                    <a:cubicBezTo>
                      <a:pt x="58" y="554"/>
                      <a:pt x="0" y="1107"/>
                      <a:pt x="320" y="1485"/>
                    </a:cubicBezTo>
                    <a:cubicBezTo>
                      <a:pt x="507" y="1738"/>
                      <a:pt x="778" y="1854"/>
                      <a:pt x="1047" y="1854"/>
                    </a:cubicBezTo>
                    <a:cubicBezTo>
                      <a:pt x="1488" y="1854"/>
                      <a:pt x="1923" y="1543"/>
                      <a:pt x="1978" y="1020"/>
                    </a:cubicBezTo>
                    <a:cubicBezTo>
                      <a:pt x="2039" y="423"/>
                      <a:pt x="1562"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2"/>
            <p:cNvGrpSpPr/>
            <p:nvPr/>
          </p:nvGrpSpPr>
          <p:grpSpPr>
            <a:xfrm flipH="1" rot="-5400000">
              <a:off x="330900" y="80358"/>
              <a:ext cx="887851" cy="1091534"/>
              <a:chOff x="254705" y="156553"/>
              <a:chExt cx="887851" cy="1091534"/>
            </a:xfrm>
          </p:grpSpPr>
          <p:sp>
            <p:nvSpPr>
              <p:cNvPr id="706" name="Google Shape;706;p32"/>
              <p:cNvSpPr/>
              <p:nvPr/>
            </p:nvSpPr>
            <p:spPr>
              <a:xfrm rot="-5400000">
                <a:off x="472952" y="473886"/>
                <a:ext cx="535600" cy="420940"/>
              </a:xfrm>
              <a:custGeom>
                <a:rect b="b" l="l" r="r" t="t"/>
                <a:pathLst>
                  <a:path extrusionOk="0" h="10217" w="13000">
                    <a:moveTo>
                      <a:pt x="12884" y="0"/>
                    </a:moveTo>
                    <a:lnTo>
                      <a:pt x="12884" y="0"/>
                    </a:lnTo>
                    <a:cubicBezTo>
                      <a:pt x="11895" y="698"/>
                      <a:pt x="10848" y="1309"/>
                      <a:pt x="9743" y="1862"/>
                    </a:cubicBezTo>
                    <a:cubicBezTo>
                      <a:pt x="8667" y="2385"/>
                      <a:pt x="7533" y="2850"/>
                      <a:pt x="6428" y="3316"/>
                    </a:cubicBezTo>
                    <a:cubicBezTo>
                      <a:pt x="4218" y="4304"/>
                      <a:pt x="1949" y="5555"/>
                      <a:pt x="611" y="7591"/>
                    </a:cubicBezTo>
                    <a:cubicBezTo>
                      <a:pt x="292" y="8085"/>
                      <a:pt x="1" y="8725"/>
                      <a:pt x="204" y="9306"/>
                    </a:cubicBezTo>
                    <a:cubicBezTo>
                      <a:pt x="408" y="9743"/>
                      <a:pt x="815" y="10062"/>
                      <a:pt x="1309" y="10179"/>
                    </a:cubicBezTo>
                    <a:cubicBezTo>
                      <a:pt x="1502" y="10203"/>
                      <a:pt x="1700" y="10217"/>
                      <a:pt x="1901" y="10217"/>
                    </a:cubicBezTo>
                    <a:cubicBezTo>
                      <a:pt x="2184" y="10217"/>
                      <a:pt x="2474" y="10189"/>
                      <a:pt x="2763" y="10121"/>
                    </a:cubicBezTo>
                    <a:cubicBezTo>
                      <a:pt x="5148" y="9626"/>
                      <a:pt x="7358" y="8463"/>
                      <a:pt x="9103" y="6776"/>
                    </a:cubicBezTo>
                    <a:cubicBezTo>
                      <a:pt x="10150" y="5788"/>
                      <a:pt x="11022" y="4653"/>
                      <a:pt x="11691" y="3403"/>
                    </a:cubicBezTo>
                    <a:cubicBezTo>
                      <a:pt x="12040" y="2763"/>
                      <a:pt x="12331" y="2123"/>
                      <a:pt x="12593" y="1454"/>
                    </a:cubicBezTo>
                    <a:cubicBezTo>
                      <a:pt x="12738" y="989"/>
                      <a:pt x="13000" y="466"/>
                      <a:pt x="12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rot="-5400000">
                <a:off x="38404" y="812273"/>
                <a:ext cx="670860" cy="200768"/>
              </a:xfrm>
              <a:custGeom>
                <a:rect b="b" l="l" r="r" t="t"/>
                <a:pathLst>
                  <a:path extrusionOk="0" h="4873" w="16283">
                    <a:moveTo>
                      <a:pt x="4928" y="0"/>
                    </a:moveTo>
                    <a:cubicBezTo>
                      <a:pt x="3874" y="0"/>
                      <a:pt x="2834" y="181"/>
                      <a:pt x="1833" y="535"/>
                    </a:cubicBezTo>
                    <a:cubicBezTo>
                      <a:pt x="1106" y="796"/>
                      <a:pt x="321" y="1262"/>
                      <a:pt x="146" y="2018"/>
                    </a:cubicBezTo>
                    <a:cubicBezTo>
                      <a:pt x="1" y="2774"/>
                      <a:pt x="350" y="3530"/>
                      <a:pt x="1019" y="3908"/>
                    </a:cubicBezTo>
                    <a:cubicBezTo>
                      <a:pt x="1658" y="4286"/>
                      <a:pt x="2385" y="4519"/>
                      <a:pt x="3142" y="4577"/>
                    </a:cubicBezTo>
                    <a:cubicBezTo>
                      <a:pt x="4473" y="4760"/>
                      <a:pt x="5828" y="4872"/>
                      <a:pt x="7186" y="4872"/>
                    </a:cubicBezTo>
                    <a:cubicBezTo>
                      <a:pt x="7340" y="4872"/>
                      <a:pt x="7495" y="4871"/>
                      <a:pt x="7649" y="4868"/>
                    </a:cubicBezTo>
                    <a:cubicBezTo>
                      <a:pt x="10092" y="4868"/>
                      <a:pt x="13029" y="4635"/>
                      <a:pt x="15268" y="3530"/>
                    </a:cubicBezTo>
                    <a:cubicBezTo>
                      <a:pt x="15472" y="3443"/>
                      <a:pt x="16199" y="3123"/>
                      <a:pt x="16257" y="2861"/>
                    </a:cubicBezTo>
                    <a:cubicBezTo>
                      <a:pt x="16283" y="2720"/>
                      <a:pt x="16139" y="2681"/>
                      <a:pt x="15951" y="2681"/>
                    </a:cubicBezTo>
                    <a:cubicBezTo>
                      <a:pt x="15711" y="2681"/>
                      <a:pt x="15399" y="2745"/>
                      <a:pt x="15268" y="2745"/>
                    </a:cubicBezTo>
                    <a:cubicBezTo>
                      <a:pt x="13989" y="2687"/>
                      <a:pt x="12709" y="2396"/>
                      <a:pt x="11517" y="1901"/>
                    </a:cubicBezTo>
                    <a:cubicBezTo>
                      <a:pt x="9830" y="1262"/>
                      <a:pt x="8202" y="447"/>
                      <a:pt x="6457" y="127"/>
                    </a:cubicBezTo>
                    <a:cubicBezTo>
                      <a:pt x="5946" y="42"/>
                      <a:pt x="5435" y="0"/>
                      <a:pt x="49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rot="-5400000">
                <a:off x="722563" y="40952"/>
                <a:ext cx="210944" cy="629042"/>
              </a:xfrm>
              <a:custGeom>
                <a:rect b="b" l="l" r="r" t="t"/>
                <a:pathLst>
                  <a:path extrusionOk="0" h="15268" w="5120">
                    <a:moveTo>
                      <a:pt x="3985" y="0"/>
                    </a:moveTo>
                    <a:cubicBezTo>
                      <a:pt x="3723" y="117"/>
                      <a:pt x="3549" y="553"/>
                      <a:pt x="3433" y="785"/>
                    </a:cubicBezTo>
                    <a:cubicBezTo>
                      <a:pt x="3142" y="1280"/>
                      <a:pt x="2880" y="1774"/>
                      <a:pt x="2589" y="2298"/>
                    </a:cubicBezTo>
                    <a:cubicBezTo>
                      <a:pt x="1891" y="3577"/>
                      <a:pt x="1339" y="4915"/>
                      <a:pt x="873" y="6311"/>
                    </a:cubicBezTo>
                    <a:cubicBezTo>
                      <a:pt x="234" y="8317"/>
                      <a:pt x="1" y="10440"/>
                      <a:pt x="205" y="12534"/>
                    </a:cubicBezTo>
                    <a:cubicBezTo>
                      <a:pt x="234" y="13174"/>
                      <a:pt x="408" y="13785"/>
                      <a:pt x="728" y="14337"/>
                    </a:cubicBezTo>
                    <a:cubicBezTo>
                      <a:pt x="1048" y="14919"/>
                      <a:pt x="1659" y="15268"/>
                      <a:pt x="2298" y="15268"/>
                    </a:cubicBezTo>
                    <a:cubicBezTo>
                      <a:pt x="3084" y="15239"/>
                      <a:pt x="3694" y="14599"/>
                      <a:pt x="4072" y="13930"/>
                    </a:cubicBezTo>
                    <a:cubicBezTo>
                      <a:pt x="4799" y="12476"/>
                      <a:pt x="5119" y="10877"/>
                      <a:pt x="5003" y="9277"/>
                    </a:cubicBezTo>
                    <a:cubicBezTo>
                      <a:pt x="4858" y="7707"/>
                      <a:pt x="4625" y="6107"/>
                      <a:pt x="4305" y="4566"/>
                    </a:cubicBezTo>
                    <a:cubicBezTo>
                      <a:pt x="4131" y="3723"/>
                      <a:pt x="4043" y="2908"/>
                      <a:pt x="3985" y="2065"/>
                    </a:cubicBezTo>
                    <a:cubicBezTo>
                      <a:pt x="3956" y="1454"/>
                      <a:pt x="4160" y="524"/>
                      <a:pt x="3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rot="-5400000">
                <a:off x="180420" y="338645"/>
                <a:ext cx="795613" cy="560773"/>
              </a:xfrm>
              <a:custGeom>
                <a:rect b="b" l="l" r="r" t="t"/>
                <a:pathLst>
                  <a:path extrusionOk="0" h="13611" w="19311">
                    <a:moveTo>
                      <a:pt x="19310" y="1"/>
                    </a:moveTo>
                    <a:lnTo>
                      <a:pt x="18234" y="902"/>
                    </a:lnTo>
                    <a:cubicBezTo>
                      <a:pt x="18089" y="990"/>
                      <a:pt x="17972" y="1048"/>
                      <a:pt x="17827" y="1106"/>
                    </a:cubicBezTo>
                    <a:cubicBezTo>
                      <a:pt x="17653" y="1164"/>
                      <a:pt x="17478" y="1222"/>
                      <a:pt x="17304" y="1280"/>
                    </a:cubicBezTo>
                    <a:cubicBezTo>
                      <a:pt x="16955" y="1368"/>
                      <a:pt x="16577" y="1455"/>
                      <a:pt x="16199" y="1542"/>
                    </a:cubicBezTo>
                    <a:cubicBezTo>
                      <a:pt x="15472" y="1687"/>
                      <a:pt x="14686" y="1804"/>
                      <a:pt x="13930" y="1891"/>
                    </a:cubicBezTo>
                    <a:cubicBezTo>
                      <a:pt x="12389" y="2095"/>
                      <a:pt x="10848" y="2211"/>
                      <a:pt x="9306" y="2327"/>
                    </a:cubicBezTo>
                    <a:cubicBezTo>
                      <a:pt x="7765" y="2444"/>
                      <a:pt x="6195" y="2502"/>
                      <a:pt x="4653" y="2531"/>
                    </a:cubicBezTo>
                    <a:cubicBezTo>
                      <a:pt x="4140" y="2550"/>
                      <a:pt x="3623" y="2560"/>
                      <a:pt x="3105" y="2560"/>
                    </a:cubicBezTo>
                    <a:cubicBezTo>
                      <a:pt x="2068" y="2560"/>
                      <a:pt x="1028" y="2521"/>
                      <a:pt x="0" y="2444"/>
                    </a:cubicBezTo>
                    <a:lnTo>
                      <a:pt x="0" y="2444"/>
                    </a:lnTo>
                    <a:cubicBezTo>
                      <a:pt x="757" y="2618"/>
                      <a:pt x="1542" y="2734"/>
                      <a:pt x="2298" y="2822"/>
                    </a:cubicBezTo>
                    <a:cubicBezTo>
                      <a:pt x="3083" y="2909"/>
                      <a:pt x="3868" y="2967"/>
                      <a:pt x="4653" y="2996"/>
                    </a:cubicBezTo>
                    <a:cubicBezTo>
                      <a:pt x="5518" y="3044"/>
                      <a:pt x="6374" y="3066"/>
                      <a:pt x="7230" y="3066"/>
                    </a:cubicBezTo>
                    <a:cubicBezTo>
                      <a:pt x="7930" y="3066"/>
                      <a:pt x="8630" y="3051"/>
                      <a:pt x="9335" y="3025"/>
                    </a:cubicBezTo>
                    <a:cubicBezTo>
                      <a:pt x="10906" y="2967"/>
                      <a:pt x="12476" y="2880"/>
                      <a:pt x="14017" y="2676"/>
                    </a:cubicBezTo>
                    <a:cubicBezTo>
                      <a:pt x="14803" y="2589"/>
                      <a:pt x="15588" y="2473"/>
                      <a:pt x="16373" y="2327"/>
                    </a:cubicBezTo>
                    <a:cubicBezTo>
                      <a:pt x="16751" y="2240"/>
                      <a:pt x="17158" y="2153"/>
                      <a:pt x="17536" y="2036"/>
                    </a:cubicBezTo>
                    <a:cubicBezTo>
                      <a:pt x="17635" y="2008"/>
                      <a:pt x="17726" y="1980"/>
                      <a:pt x="17817" y="1949"/>
                    </a:cubicBezTo>
                    <a:lnTo>
                      <a:pt x="17817" y="1949"/>
                    </a:lnTo>
                    <a:cubicBezTo>
                      <a:pt x="17585" y="2668"/>
                      <a:pt x="17372" y="3392"/>
                      <a:pt x="17187" y="4130"/>
                    </a:cubicBezTo>
                    <a:cubicBezTo>
                      <a:pt x="16926" y="5148"/>
                      <a:pt x="16751" y="6195"/>
                      <a:pt x="16548" y="7242"/>
                    </a:cubicBezTo>
                    <a:cubicBezTo>
                      <a:pt x="16373" y="8289"/>
                      <a:pt x="16257" y="9365"/>
                      <a:pt x="16199" y="10412"/>
                    </a:cubicBezTo>
                    <a:cubicBezTo>
                      <a:pt x="16140" y="11488"/>
                      <a:pt x="16111" y="12535"/>
                      <a:pt x="16169" y="13611"/>
                    </a:cubicBezTo>
                    <a:cubicBezTo>
                      <a:pt x="16257" y="12535"/>
                      <a:pt x="16344" y="11517"/>
                      <a:pt x="16489" y="10470"/>
                    </a:cubicBezTo>
                    <a:cubicBezTo>
                      <a:pt x="16664" y="9423"/>
                      <a:pt x="16838" y="8376"/>
                      <a:pt x="17071" y="7358"/>
                    </a:cubicBezTo>
                    <a:cubicBezTo>
                      <a:pt x="17275" y="6340"/>
                      <a:pt x="17565" y="5323"/>
                      <a:pt x="17856" y="4305"/>
                    </a:cubicBezTo>
                    <a:cubicBezTo>
                      <a:pt x="18147" y="3287"/>
                      <a:pt x="18467" y="2298"/>
                      <a:pt x="18845" y="1309"/>
                    </a:cubicBezTo>
                    <a:lnTo>
                      <a:pt x="19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rot="-5400000">
                <a:off x="264305" y="146953"/>
                <a:ext cx="494853" cy="514052"/>
              </a:xfrm>
              <a:custGeom>
                <a:rect b="b" l="l" r="r" t="t"/>
                <a:pathLst>
                  <a:path extrusionOk="0" h="12477" w="12011">
                    <a:moveTo>
                      <a:pt x="12011" y="1"/>
                    </a:moveTo>
                    <a:lnTo>
                      <a:pt x="12011" y="1"/>
                    </a:lnTo>
                    <a:cubicBezTo>
                      <a:pt x="10702" y="699"/>
                      <a:pt x="9539" y="1600"/>
                      <a:pt x="8521" y="2647"/>
                    </a:cubicBezTo>
                    <a:cubicBezTo>
                      <a:pt x="7503" y="3694"/>
                      <a:pt x="6543" y="4799"/>
                      <a:pt x="5671" y="5962"/>
                    </a:cubicBezTo>
                    <a:cubicBezTo>
                      <a:pt x="4769" y="7126"/>
                      <a:pt x="3897" y="8260"/>
                      <a:pt x="2995" y="9365"/>
                    </a:cubicBezTo>
                    <a:cubicBezTo>
                      <a:pt x="2065" y="10470"/>
                      <a:pt x="1076" y="11517"/>
                      <a:pt x="0" y="12477"/>
                    </a:cubicBezTo>
                    <a:cubicBezTo>
                      <a:pt x="1280" y="11750"/>
                      <a:pt x="2443" y="10848"/>
                      <a:pt x="3461" y="9772"/>
                    </a:cubicBezTo>
                    <a:cubicBezTo>
                      <a:pt x="4450" y="8725"/>
                      <a:pt x="5409" y="7620"/>
                      <a:pt x="6311" y="6457"/>
                    </a:cubicBezTo>
                    <a:cubicBezTo>
                      <a:pt x="7183" y="5323"/>
                      <a:pt x="8056" y="4159"/>
                      <a:pt x="8986" y="3083"/>
                    </a:cubicBezTo>
                    <a:cubicBezTo>
                      <a:pt x="9888" y="1949"/>
                      <a:pt x="10905" y="931"/>
                      <a:pt x="1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32"/>
            <p:cNvGrpSpPr/>
            <p:nvPr/>
          </p:nvGrpSpPr>
          <p:grpSpPr>
            <a:xfrm rot="933143">
              <a:off x="1276418" y="924988"/>
              <a:ext cx="605914" cy="402516"/>
              <a:chOff x="2296577" y="3010047"/>
              <a:chExt cx="332495" cy="220942"/>
            </a:xfrm>
          </p:grpSpPr>
          <p:sp>
            <p:nvSpPr>
              <p:cNvPr id="712" name="Google Shape;712;p32"/>
              <p:cNvSpPr/>
              <p:nvPr/>
            </p:nvSpPr>
            <p:spPr>
              <a:xfrm rot="5400000">
                <a:off x="2494197" y="3070703"/>
                <a:ext cx="106047" cy="163705"/>
              </a:xfrm>
              <a:custGeom>
                <a:rect b="b" l="l" r="r" t="t"/>
                <a:pathLst>
                  <a:path extrusionOk="0" h="4310" w="2792">
                    <a:moveTo>
                      <a:pt x="2792" y="0"/>
                    </a:moveTo>
                    <a:lnTo>
                      <a:pt x="2792" y="0"/>
                    </a:lnTo>
                    <a:cubicBezTo>
                      <a:pt x="2414" y="291"/>
                      <a:pt x="2094" y="640"/>
                      <a:pt x="1774" y="989"/>
                    </a:cubicBezTo>
                    <a:cubicBezTo>
                      <a:pt x="1251" y="1629"/>
                      <a:pt x="785" y="2356"/>
                      <a:pt x="436" y="3112"/>
                    </a:cubicBezTo>
                    <a:cubicBezTo>
                      <a:pt x="320" y="3345"/>
                      <a:pt x="0" y="3897"/>
                      <a:pt x="87" y="4159"/>
                    </a:cubicBezTo>
                    <a:cubicBezTo>
                      <a:pt x="138" y="4268"/>
                      <a:pt x="222" y="4309"/>
                      <a:pt x="321" y="4309"/>
                    </a:cubicBezTo>
                    <a:cubicBezTo>
                      <a:pt x="564" y="4309"/>
                      <a:pt x="894" y="4059"/>
                      <a:pt x="1018" y="3955"/>
                    </a:cubicBezTo>
                    <a:cubicBezTo>
                      <a:pt x="2094" y="2909"/>
                      <a:pt x="2734" y="1484"/>
                      <a:pt x="27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rot="5400000">
                <a:off x="2485252" y="2962322"/>
                <a:ext cx="78472" cy="173922"/>
              </a:xfrm>
              <a:custGeom>
                <a:rect b="b" l="l" r="r" t="t"/>
                <a:pathLst>
                  <a:path extrusionOk="0" h="4579" w="2066">
                    <a:moveTo>
                      <a:pt x="452" y="1"/>
                    </a:moveTo>
                    <a:cubicBezTo>
                      <a:pt x="407" y="1"/>
                      <a:pt x="362" y="10"/>
                      <a:pt x="320" y="31"/>
                    </a:cubicBezTo>
                    <a:cubicBezTo>
                      <a:pt x="204" y="118"/>
                      <a:pt x="146" y="264"/>
                      <a:pt x="146" y="409"/>
                    </a:cubicBezTo>
                    <a:cubicBezTo>
                      <a:pt x="1" y="1688"/>
                      <a:pt x="350" y="2968"/>
                      <a:pt x="1077" y="4015"/>
                    </a:cubicBezTo>
                    <a:cubicBezTo>
                      <a:pt x="1210" y="4175"/>
                      <a:pt x="1513" y="4578"/>
                      <a:pt x="1742" y="4578"/>
                    </a:cubicBezTo>
                    <a:cubicBezTo>
                      <a:pt x="1763" y="4578"/>
                      <a:pt x="1784" y="4575"/>
                      <a:pt x="1804" y="4567"/>
                    </a:cubicBezTo>
                    <a:cubicBezTo>
                      <a:pt x="2065" y="4451"/>
                      <a:pt x="1891" y="3928"/>
                      <a:pt x="1862" y="3753"/>
                    </a:cubicBezTo>
                    <a:cubicBezTo>
                      <a:pt x="1775" y="2997"/>
                      <a:pt x="1600" y="2270"/>
                      <a:pt x="1367" y="1572"/>
                    </a:cubicBezTo>
                    <a:cubicBezTo>
                      <a:pt x="1222" y="1165"/>
                      <a:pt x="1077" y="787"/>
                      <a:pt x="902" y="409"/>
                    </a:cubicBezTo>
                    <a:cubicBezTo>
                      <a:pt x="873" y="293"/>
                      <a:pt x="786" y="176"/>
                      <a:pt x="699" y="89"/>
                    </a:cubicBezTo>
                    <a:cubicBezTo>
                      <a:pt x="623" y="33"/>
                      <a:pt x="536" y="1"/>
                      <a:pt x="4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rot="5400000">
                <a:off x="2395845" y="3131418"/>
                <a:ext cx="145815" cy="53327"/>
              </a:xfrm>
              <a:custGeom>
                <a:rect b="b" l="l" r="r" t="t"/>
                <a:pathLst>
                  <a:path extrusionOk="0" h="1404" w="3839">
                    <a:moveTo>
                      <a:pt x="3344" y="0"/>
                    </a:moveTo>
                    <a:cubicBezTo>
                      <a:pt x="2617" y="29"/>
                      <a:pt x="1890" y="175"/>
                      <a:pt x="1221" y="466"/>
                    </a:cubicBezTo>
                    <a:cubicBezTo>
                      <a:pt x="873" y="582"/>
                      <a:pt x="553" y="727"/>
                      <a:pt x="262" y="931"/>
                    </a:cubicBezTo>
                    <a:cubicBezTo>
                      <a:pt x="0" y="1164"/>
                      <a:pt x="320" y="1396"/>
                      <a:pt x="582" y="1396"/>
                    </a:cubicBezTo>
                    <a:cubicBezTo>
                      <a:pt x="669" y="1401"/>
                      <a:pt x="757" y="1403"/>
                      <a:pt x="844" y="1403"/>
                    </a:cubicBezTo>
                    <a:cubicBezTo>
                      <a:pt x="1803" y="1403"/>
                      <a:pt x="2751" y="1112"/>
                      <a:pt x="3577" y="553"/>
                    </a:cubicBezTo>
                    <a:cubicBezTo>
                      <a:pt x="3693" y="466"/>
                      <a:pt x="3839" y="378"/>
                      <a:pt x="3810" y="204"/>
                    </a:cubicBezTo>
                    <a:cubicBezTo>
                      <a:pt x="3752" y="29"/>
                      <a:pt x="3519" y="0"/>
                      <a:pt x="33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rot="5400000">
                <a:off x="2344625" y="2973052"/>
                <a:ext cx="99438" cy="195534"/>
              </a:xfrm>
              <a:custGeom>
                <a:rect b="b" l="l" r="r" t="t"/>
                <a:pathLst>
                  <a:path extrusionOk="0" h="5148" w="2618">
                    <a:moveTo>
                      <a:pt x="2618" y="1"/>
                    </a:moveTo>
                    <a:cubicBezTo>
                      <a:pt x="2269" y="349"/>
                      <a:pt x="1949" y="728"/>
                      <a:pt x="1687" y="1135"/>
                    </a:cubicBezTo>
                    <a:cubicBezTo>
                      <a:pt x="1396" y="1542"/>
                      <a:pt x="1135" y="1949"/>
                      <a:pt x="902" y="2385"/>
                    </a:cubicBezTo>
                    <a:cubicBezTo>
                      <a:pt x="466" y="3258"/>
                      <a:pt x="175" y="4188"/>
                      <a:pt x="0" y="5148"/>
                    </a:cubicBezTo>
                    <a:cubicBezTo>
                      <a:pt x="291" y="4217"/>
                      <a:pt x="640" y="3345"/>
                      <a:pt x="1076" y="2472"/>
                    </a:cubicBezTo>
                    <a:cubicBezTo>
                      <a:pt x="1280" y="2036"/>
                      <a:pt x="1542" y="1629"/>
                      <a:pt x="1803" y="1222"/>
                    </a:cubicBezTo>
                    <a:cubicBezTo>
                      <a:pt x="2065" y="815"/>
                      <a:pt x="2327" y="408"/>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6" name="Google Shape;716;p32"/>
          <p:cNvGrpSpPr/>
          <p:nvPr/>
        </p:nvGrpSpPr>
        <p:grpSpPr>
          <a:xfrm rot="5400000">
            <a:off x="7187945" y="3395819"/>
            <a:ext cx="1827635" cy="1819103"/>
            <a:chOff x="7247545" y="98381"/>
            <a:chExt cx="1827635" cy="1819103"/>
          </a:xfrm>
        </p:grpSpPr>
        <p:grpSp>
          <p:nvGrpSpPr>
            <p:cNvPr id="717" name="Google Shape;717;p32"/>
            <p:cNvGrpSpPr/>
            <p:nvPr/>
          </p:nvGrpSpPr>
          <p:grpSpPr>
            <a:xfrm>
              <a:off x="7247545" y="98381"/>
              <a:ext cx="853056" cy="737535"/>
              <a:chOff x="7476145" y="98381"/>
              <a:chExt cx="853056" cy="737535"/>
            </a:xfrm>
          </p:grpSpPr>
          <p:sp>
            <p:nvSpPr>
              <p:cNvPr id="718" name="Google Shape;718;p32"/>
              <p:cNvSpPr/>
              <p:nvPr/>
            </p:nvSpPr>
            <p:spPr>
              <a:xfrm rot="-5400000">
                <a:off x="7533906" y="40621"/>
                <a:ext cx="737535" cy="853056"/>
              </a:xfrm>
              <a:custGeom>
                <a:rect b="b" l="l" r="r" t="t"/>
                <a:pathLst>
                  <a:path extrusionOk="0" h="14599" w="12622">
                    <a:moveTo>
                      <a:pt x="3519" y="1862"/>
                    </a:moveTo>
                    <a:lnTo>
                      <a:pt x="3611" y="1995"/>
                    </a:lnTo>
                    <a:lnTo>
                      <a:pt x="3611" y="1995"/>
                    </a:lnTo>
                    <a:cubicBezTo>
                      <a:pt x="3589" y="1946"/>
                      <a:pt x="3558" y="1901"/>
                      <a:pt x="3519" y="1862"/>
                    </a:cubicBezTo>
                    <a:close/>
                    <a:moveTo>
                      <a:pt x="9248" y="0"/>
                    </a:moveTo>
                    <a:cubicBezTo>
                      <a:pt x="8957" y="698"/>
                      <a:pt x="8637" y="1396"/>
                      <a:pt x="8318" y="2094"/>
                    </a:cubicBezTo>
                    <a:cubicBezTo>
                      <a:pt x="8201" y="1600"/>
                      <a:pt x="8085" y="1076"/>
                      <a:pt x="7969" y="582"/>
                    </a:cubicBezTo>
                    <a:lnTo>
                      <a:pt x="7561" y="2298"/>
                    </a:lnTo>
                    <a:cubicBezTo>
                      <a:pt x="7503" y="2560"/>
                      <a:pt x="7387" y="2909"/>
                      <a:pt x="7096" y="2938"/>
                    </a:cubicBezTo>
                    <a:cubicBezTo>
                      <a:pt x="6893" y="2938"/>
                      <a:pt x="6689" y="2792"/>
                      <a:pt x="6631" y="2589"/>
                    </a:cubicBezTo>
                    <a:cubicBezTo>
                      <a:pt x="6573" y="2385"/>
                      <a:pt x="6573" y="2181"/>
                      <a:pt x="6602" y="1978"/>
                    </a:cubicBezTo>
                    <a:lnTo>
                      <a:pt x="6602" y="1978"/>
                    </a:lnTo>
                    <a:cubicBezTo>
                      <a:pt x="6340" y="3054"/>
                      <a:pt x="6078" y="4159"/>
                      <a:pt x="5846" y="5235"/>
                    </a:cubicBezTo>
                    <a:lnTo>
                      <a:pt x="3611" y="1995"/>
                    </a:lnTo>
                    <a:lnTo>
                      <a:pt x="3611" y="1995"/>
                    </a:lnTo>
                    <a:cubicBezTo>
                      <a:pt x="3672" y="2128"/>
                      <a:pt x="3670" y="2287"/>
                      <a:pt x="3606" y="2414"/>
                    </a:cubicBezTo>
                    <a:cubicBezTo>
                      <a:pt x="3490" y="2618"/>
                      <a:pt x="3316" y="2734"/>
                      <a:pt x="3112" y="2792"/>
                    </a:cubicBezTo>
                    <a:cubicBezTo>
                      <a:pt x="3035" y="2804"/>
                      <a:pt x="2956" y="2810"/>
                      <a:pt x="2878" y="2810"/>
                    </a:cubicBezTo>
                    <a:cubicBezTo>
                      <a:pt x="2573" y="2810"/>
                      <a:pt x="2267" y="2722"/>
                      <a:pt x="2036" y="2560"/>
                    </a:cubicBezTo>
                    <a:cubicBezTo>
                      <a:pt x="1716" y="2327"/>
                      <a:pt x="1454" y="2065"/>
                      <a:pt x="1222" y="1745"/>
                    </a:cubicBezTo>
                    <a:lnTo>
                      <a:pt x="1222" y="1745"/>
                    </a:lnTo>
                    <a:cubicBezTo>
                      <a:pt x="1745" y="2618"/>
                      <a:pt x="2094" y="3606"/>
                      <a:pt x="2269" y="4624"/>
                    </a:cubicBezTo>
                    <a:lnTo>
                      <a:pt x="756" y="4246"/>
                    </a:lnTo>
                    <a:lnTo>
                      <a:pt x="2298" y="6107"/>
                    </a:lnTo>
                    <a:lnTo>
                      <a:pt x="2298" y="6107"/>
                    </a:lnTo>
                    <a:lnTo>
                      <a:pt x="756" y="5758"/>
                    </a:lnTo>
                    <a:lnTo>
                      <a:pt x="3665" y="8550"/>
                    </a:lnTo>
                    <a:lnTo>
                      <a:pt x="3984" y="8812"/>
                    </a:lnTo>
                    <a:lnTo>
                      <a:pt x="0" y="10353"/>
                    </a:lnTo>
                    <a:lnTo>
                      <a:pt x="1716" y="10935"/>
                    </a:lnTo>
                    <a:lnTo>
                      <a:pt x="902" y="11546"/>
                    </a:lnTo>
                    <a:cubicBezTo>
                      <a:pt x="1025" y="11524"/>
                      <a:pt x="1149" y="11513"/>
                      <a:pt x="1271" y="11513"/>
                    </a:cubicBezTo>
                    <a:cubicBezTo>
                      <a:pt x="1638" y="11513"/>
                      <a:pt x="1992" y="11611"/>
                      <a:pt x="2298" y="11807"/>
                    </a:cubicBezTo>
                    <a:lnTo>
                      <a:pt x="1425" y="13000"/>
                    </a:lnTo>
                    <a:lnTo>
                      <a:pt x="7212" y="11255"/>
                    </a:lnTo>
                    <a:lnTo>
                      <a:pt x="7271" y="14599"/>
                    </a:lnTo>
                    <a:lnTo>
                      <a:pt x="8318" y="13000"/>
                    </a:lnTo>
                    <a:lnTo>
                      <a:pt x="8666" y="14395"/>
                    </a:lnTo>
                    <a:lnTo>
                      <a:pt x="9074" y="13319"/>
                    </a:lnTo>
                    <a:cubicBezTo>
                      <a:pt x="9190" y="13523"/>
                      <a:pt x="9306" y="13727"/>
                      <a:pt x="9423" y="13930"/>
                    </a:cubicBezTo>
                    <a:cubicBezTo>
                      <a:pt x="9539" y="12912"/>
                      <a:pt x="9684" y="11865"/>
                      <a:pt x="9830" y="10848"/>
                    </a:cubicBezTo>
                    <a:lnTo>
                      <a:pt x="12621" y="9452"/>
                    </a:lnTo>
                    <a:lnTo>
                      <a:pt x="11836" y="9248"/>
                    </a:lnTo>
                    <a:lnTo>
                      <a:pt x="12621" y="8434"/>
                    </a:lnTo>
                    <a:lnTo>
                      <a:pt x="11575" y="8405"/>
                    </a:lnTo>
                    <a:lnTo>
                      <a:pt x="12360" y="7154"/>
                    </a:lnTo>
                    <a:lnTo>
                      <a:pt x="9161" y="7881"/>
                    </a:lnTo>
                    <a:cubicBezTo>
                      <a:pt x="9248" y="5875"/>
                      <a:pt x="9568" y="3868"/>
                      <a:pt x="10150" y="1920"/>
                    </a:cubicBezTo>
                    <a:lnTo>
                      <a:pt x="10150" y="1920"/>
                    </a:lnTo>
                    <a:lnTo>
                      <a:pt x="9306" y="3083"/>
                    </a:lnTo>
                    <a:cubicBezTo>
                      <a:pt x="9277" y="2036"/>
                      <a:pt x="9248" y="1018"/>
                      <a:pt x="9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rot="-5400000">
                <a:off x="7784542" y="170610"/>
                <a:ext cx="477569" cy="384077"/>
              </a:xfrm>
              <a:custGeom>
                <a:rect b="b" l="l" r="r" t="t"/>
                <a:pathLst>
                  <a:path extrusionOk="0" h="6573" w="8173">
                    <a:moveTo>
                      <a:pt x="1" y="0"/>
                    </a:moveTo>
                    <a:lnTo>
                      <a:pt x="1" y="0"/>
                    </a:lnTo>
                    <a:cubicBezTo>
                      <a:pt x="1164" y="1309"/>
                      <a:pt x="2443" y="2530"/>
                      <a:pt x="3810" y="3606"/>
                    </a:cubicBezTo>
                    <a:cubicBezTo>
                      <a:pt x="5177" y="4711"/>
                      <a:pt x="6631" y="5700"/>
                      <a:pt x="8172" y="6573"/>
                    </a:cubicBezTo>
                    <a:cubicBezTo>
                      <a:pt x="6835" y="5438"/>
                      <a:pt x="5468" y="4362"/>
                      <a:pt x="4101" y="3257"/>
                    </a:cubicBezTo>
                    <a:cubicBezTo>
                      <a:pt x="2763" y="2181"/>
                      <a:pt x="1396" y="1076"/>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rot="-5400000">
                <a:off x="7846600" y="271703"/>
                <a:ext cx="35702" cy="260083"/>
              </a:xfrm>
              <a:custGeom>
                <a:rect b="b" l="l" r="r" t="t"/>
                <a:pathLst>
                  <a:path extrusionOk="0" h="4451" w="611">
                    <a:moveTo>
                      <a:pt x="553" y="1"/>
                    </a:moveTo>
                    <a:cubicBezTo>
                      <a:pt x="29" y="1455"/>
                      <a:pt x="0" y="2996"/>
                      <a:pt x="436" y="4450"/>
                    </a:cubicBezTo>
                    <a:cubicBezTo>
                      <a:pt x="553" y="3723"/>
                      <a:pt x="582" y="2967"/>
                      <a:pt x="611" y="2240"/>
                    </a:cubicBezTo>
                    <a:cubicBezTo>
                      <a:pt x="611" y="1484"/>
                      <a:pt x="611" y="757"/>
                      <a:pt x="5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rot="-5400000">
                <a:off x="7962989" y="469668"/>
                <a:ext cx="151282" cy="78241"/>
              </a:xfrm>
              <a:custGeom>
                <a:rect b="b" l="l" r="r" t="t"/>
                <a:pathLst>
                  <a:path extrusionOk="0" h="1339" w="2589">
                    <a:moveTo>
                      <a:pt x="2589" y="0"/>
                    </a:moveTo>
                    <a:lnTo>
                      <a:pt x="2589" y="0"/>
                    </a:lnTo>
                    <a:cubicBezTo>
                      <a:pt x="2094" y="58"/>
                      <a:pt x="1629" y="233"/>
                      <a:pt x="1193" y="466"/>
                    </a:cubicBezTo>
                    <a:cubicBezTo>
                      <a:pt x="756" y="669"/>
                      <a:pt x="349" y="989"/>
                      <a:pt x="0" y="1338"/>
                    </a:cubicBezTo>
                    <a:cubicBezTo>
                      <a:pt x="495" y="1251"/>
                      <a:pt x="960" y="1105"/>
                      <a:pt x="1396" y="873"/>
                    </a:cubicBezTo>
                    <a:cubicBezTo>
                      <a:pt x="1832" y="640"/>
                      <a:pt x="2240" y="349"/>
                      <a:pt x="2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2"/>
            <p:cNvSpPr/>
            <p:nvPr/>
          </p:nvSpPr>
          <p:spPr>
            <a:xfrm rot="-5400000">
              <a:off x="8445540" y="133238"/>
              <a:ext cx="642407" cy="616872"/>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rot="-5400000">
              <a:off x="8350795" y="718173"/>
              <a:ext cx="200599" cy="150464"/>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rot="-5400000">
              <a:off x="8620803" y="265509"/>
              <a:ext cx="198378" cy="149646"/>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rot="-5400000">
              <a:off x="8607978" y="451465"/>
              <a:ext cx="200073" cy="149879"/>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rot="-5400000">
              <a:off x="8388862" y="494062"/>
              <a:ext cx="200073" cy="149646"/>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32"/>
            <p:cNvGrpSpPr/>
            <p:nvPr/>
          </p:nvGrpSpPr>
          <p:grpSpPr>
            <a:xfrm flipH="1" rot="5400000">
              <a:off x="8266534" y="1300531"/>
              <a:ext cx="752913" cy="480995"/>
              <a:chOff x="7899243" y="902117"/>
              <a:chExt cx="752837" cy="480947"/>
            </a:xfrm>
          </p:grpSpPr>
          <p:sp>
            <p:nvSpPr>
              <p:cNvPr id="728" name="Google Shape;728;p32"/>
              <p:cNvSpPr/>
              <p:nvPr/>
            </p:nvSpPr>
            <p:spPr>
              <a:xfrm rot="-5400000">
                <a:off x="8218715" y="823956"/>
                <a:ext cx="348375" cy="518355"/>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rot="-5400000">
                <a:off x="8351171" y="1080473"/>
                <a:ext cx="377299" cy="98751"/>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rot="-5400000">
                <a:off x="8222799" y="1130549"/>
                <a:ext cx="334818" cy="98926"/>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rot="-5400000">
                <a:off x="8112541" y="1181501"/>
                <a:ext cx="297421" cy="105704"/>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rot="-5400000">
                <a:off x="8010027" y="1206072"/>
                <a:ext cx="169221" cy="174596"/>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rot="-5400000">
                <a:off x="8016487" y="1053362"/>
                <a:ext cx="68015" cy="302505"/>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rot="-5400000">
                <a:off x="8133408" y="898052"/>
                <a:ext cx="78241" cy="361697"/>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rot="-5400000">
                <a:off x="8315654" y="741866"/>
                <a:ext cx="76547" cy="397049"/>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2" name="Shape 122"/>
        <p:cNvGrpSpPr/>
        <p:nvPr/>
      </p:nvGrpSpPr>
      <p:grpSpPr>
        <a:xfrm>
          <a:off x="0" y="0"/>
          <a:ext cx="0" cy="0"/>
          <a:chOff x="0" y="0"/>
          <a:chExt cx="0" cy="0"/>
        </a:xfrm>
      </p:grpSpPr>
      <p:sp>
        <p:nvSpPr>
          <p:cNvPr id="123" name="Google Shape;123;p5"/>
          <p:cNvSpPr txBox="1"/>
          <p:nvPr>
            <p:ph type="ctrTitle"/>
          </p:nvPr>
        </p:nvSpPr>
        <p:spPr>
          <a:xfrm flipH="1">
            <a:off x="722425" y="1612358"/>
            <a:ext cx="29292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24" name="Google Shape;124;p5"/>
          <p:cNvSpPr txBox="1"/>
          <p:nvPr>
            <p:ph idx="1" type="subTitle"/>
          </p:nvPr>
        </p:nvSpPr>
        <p:spPr>
          <a:xfrm flipH="1">
            <a:off x="722425" y="2023721"/>
            <a:ext cx="2929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25" name="Google Shape;125;p5"/>
          <p:cNvSpPr txBox="1"/>
          <p:nvPr>
            <p:ph idx="2" type="title"/>
          </p:nvPr>
        </p:nvSpPr>
        <p:spPr>
          <a:xfrm>
            <a:off x="731550" y="448050"/>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26" name="Google Shape;126;p5"/>
          <p:cNvSpPr/>
          <p:nvPr/>
        </p:nvSpPr>
        <p:spPr>
          <a:xfrm>
            <a:off x="6987718" y="-9968"/>
            <a:ext cx="2166200" cy="1911183"/>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5"/>
          <p:cNvGrpSpPr/>
          <p:nvPr/>
        </p:nvGrpSpPr>
        <p:grpSpPr>
          <a:xfrm>
            <a:off x="7247545" y="98381"/>
            <a:ext cx="1827635" cy="1819103"/>
            <a:chOff x="7247545" y="98381"/>
            <a:chExt cx="1827635" cy="1819103"/>
          </a:xfrm>
        </p:grpSpPr>
        <p:grpSp>
          <p:nvGrpSpPr>
            <p:cNvPr id="128" name="Google Shape;128;p5"/>
            <p:cNvGrpSpPr/>
            <p:nvPr/>
          </p:nvGrpSpPr>
          <p:grpSpPr>
            <a:xfrm>
              <a:off x="7247545" y="98381"/>
              <a:ext cx="853056" cy="737535"/>
              <a:chOff x="7476145" y="98381"/>
              <a:chExt cx="853056" cy="737535"/>
            </a:xfrm>
          </p:grpSpPr>
          <p:sp>
            <p:nvSpPr>
              <p:cNvPr id="129" name="Google Shape;129;p5"/>
              <p:cNvSpPr/>
              <p:nvPr/>
            </p:nvSpPr>
            <p:spPr>
              <a:xfrm rot="-5400000">
                <a:off x="7533906" y="40621"/>
                <a:ext cx="737535" cy="853056"/>
              </a:xfrm>
              <a:custGeom>
                <a:rect b="b" l="l" r="r" t="t"/>
                <a:pathLst>
                  <a:path extrusionOk="0" h="14599" w="12622">
                    <a:moveTo>
                      <a:pt x="3519" y="1862"/>
                    </a:moveTo>
                    <a:lnTo>
                      <a:pt x="3611" y="1995"/>
                    </a:lnTo>
                    <a:lnTo>
                      <a:pt x="3611" y="1995"/>
                    </a:lnTo>
                    <a:cubicBezTo>
                      <a:pt x="3589" y="1946"/>
                      <a:pt x="3558" y="1901"/>
                      <a:pt x="3519" y="1862"/>
                    </a:cubicBezTo>
                    <a:close/>
                    <a:moveTo>
                      <a:pt x="9248" y="0"/>
                    </a:moveTo>
                    <a:cubicBezTo>
                      <a:pt x="8957" y="698"/>
                      <a:pt x="8637" y="1396"/>
                      <a:pt x="8318" y="2094"/>
                    </a:cubicBezTo>
                    <a:cubicBezTo>
                      <a:pt x="8201" y="1600"/>
                      <a:pt x="8085" y="1076"/>
                      <a:pt x="7969" y="582"/>
                    </a:cubicBezTo>
                    <a:lnTo>
                      <a:pt x="7561" y="2298"/>
                    </a:lnTo>
                    <a:cubicBezTo>
                      <a:pt x="7503" y="2560"/>
                      <a:pt x="7387" y="2909"/>
                      <a:pt x="7096" y="2938"/>
                    </a:cubicBezTo>
                    <a:cubicBezTo>
                      <a:pt x="6893" y="2938"/>
                      <a:pt x="6689" y="2792"/>
                      <a:pt x="6631" y="2589"/>
                    </a:cubicBezTo>
                    <a:cubicBezTo>
                      <a:pt x="6573" y="2385"/>
                      <a:pt x="6573" y="2181"/>
                      <a:pt x="6602" y="1978"/>
                    </a:cubicBezTo>
                    <a:lnTo>
                      <a:pt x="6602" y="1978"/>
                    </a:lnTo>
                    <a:cubicBezTo>
                      <a:pt x="6340" y="3054"/>
                      <a:pt x="6078" y="4159"/>
                      <a:pt x="5846" y="5235"/>
                    </a:cubicBezTo>
                    <a:lnTo>
                      <a:pt x="3611" y="1995"/>
                    </a:lnTo>
                    <a:lnTo>
                      <a:pt x="3611" y="1995"/>
                    </a:lnTo>
                    <a:cubicBezTo>
                      <a:pt x="3672" y="2128"/>
                      <a:pt x="3670" y="2287"/>
                      <a:pt x="3606" y="2414"/>
                    </a:cubicBezTo>
                    <a:cubicBezTo>
                      <a:pt x="3490" y="2618"/>
                      <a:pt x="3316" y="2734"/>
                      <a:pt x="3112" y="2792"/>
                    </a:cubicBezTo>
                    <a:cubicBezTo>
                      <a:pt x="3035" y="2804"/>
                      <a:pt x="2956" y="2810"/>
                      <a:pt x="2878" y="2810"/>
                    </a:cubicBezTo>
                    <a:cubicBezTo>
                      <a:pt x="2573" y="2810"/>
                      <a:pt x="2267" y="2722"/>
                      <a:pt x="2036" y="2560"/>
                    </a:cubicBezTo>
                    <a:cubicBezTo>
                      <a:pt x="1716" y="2327"/>
                      <a:pt x="1454" y="2065"/>
                      <a:pt x="1222" y="1745"/>
                    </a:cubicBezTo>
                    <a:lnTo>
                      <a:pt x="1222" y="1745"/>
                    </a:lnTo>
                    <a:cubicBezTo>
                      <a:pt x="1745" y="2618"/>
                      <a:pt x="2094" y="3606"/>
                      <a:pt x="2269" y="4624"/>
                    </a:cubicBezTo>
                    <a:lnTo>
                      <a:pt x="756" y="4246"/>
                    </a:lnTo>
                    <a:lnTo>
                      <a:pt x="2298" y="6107"/>
                    </a:lnTo>
                    <a:lnTo>
                      <a:pt x="2298" y="6107"/>
                    </a:lnTo>
                    <a:lnTo>
                      <a:pt x="756" y="5758"/>
                    </a:lnTo>
                    <a:lnTo>
                      <a:pt x="3665" y="8550"/>
                    </a:lnTo>
                    <a:lnTo>
                      <a:pt x="3984" y="8812"/>
                    </a:lnTo>
                    <a:lnTo>
                      <a:pt x="0" y="10353"/>
                    </a:lnTo>
                    <a:lnTo>
                      <a:pt x="1716" y="10935"/>
                    </a:lnTo>
                    <a:lnTo>
                      <a:pt x="902" y="11546"/>
                    </a:lnTo>
                    <a:cubicBezTo>
                      <a:pt x="1025" y="11524"/>
                      <a:pt x="1149" y="11513"/>
                      <a:pt x="1271" y="11513"/>
                    </a:cubicBezTo>
                    <a:cubicBezTo>
                      <a:pt x="1638" y="11513"/>
                      <a:pt x="1992" y="11611"/>
                      <a:pt x="2298" y="11807"/>
                    </a:cubicBezTo>
                    <a:lnTo>
                      <a:pt x="1425" y="13000"/>
                    </a:lnTo>
                    <a:lnTo>
                      <a:pt x="7212" y="11255"/>
                    </a:lnTo>
                    <a:lnTo>
                      <a:pt x="7271" y="14599"/>
                    </a:lnTo>
                    <a:lnTo>
                      <a:pt x="8318" y="13000"/>
                    </a:lnTo>
                    <a:lnTo>
                      <a:pt x="8666" y="14395"/>
                    </a:lnTo>
                    <a:lnTo>
                      <a:pt x="9074" y="13319"/>
                    </a:lnTo>
                    <a:cubicBezTo>
                      <a:pt x="9190" y="13523"/>
                      <a:pt x="9306" y="13727"/>
                      <a:pt x="9423" y="13930"/>
                    </a:cubicBezTo>
                    <a:cubicBezTo>
                      <a:pt x="9539" y="12912"/>
                      <a:pt x="9684" y="11865"/>
                      <a:pt x="9830" y="10848"/>
                    </a:cubicBezTo>
                    <a:lnTo>
                      <a:pt x="12621" y="9452"/>
                    </a:lnTo>
                    <a:lnTo>
                      <a:pt x="11836" y="9248"/>
                    </a:lnTo>
                    <a:lnTo>
                      <a:pt x="12621" y="8434"/>
                    </a:lnTo>
                    <a:lnTo>
                      <a:pt x="11575" y="8405"/>
                    </a:lnTo>
                    <a:lnTo>
                      <a:pt x="12360" y="7154"/>
                    </a:lnTo>
                    <a:lnTo>
                      <a:pt x="9161" y="7881"/>
                    </a:lnTo>
                    <a:cubicBezTo>
                      <a:pt x="9248" y="5875"/>
                      <a:pt x="9568" y="3868"/>
                      <a:pt x="10150" y="1920"/>
                    </a:cubicBezTo>
                    <a:lnTo>
                      <a:pt x="10150" y="1920"/>
                    </a:lnTo>
                    <a:lnTo>
                      <a:pt x="9306" y="3083"/>
                    </a:lnTo>
                    <a:cubicBezTo>
                      <a:pt x="9277" y="2036"/>
                      <a:pt x="9248" y="1018"/>
                      <a:pt x="9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rot="-5400000">
                <a:off x="7784542" y="170610"/>
                <a:ext cx="477569" cy="384077"/>
              </a:xfrm>
              <a:custGeom>
                <a:rect b="b" l="l" r="r" t="t"/>
                <a:pathLst>
                  <a:path extrusionOk="0" h="6573" w="8173">
                    <a:moveTo>
                      <a:pt x="1" y="0"/>
                    </a:moveTo>
                    <a:lnTo>
                      <a:pt x="1" y="0"/>
                    </a:lnTo>
                    <a:cubicBezTo>
                      <a:pt x="1164" y="1309"/>
                      <a:pt x="2443" y="2530"/>
                      <a:pt x="3810" y="3606"/>
                    </a:cubicBezTo>
                    <a:cubicBezTo>
                      <a:pt x="5177" y="4711"/>
                      <a:pt x="6631" y="5700"/>
                      <a:pt x="8172" y="6573"/>
                    </a:cubicBezTo>
                    <a:cubicBezTo>
                      <a:pt x="6835" y="5438"/>
                      <a:pt x="5468" y="4362"/>
                      <a:pt x="4101" y="3257"/>
                    </a:cubicBezTo>
                    <a:cubicBezTo>
                      <a:pt x="2763" y="2181"/>
                      <a:pt x="1396" y="1076"/>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rot="-5400000">
                <a:off x="7846600" y="271703"/>
                <a:ext cx="35702" cy="260083"/>
              </a:xfrm>
              <a:custGeom>
                <a:rect b="b" l="l" r="r" t="t"/>
                <a:pathLst>
                  <a:path extrusionOk="0" h="4451" w="611">
                    <a:moveTo>
                      <a:pt x="553" y="1"/>
                    </a:moveTo>
                    <a:cubicBezTo>
                      <a:pt x="29" y="1455"/>
                      <a:pt x="0" y="2996"/>
                      <a:pt x="436" y="4450"/>
                    </a:cubicBezTo>
                    <a:cubicBezTo>
                      <a:pt x="553" y="3723"/>
                      <a:pt x="582" y="2967"/>
                      <a:pt x="611" y="2240"/>
                    </a:cubicBezTo>
                    <a:cubicBezTo>
                      <a:pt x="611" y="1484"/>
                      <a:pt x="611" y="757"/>
                      <a:pt x="5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rot="-5400000">
                <a:off x="7962989" y="469668"/>
                <a:ext cx="151282" cy="78241"/>
              </a:xfrm>
              <a:custGeom>
                <a:rect b="b" l="l" r="r" t="t"/>
                <a:pathLst>
                  <a:path extrusionOk="0" h="1339" w="2589">
                    <a:moveTo>
                      <a:pt x="2589" y="0"/>
                    </a:moveTo>
                    <a:lnTo>
                      <a:pt x="2589" y="0"/>
                    </a:lnTo>
                    <a:cubicBezTo>
                      <a:pt x="2094" y="58"/>
                      <a:pt x="1629" y="233"/>
                      <a:pt x="1193" y="466"/>
                    </a:cubicBezTo>
                    <a:cubicBezTo>
                      <a:pt x="756" y="669"/>
                      <a:pt x="349" y="989"/>
                      <a:pt x="0" y="1338"/>
                    </a:cubicBezTo>
                    <a:cubicBezTo>
                      <a:pt x="495" y="1251"/>
                      <a:pt x="960" y="1105"/>
                      <a:pt x="1396" y="873"/>
                    </a:cubicBezTo>
                    <a:cubicBezTo>
                      <a:pt x="1832" y="640"/>
                      <a:pt x="2240" y="349"/>
                      <a:pt x="2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5"/>
            <p:cNvSpPr/>
            <p:nvPr/>
          </p:nvSpPr>
          <p:spPr>
            <a:xfrm rot="-5400000">
              <a:off x="8445540" y="133238"/>
              <a:ext cx="642407" cy="616872"/>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rot="-5400000">
              <a:off x="8350795" y="718173"/>
              <a:ext cx="200599" cy="150464"/>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rot="-5400000">
              <a:off x="8620803" y="265509"/>
              <a:ext cx="198378" cy="149646"/>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rot="-5400000">
              <a:off x="8607978" y="451465"/>
              <a:ext cx="200073" cy="149879"/>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rot="-5400000">
              <a:off x="8388862" y="494062"/>
              <a:ext cx="200073" cy="149646"/>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flipH="1" rot="5400000">
              <a:off x="8266534" y="1300531"/>
              <a:ext cx="752913" cy="480995"/>
              <a:chOff x="7899243" y="902117"/>
              <a:chExt cx="752837" cy="480947"/>
            </a:xfrm>
          </p:grpSpPr>
          <p:sp>
            <p:nvSpPr>
              <p:cNvPr id="139" name="Google Shape;139;p5"/>
              <p:cNvSpPr/>
              <p:nvPr/>
            </p:nvSpPr>
            <p:spPr>
              <a:xfrm rot="-5400000">
                <a:off x="8218715" y="823956"/>
                <a:ext cx="348375" cy="518355"/>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rot="-5400000">
                <a:off x="8351171" y="1080473"/>
                <a:ext cx="377299" cy="98751"/>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rot="-5400000">
                <a:off x="8222799" y="1130549"/>
                <a:ext cx="334818" cy="98926"/>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5400000">
                <a:off x="8112541" y="1181501"/>
                <a:ext cx="297421" cy="105704"/>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rot="-5400000">
                <a:off x="8010027" y="1206072"/>
                <a:ext cx="169221" cy="174596"/>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8016487" y="1053362"/>
                <a:ext cx="68015" cy="302505"/>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rot="-5400000">
                <a:off x="8133408" y="898052"/>
                <a:ext cx="78241" cy="361697"/>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rot="-5400000">
                <a:off x="8315654" y="741866"/>
                <a:ext cx="76547" cy="397049"/>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 name="Google Shape;147;p5"/>
          <p:cNvSpPr txBox="1"/>
          <p:nvPr>
            <p:ph idx="3" type="ctrTitle"/>
          </p:nvPr>
        </p:nvSpPr>
        <p:spPr>
          <a:xfrm flipH="1">
            <a:off x="722425" y="3073511"/>
            <a:ext cx="2929200" cy="43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48" name="Google Shape;148;p5"/>
          <p:cNvSpPr txBox="1"/>
          <p:nvPr>
            <p:ph idx="4" type="subTitle"/>
          </p:nvPr>
        </p:nvSpPr>
        <p:spPr>
          <a:xfrm flipH="1">
            <a:off x="722425" y="3484874"/>
            <a:ext cx="2929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6"/>
          <p:cNvSpPr txBox="1"/>
          <p:nvPr>
            <p:ph type="title"/>
          </p:nvPr>
        </p:nvSpPr>
        <p:spPr>
          <a:xfrm>
            <a:off x="731550" y="447456"/>
            <a:ext cx="768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51" name="Google Shape;151;p6"/>
          <p:cNvSpPr/>
          <p:nvPr/>
        </p:nvSpPr>
        <p:spPr>
          <a:xfrm rot="-5400000">
            <a:off x="6821785" y="2810121"/>
            <a:ext cx="1769421" cy="2941893"/>
          </a:xfrm>
          <a:custGeom>
            <a:rect b="b" l="l" r="r" t="t"/>
            <a:pathLst>
              <a:path extrusionOk="0" h="68921" w="41453">
                <a:moveTo>
                  <a:pt x="0" y="1"/>
                </a:moveTo>
                <a:lnTo>
                  <a:pt x="0" y="68920"/>
                </a:lnTo>
                <a:lnTo>
                  <a:pt x="38855" y="68920"/>
                </a:lnTo>
                <a:cubicBezTo>
                  <a:pt x="41452" y="58139"/>
                  <a:pt x="33553" y="45722"/>
                  <a:pt x="21029" y="41879"/>
                </a:cubicBezTo>
                <a:cubicBezTo>
                  <a:pt x="6476" y="37360"/>
                  <a:pt x="12596" y="28501"/>
                  <a:pt x="11920" y="14944"/>
                </a:cubicBezTo>
                <a:cubicBezTo>
                  <a:pt x="11422" y="4697"/>
                  <a:pt x="3701" y="113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6"/>
          <p:cNvGrpSpPr/>
          <p:nvPr/>
        </p:nvGrpSpPr>
        <p:grpSpPr>
          <a:xfrm>
            <a:off x="6833580" y="3665308"/>
            <a:ext cx="2180812" cy="1403285"/>
            <a:chOff x="6833580" y="3665308"/>
            <a:chExt cx="2180812" cy="1403285"/>
          </a:xfrm>
        </p:grpSpPr>
        <p:grpSp>
          <p:nvGrpSpPr>
            <p:cNvPr id="153" name="Google Shape;153;p6"/>
            <p:cNvGrpSpPr/>
            <p:nvPr/>
          </p:nvGrpSpPr>
          <p:grpSpPr>
            <a:xfrm>
              <a:off x="7412246" y="3665308"/>
              <a:ext cx="1602146" cy="1403285"/>
              <a:chOff x="4270184" y="3429402"/>
              <a:chExt cx="1477041" cy="1293708"/>
            </a:xfrm>
          </p:grpSpPr>
          <p:sp>
            <p:nvSpPr>
              <p:cNvPr id="154" name="Google Shape;154;p6"/>
              <p:cNvSpPr/>
              <p:nvPr/>
            </p:nvSpPr>
            <p:spPr>
              <a:xfrm rot="5400000">
                <a:off x="4261695" y="4323971"/>
                <a:ext cx="398778" cy="381800"/>
              </a:xfrm>
              <a:custGeom>
                <a:rect b="b" l="l" r="r" t="t"/>
                <a:pathLst>
                  <a:path extrusionOk="0" h="10052" w="10499">
                    <a:moveTo>
                      <a:pt x="3985" y="1"/>
                    </a:moveTo>
                    <a:cubicBezTo>
                      <a:pt x="3812" y="1"/>
                      <a:pt x="3657" y="79"/>
                      <a:pt x="3519" y="193"/>
                    </a:cubicBezTo>
                    <a:cubicBezTo>
                      <a:pt x="3403" y="368"/>
                      <a:pt x="3345" y="571"/>
                      <a:pt x="3345" y="775"/>
                    </a:cubicBezTo>
                    <a:cubicBezTo>
                      <a:pt x="3345" y="1531"/>
                      <a:pt x="3607" y="2287"/>
                      <a:pt x="4101" y="2869"/>
                    </a:cubicBezTo>
                    <a:cubicBezTo>
                      <a:pt x="2938" y="2898"/>
                      <a:pt x="1833" y="3276"/>
                      <a:pt x="873" y="3945"/>
                    </a:cubicBezTo>
                    <a:cubicBezTo>
                      <a:pt x="582" y="4148"/>
                      <a:pt x="350" y="4381"/>
                      <a:pt x="175" y="4672"/>
                    </a:cubicBezTo>
                    <a:cubicBezTo>
                      <a:pt x="1" y="4992"/>
                      <a:pt x="1" y="5341"/>
                      <a:pt x="175" y="5660"/>
                    </a:cubicBezTo>
                    <a:cubicBezTo>
                      <a:pt x="376" y="5962"/>
                      <a:pt x="758" y="6055"/>
                      <a:pt x="1147" y="6055"/>
                    </a:cubicBezTo>
                    <a:cubicBezTo>
                      <a:pt x="1321" y="6055"/>
                      <a:pt x="1497" y="6036"/>
                      <a:pt x="1658" y="6009"/>
                    </a:cubicBezTo>
                    <a:cubicBezTo>
                      <a:pt x="2880" y="5806"/>
                      <a:pt x="4072" y="5341"/>
                      <a:pt x="5090" y="4643"/>
                    </a:cubicBezTo>
                    <a:lnTo>
                      <a:pt x="5090" y="4643"/>
                    </a:lnTo>
                    <a:cubicBezTo>
                      <a:pt x="4072" y="5690"/>
                      <a:pt x="3403" y="6998"/>
                      <a:pt x="3141" y="8452"/>
                    </a:cubicBezTo>
                    <a:cubicBezTo>
                      <a:pt x="3083" y="8714"/>
                      <a:pt x="3083" y="9005"/>
                      <a:pt x="3112" y="9266"/>
                    </a:cubicBezTo>
                    <a:cubicBezTo>
                      <a:pt x="3171" y="9557"/>
                      <a:pt x="3345" y="9819"/>
                      <a:pt x="3578" y="9964"/>
                    </a:cubicBezTo>
                    <a:cubicBezTo>
                      <a:pt x="3709" y="10023"/>
                      <a:pt x="3854" y="10052"/>
                      <a:pt x="3999" y="10052"/>
                    </a:cubicBezTo>
                    <a:cubicBezTo>
                      <a:pt x="4145" y="10052"/>
                      <a:pt x="4290" y="10023"/>
                      <a:pt x="4421" y="9964"/>
                    </a:cubicBezTo>
                    <a:cubicBezTo>
                      <a:pt x="4683" y="9819"/>
                      <a:pt x="4915" y="9645"/>
                      <a:pt x="5119" y="9412"/>
                    </a:cubicBezTo>
                    <a:cubicBezTo>
                      <a:pt x="6166" y="8307"/>
                      <a:pt x="6835" y="6853"/>
                      <a:pt x="6951" y="5312"/>
                    </a:cubicBezTo>
                    <a:cubicBezTo>
                      <a:pt x="7271" y="6184"/>
                      <a:pt x="7794" y="6940"/>
                      <a:pt x="8521" y="7522"/>
                    </a:cubicBezTo>
                    <a:cubicBezTo>
                      <a:pt x="8715" y="7739"/>
                      <a:pt x="8988" y="7856"/>
                      <a:pt x="9276" y="7856"/>
                    </a:cubicBezTo>
                    <a:cubicBezTo>
                      <a:pt x="9334" y="7856"/>
                      <a:pt x="9393" y="7851"/>
                      <a:pt x="9452" y="7842"/>
                    </a:cubicBezTo>
                    <a:cubicBezTo>
                      <a:pt x="9714" y="7754"/>
                      <a:pt x="9888" y="7522"/>
                      <a:pt x="9946" y="7260"/>
                    </a:cubicBezTo>
                    <a:cubicBezTo>
                      <a:pt x="9975" y="6998"/>
                      <a:pt x="9975" y="6736"/>
                      <a:pt x="9888" y="6475"/>
                    </a:cubicBezTo>
                    <a:cubicBezTo>
                      <a:pt x="9597" y="5253"/>
                      <a:pt x="8929" y="4177"/>
                      <a:pt x="7969" y="3392"/>
                    </a:cubicBezTo>
                    <a:cubicBezTo>
                      <a:pt x="8725" y="3305"/>
                      <a:pt x="9452" y="2985"/>
                      <a:pt x="10034" y="2491"/>
                    </a:cubicBezTo>
                    <a:cubicBezTo>
                      <a:pt x="10266" y="2287"/>
                      <a:pt x="10499" y="1996"/>
                      <a:pt x="10412" y="1705"/>
                    </a:cubicBezTo>
                    <a:cubicBezTo>
                      <a:pt x="10354" y="1531"/>
                      <a:pt x="10179" y="1386"/>
                      <a:pt x="9975" y="1357"/>
                    </a:cubicBezTo>
                    <a:cubicBezTo>
                      <a:pt x="9874" y="1327"/>
                      <a:pt x="9779" y="1313"/>
                      <a:pt x="9685" y="1313"/>
                    </a:cubicBezTo>
                    <a:cubicBezTo>
                      <a:pt x="9590" y="1313"/>
                      <a:pt x="9496" y="1327"/>
                      <a:pt x="9394" y="1357"/>
                    </a:cubicBezTo>
                    <a:cubicBezTo>
                      <a:pt x="8870" y="1415"/>
                      <a:pt x="8376" y="1531"/>
                      <a:pt x="7882" y="1705"/>
                    </a:cubicBezTo>
                    <a:cubicBezTo>
                      <a:pt x="7475" y="1851"/>
                      <a:pt x="6980" y="2258"/>
                      <a:pt x="6544" y="2258"/>
                    </a:cubicBezTo>
                    <a:cubicBezTo>
                      <a:pt x="6079" y="2258"/>
                      <a:pt x="5962" y="1618"/>
                      <a:pt x="5759" y="1327"/>
                    </a:cubicBezTo>
                    <a:cubicBezTo>
                      <a:pt x="5468" y="891"/>
                      <a:pt x="5119" y="542"/>
                      <a:pt x="4712" y="281"/>
                    </a:cubicBezTo>
                    <a:cubicBezTo>
                      <a:pt x="4537" y="135"/>
                      <a:pt x="4334" y="48"/>
                      <a:pt x="4130" y="19"/>
                    </a:cubicBezTo>
                    <a:cubicBezTo>
                      <a:pt x="4080" y="6"/>
                      <a:pt x="4032" y="1"/>
                      <a:pt x="3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5400000">
                <a:off x="4406581" y="4492781"/>
                <a:ext cx="229794" cy="85081"/>
              </a:xfrm>
              <a:custGeom>
                <a:rect b="b" l="l" r="r" t="t"/>
                <a:pathLst>
                  <a:path extrusionOk="0" h="2240" w="6050">
                    <a:moveTo>
                      <a:pt x="6049" y="0"/>
                    </a:moveTo>
                    <a:lnTo>
                      <a:pt x="6049" y="0"/>
                    </a:lnTo>
                    <a:cubicBezTo>
                      <a:pt x="5002" y="291"/>
                      <a:pt x="3984" y="640"/>
                      <a:pt x="2996" y="1018"/>
                    </a:cubicBezTo>
                    <a:cubicBezTo>
                      <a:pt x="1978" y="1396"/>
                      <a:pt x="989" y="1774"/>
                      <a:pt x="0" y="2239"/>
                    </a:cubicBezTo>
                    <a:cubicBezTo>
                      <a:pt x="1018" y="1920"/>
                      <a:pt x="2065" y="1571"/>
                      <a:pt x="3054" y="1192"/>
                    </a:cubicBezTo>
                    <a:cubicBezTo>
                      <a:pt x="4043" y="814"/>
                      <a:pt x="5060" y="436"/>
                      <a:pt x="6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rot="5400000">
                <a:off x="4408233" y="4480075"/>
                <a:ext cx="176771" cy="190026"/>
              </a:xfrm>
              <a:custGeom>
                <a:rect b="b" l="l" r="r" t="t"/>
                <a:pathLst>
                  <a:path extrusionOk="0" h="5003" w="4654">
                    <a:moveTo>
                      <a:pt x="0" y="0"/>
                    </a:moveTo>
                    <a:cubicBezTo>
                      <a:pt x="262" y="87"/>
                      <a:pt x="524" y="233"/>
                      <a:pt x="727" y="436"/>
                    </a:cubicBezTo>
                    <a:cubicBezTo>
                      <a:pt x="931" y="611"/>
                      <a:pt x="1163" y="814"/>
                      <a:pt x="1367" y="1018"/>
                    </a:cubicBezTo>
                    <a:cubicBezTo>
                      <a:pt x="1803" y="1396"/>
                      <a:pt x="2210" y="1803"/>
                      <a:pt x="2588" y="2239"/>
                    </a:cubicBezTo>
                    <a:cubicBezTo>
                      <a:pt x="3345" y="3083"/>
                      <a:pt x="4042" y="4013"/>
                      <a:pt x="4653" y="5002"/>
                    </a:cubicBezTo>
                    <a:cubicBezTo>
                      <a:pt x="4159" y="3955"/>
                      <a:pt x="3519" y="2966"/>
                      <a:pt x="2734" y="2094"/>
                    </a:cubicBezTo>
                    <a:cubicBezTo>
                      <a:pt x="2356" y="1658"/>
                      <a:pt x="1920" y="1251"/>
                      <a:pt x="1483" y="902"/>
                    </a:cubicBezTo>
                    <a:cubicBezTo>
                      <a:pt x="1251" y="727"/>
                      <a:pt x="1018" y="524"/>
                      <a:pt x="785" y="349"/>
                    </a:cubicBezTo>
                    <a:cubicBezTo>
                      <a:pt x="553" y="175"/>
                      <a:pt x="291" y="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rot="5400000">
                <a:off x="4507649" y="4367399"/>
                <a:ext cx="70723" cy="364556"/>
              </a:xfrm>
              <a:custGeom>
                <a:rect b="b" l="l" r="r" t="t"/>
                <a:pathLst>
                  <a:path extrusionOk="0" h="9598" w="1862">
                    <a:moveTo>
                      <a:pt x="1861" y="0"/>
                    </a:moveTo>
                    <a:lnTo>
                      <a:pt x="1861" y="0"/>
                    </a:lnTo>
                    <a:cubicBezTo>
                      <a:pt x="1774" y="815"/>
                      <a:pt x="1687" y="1629"/>
                      <a:pt x="1600" y="2443"/>
                    </a:cubicBezTo>
                    <a:cubicBezTo>
                      <a:pt x="1483" y="3228"/>
                      <a:pt x="1338" y="4043"/>
                      <a:pt x="1193" y="4857"/>
                    </a:cubicBezTo>
                    <a:cubicBezTo>
                      <a:pt x="1047" y="5642"/>
                      <a:pt x="873" y="6427"/>
                      <a:pt x="669" y="7242"/>
                    </a:cubicBezTo>
                    <a:cubicBezTo>
                      <a:pt x="466" y="8027"/>
                      <a:pt x="233" y="8812"/>
                      <a:pt x="0" y="9597"/>
                    </a:cubicBezTo>
                    <a:cubicBezTo>
                      <a:pt x="320" y="8812"/>
                      <a:pt x="582" y="8056"/>
                      <a:pt x="785" y="7271"/>
                    </a:cubicBezTo>
                    <a:cubicBezTo>
                      <a:pt x="1018" y="6485"/>
                      <a:pt x="1222" y="5671"/>
                      <a:pt x="1367" y="4886"/>
                    </a:cubicBezTo>
                    <a:cubicBezTo>
                      <a:pt x="1542" y="4072"/>
                      <a:pt x="1658" y="3257"/>
                      <a:pt x="1745" y="2443"/>
                    </a:cubicBezTo>
                    <a:cubicBezTo>
                      <a:pt x="1803" y="1629"/>
                      <a:pt x="1861" y="815"/>
                      <a:pt x="1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5400000">
                <a:off x="5074941" y="3622751"/>
                <a:ext cx="447396" cy="149119"/>
              </a:xfrm>
              <a:custGeom>
                <a:rect b="b" l="l" r="r" t="t"/>
                <a:pathLst>
                  <a:path extrusionOk="0" h="3926" w="11779">
                    <a:moveTo>
                      <a:pt x="11778" y="0"/>
                    </a:moveTo>
                    <a:lnTo>
                      <a:pt x="11778" y="0"/>
                    </a:lnTo>
                    <a:cubicBezTo>
                      <a:pt x="10760" y="204"/>
                      <a:pt x="9742" y="436"/>
                      <a:pt x="8754" y="727"/>
                    </a:cubicBezTo>
                    <a:cubicBezTo>
                      <a:pt x="7736" y="989"/>
                      <a:pt x="6747" y="1280"/>
                      <a:pt x="5758" y="1629"/>
                    </a:cubicBezTo>
                    <a:cubicBezTo>
                      <a:pt x="4770" y="1949"/>
                      <a:pt x="3810" y="2297"/>
                      <a:pt x="2850" y="2676"/>
                    </a:cubicBezTo>
                    <a:cubicBezTo>
                      <a:pt x="1861" y="3054"/>
                      <a:pt x="931" y="3461"/>
                      <a:pt x="0" y="3926"/>
                    </a:cubicBezTo>
                    <a:cubicBezTo>
                      <a:pt x="989" y="3664"/>
                      <a:pt x="1978" y="3344"/>
                      <a:pt x="2967" y="3054"/>
                    </a:cubicBezTo>
                    <a:cubicBezTo>
                      <a:pt x="3955" y="2763"/>
                      <a:pt x="4944" y="2443"/>
                      <a:pt x="5933" y="2094"/>
                    </a:cubicBezTo>
                    <a:cubicBezTo>
                      <a:pt x="6922" y="1774"/>
                      <a:pt x="7910" y="1454"/>
                      <a:pt x="8870" y="1105"/>
                    </a:cubicBezTo>
                    <a:cubicBezTo>
                      <a:pt x="9830" y="727"/>
                      <a:pt x="10818" y="407"/>
                      <a:pt x="11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rot="5400000">
                <a:off x="5166610" y="3564199"/>
                <a:ext cx="253001" cy="297137"/>
              </a:xfrm>
              <a:custGeom>
                <a:rect b="b" l="l" r="r" t="t"/>
                <a:pathLst>
                  <a:path extrusionOk="0" h="7823" w="6661">
                    <a:moveTo>
                      <a:pt x="1" y="0"/>
                    </a:moveTo>
                    <a:lnTo>
                      <a:pt x="1" y="0"/>
                    </a:lnTo>
                    <a:cubicBezTo>
                      <a:pt x="1106" y="465"/>
                      <a:pt x="2152" y="902"/>
                      <a:pt x="3170" y="1396"/>
                    </a:cubicBezTo>
                    <a:cubicBezTo>
                      <a:pt x="4157" y="1862"/>
                      <a:pt x="5117" y="2379"/>
                      <a:pt x="6052" y="2899"/>
                    </a:cubicBezTo>
                    <a:lnTo>
                      <a:pt x="6052" y="2899"/>
                    </a:lnTo>
                    <a:cubicBezTo>
                      <a:pt x="5698" y="3703"/>
                      <a:pt x="5321" y="4483"/>
                      <a:pt x="4944" y="5264"/>
                    </a:cubicBezTo>
                    <a:cubicBezTo>
                      <a:pt x="4508" y="6136"/>
                      <a:pt x="4072" y="6979"/>
                      <a:pt x="3607" y="7823"/>
                    </a:cubicBezTo>
                    <a:cubicBezTo>
                      <a:pt x="4217" y="7067"/>
                      <a:pt x="4770" y="6282"/>
                      <a:pt x="5264" y="5467"/>
                    </a:cubicBezTo>
                    <a:cubicBezTo>
                      <a:pt x="5759" y="4624"/>
                      <a:pt x="6195" y="3781"/>
                      <a:pt x="6573" y="2908"/>
                    </a:cubicBezTo>
                    <a:lnTo>
                      <a:pt x="6660" y="2705"/>
                    </a:lnTo>
                    <a:lnTo>
                      <a:pt x="6486" y="2588"/>
                    </a:lnTo>
                    <a:cubicBezTo>
                      <a:pt x="5468" y="1978"/>
                      <a:pt x="4421" y="1454"/>
                      <a:pt x="3345" y="1018"/>
                    </a:cubicBezTo>
                    <a:cubicBezTo>
                      <a:pt x="2269" y="582"/>
                      <a:pt x="1135" y="23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5400000">
                <a:off x="5173793" y="3575783"/>
                <a:ext cx="103882" cy="155766"/>
              </a:xfrm>
              <a:custGeom>
                <a:rect b="b" l="l" r="r" t="t"/>
                <a:pathLst>
                  <a:path extrusionOk="0" h="4101" w="2735">
                    <a:moveTo>
                      <a:pt x="2734" y="0"/>
                    </a:moveTo>
                    <a:lnTo>
                      <a:pt x="2734" y="0"/>
                    </a:lnTo>
                    <a:cubicBezTo>
                      <a:pt x="2443" y="291"/>
                      <a:pt x="2153" y="582"/>
                      <a:pt x="1891" y="931"/>
                    </a:cubicBezTo>
                    <a:cubicBezTo>
                      <a:pt x="1629" y="1251"/>
                      <a:pt x="1397" y="1571"/>
                      <a:pt x="1164" y="1920"/>
                    </a:cubicBezTo>
                    <a:cubicBezTo>
                      <a:pt x="931" y="2239"/>
                      <a:pt x="728" y="2617"/>
                      <a:pt x="524" y="2966"/>
                    </a:cubicBezTo>
                    <a:cubicBezTo>
                      <a:pt x="321" y="3315"/>
                      <a:pt x="146" y="3693"/>
                      <a:pt x="1" y="4101"/>
                    </a:cubicBezTo>
                    <a:cubicBezTo>
                      <a:pt x="321" y="3810"/>
                      <a:pt x="582" y="3519"/>
                      <a:pt x="873" y="3199"/>
                    </a:cubicBezTo>
                    <a:cubicBezTo>
                      <a:pt x="1106" y="2879"/>
                      <a:pt x="1367" y="2530"/>
                      <a:pt x="1600" y="2210"/>
                    </a:cubicBezTo>
                    <a:cubicBezTo>
                      <a:pt x="1804" y="1890"/>
                      <a:pt x="2036" y="1512"/>
                      <a:pt x="2240" y="1163"/>
                    </a:cubicBezTo>
                    <a:cubicBezTo>
                      <a:pt x="2443" y="785"/>
                      <a:pt x="2589" y="407"/>
                      <a:pt x="2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5400000">
                <a:off x="5230138" y="3543748"/>
                <a:ext cx="191128" cy="61873"/>
              </a:xfrm>
              <a:custGeom>
                <a:rect b="b" l="l" r="r" t="t"/>
                <a:pathLst>
                  <a:path extrusionOk="0" h="1629" w="5032">
                    <a:moveTo>
                      <a:pt x="1" y="0"/>
                    </a:moveTo>
                    <a:lnTo>
                      <a:pt x="1" y="0"/>
                    </a:lnTo>
                    <a:cubicBezTo>
                      <a:pt x="379" y="233"/>
                      <a:pt x="786" y="437"/>
                      <a:pt x="1193" y="582"/>
                    </a:cubicBezTo>
                    <a:cubicBezTo>
                      <a:pt x="1600" y="756"/>
                      <a:pt x="2007" y="902"/>
                      <a:pt x="2443" y="1047"/>
                    </a:cubicBezTo>
                    <a:cubicBezTo>
                      <a:pt x="2851" y="1193"/>
                      <a:pt x="3287" y="1309"/>
                      <a:pt x="3694" y="1425"/>
                    </a:cubicBezTo>
                    <a:cubicBezTo>
                      <a:pt x="4130" y="1513"/>
                      <a:pt x="4566" y="1600"/>
                      <a:pt x="5032" y="1629"/>
                    </a:cubicBezTo>
                    <a:cubicBezTo>
                      <a:pt x="4625" y="1425"/>
                      <a:pt x="4246" y="1222"/>
                      <a:pt x="3839" y="1047"/>
                    </a:cubicBezTo>
                    <a:cubicBezTo>
                      <a:pt x="3432" y="873"/>
                      <a:pt x="2996" y="727"/>
                      <a:pt x="2589" y="582"/>
                    </a:cubicBezTo>
                    <a:cubicBezTo>
                      <a:pt x="2182" y="437"/>
                      <a:pt x="1746" y="320"/>
                      <a:pt x="1309" y="233"/>
                    </a:cubicBezTo>
                    <a:cubicBezTo>
                      <a:pt x="873" y="117"/>
                      <a:pt x="437"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5400000">
                <a:off x="5091469" y="3694153"/>
                <a:ext cx="76687" cy="70799"/>
              </a:xfrm>
              <a:custGeom>
                <a:rect b="b" l="l" r="r" t="t"/>
                <a:pathLst>
                  <a:path extrusionOk="0" h="1864" w="2019">
                    <a:moveTo>
                      <a:pt x="1051" y="0"/>
                    </a:moveTo>
                    <a:cubicBezTo>
                      <a:pt x="838" y="0"/>
                      <a:pt x="620" y="78"/>
                      <a:pt x="436" y="253"/>
                    </a:cubicBezTo>
                    <a:cubicBezTo>
                      <a:pt x="58" y="573"/>
                      <a:pt x="0" y="1125"/>
                      <a:pt x="320" y="1503"/>
                    </a:cubicBezTo>
                    <a:cubicBezTo>
                      <a:pt x="514" y="1751"/>
                      <a:pt x="780" y="1863"/>
                      <a:pt x="1042" y="1863"/>
                    </a:cubicBezTo>
                    <a:cubicBezTo>
                      <a:pt x="1488" y="1863"/>
                      <a:pt x="1923" y="1540"/>
                      <a:pt x="1978" y="1009"/>
                    </a:cubicBezTo>
                    <a:cubicBezTo>
                      <a:pt x="2018" y="419"/>
                      <a:pt x="1547" y="0"/>
                      <a:pt x="1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5400000">
                <a:off x="5098268" y="3563269"/>
                <a:ext cx="77484" cy="70458"/>
              </a:xfrm>
              <a:custGeom>
                <a:rect b="b" l="l" r="r" t="t"/>
                <a:pathLst>
                  <a:path extrusionOk="0" h="1855" w="2040">
                    <a:moveTo>
                      <a:pt x="1062" y="1"/>
                    </a:moveTo>
                    <a:cubicBezTo>
                      <a:pt x="855" y="1"/>
                      <a:pt x="644" y="73"/>
                      <a:pt x="466" y="234"/>
                    </a:cubicBezTo>
                    <a:cubicBezTo>
                      <a:pt x="59" y="554"/>
                      <a:pt x="1" y="1107"/>
                      <a:pt x="320" y="1485"/>
                    </a:cubicBezTo>
                    <a:cubicBezTo>
                      <a:pt x="519" y="1738"/>
                      <a:pt x="792" y="1854"/>
                      <a:pt x="1060" y="1854"/>
                    </a:cubicBezTo>
                    <a:cubicBezTo>
                      <a:pt x="1500" y="1854"/>
                      <a:pt x="1924" y="1543"/>
                      <a:pt x="1978" y="1020"/>
                    </a:cubicBezTo>
                    <a:cubicBezTo>
                      <a:pt x="2040" y="423"/>
                      <a:pt x="1563" y="1"/>
                      <a:pt x="1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5400000">
                <a:off x="5392454" y="3539701"/>
                <a:ext cx="76725" cy="70420"/>
              </a:xfrm>
              <a:custGeom>
                <a:rect b="b" l="l" r="r" t="t"/>
                <a:pathLst>
                  <a:path extrusionOk="0" h="1854" w="2020">
                    <a:moveTo>
                      <a:pt x="1047" y="0"/>
                    </a:moveTo>
                    <a:cubicBezTo>
                      <a:pt x="839" y="0"/>
                      <a:pt x="624" y="72"/>
                      <a:pt x="437" y="234"/>
                    </a:cubicBezTo>
                    <a:cubicBezTo>
                      <a:pt x="59" y="525"/>
                      <a:pt x="1" y="1106"/>
                      <a:pt x="321" y="1484"/>
                    </a:cubicBezTo>
                    <a:cubicBezTo>
                      <a:pt x="508" y="1738"/>
                      <a:pt x="779" y="1854"/>
                      <a:pt x="1048" y="1854"/>
                    </a:cubicBezTo>
                    <a:cubicBezTo>
                      <a:pt x="1489" y="1854"/>
                      <a:pt x="1924" y="1543"/>
                      <a:pt x="1978" y="1019"/>
                    </a:cubicBezTo>
                    <a:cubicBezTo>
                      <a:pt x="2020" y="422"/>
                      <a:pt x="1551" y="0"/>
                      <a:pt x="1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5400000">
                <a:off x="5313623" y="3432954"/>
                <a:ext cx="77522" cy="70420"/>
              </a:xfrm>
              <a:custGeom>
                <a:rect b="b" l="l" r="r" t="t"/>
                <a:pathLst>
                  <a:path extrusionOk="0" h="1854" w="2041">
                    <a:moveTo>
                      <a:pt x="1052" y="0"/>
                    </a:moveTo>
                    <a:cubicBezTo>
                      <a:pt x="841" y="0"/>
                      <a:pt x="624" y="72"/>
                      <a:pt x="437" y="234"/>
                    </a:cubicBezTo>
                    <a:cubicBezTo>
                      <a:pt x="59" y="554"/>
                      <a:pt x="1" y="1106"/>
                      <a:pt x="321" y="1484"/>
                    </a:cubicBezTo>
                    <a:cubicBezTo>
                      <a:pt x="519" y="1738"/>
                      <a:pt x="793" y="1853"/>
                      <a:pt x="1061" y="1853"/>
                    </a:cubicBezTo>
                    <a:cubicBezTo>
                      <a:pt x="1500" y="1853"/>
                      <a:pt x="1924" y="1543"/>
                      <a:pt x="1979" y="1019"/>
                    </a:cubicBezTo>
                    <a:cubicBezTo>
                      <a:pt x="2040" y="422"/>
                      <a:pt x="1563" y="0"/>
                      <a:pt x="1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rot="5400000">
                <a:off x="5181125" y="3435176"/>
                <a:ext cx="77484" cy="70420"/>
              </a:xfrm>
              <a:custGeom>
                <a:rect b="b" l="l" r="r" t="t"/>
                <a:pathLst>
                  <a:path extrusionOk="0" h="1854" w="2040">
                    <a:moveTo>
                      <a:pt x="1051" y="1"/>
                    </a:moveTo>
                    <a:cubicBezTo>
                      <a:pt x="840" y="1"/>
                      <a:pt x="623" y="73"/>
                      <a:pt x="436" y="234"/>
                    </a:cubicBezTo>
                    <a:cubicBezTo>
                      <a:pt x="58" y="554"/>
                      <a:pt x="0" y="1107"/>
                      <a:pt x="320" y="1485"/>
                    </a:cubicBezTo>
                    <a:cubicBezTo>
                      <a:pt x="507" y="1738"/>
                      <a:pt x="778" y="1854"/>
                      <a:pt x="1047" y="1854"/>
                    </a:cubicBezTo>
                    <a:cubicBezTo>
                      <a:pt x="1488" y="1854"/>
                      <a:pt x="1923" y="1543"/>
                      <a:pt x="1978" y="1020"/>
                    </a:cubicBezTo>
                    <a:cubicBezTo>
                      <a:pt x="2039" y="423"/>
                      <a:pt x="1562"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5400000">
                <a:off x="5052247" y="4042490"/>
                <a:ext cx="493772" cy="388067"/>
              </a:xfrm>
              <a:custGeom>
                <a:rect b="b" l="l" r="r" t="t"/>
                <a:pathLst>
                  <a:path extrusionOk="0" h="10217" w="13000">
                    <a:moveTo>
                      <a:pt x="12884" y="0"/>
                    </a:moveTo>
                    <a:lnTo>
                      <a:pt x="12884" y="0"/>
                    </a:lnTo>
                    <a:cubicBezTo>
                      <a:pt x="11895" y="698"/>
                      <a:pt x="10848" y="1309"/>
                      <a:pt x="9743" y="1862"/>
                    </a:cubicBezTo>
                    <a:cubicBezTo>
                      <a:pt x="8667" y="2385"/>
                      <a:pt x="7533" y="2850"/>
                      <a:pt x="6428" y="3316"/>
                    </a:cubicBezTo>
                    <a:cubicBezTo>
                      <a:pt x="4218" y="4304"/>
                      <a:pt x="1949" y="5555"/>
                      <a:pt x="611" y="7591"/>
                    </a:cubicBezTo>
                    <a:cubicBezTo>
                      <a:pt x="292" y="8085"/>
                      <a:pt x="1" y="8725"/>
                      <a:pt x="204" y="9306"/>
                    </a:cubicBezTo>
                    <a:cubicBezTo>
                      <a:pt x="408" y="9743"/>
                      <a:pt x="815" y="10062"/>
                      <a:pt x="1309" y="10179"/>
                    </a:cubicBezTo>
                    <a:cubicBezTo>
                      <a:pt x="1502" y="10203"/>
                      <a:pt x="1700" y="10217"/>
                      <a:pt x="1901" y="10217"/>
                    </a:cubicBezTo>
                    <a:cubicBezTo>
                      <a:pt x="2184" y="10217"/>
                      <a:pt x="2474" y="10189"/>
                      <a:pt x="2763" y="10121"/>
                    </a:cubicBezTo>
                    <a:cubicBezTo>
                      <a:pt x="5148" y="9626"/>
                      <a:pt x="7358" y="8463"/>
                      <a:pt x="9103" y="6776"/>
                    </a:cubicBezTo>
                    <a:cubicBezTo>
                      <a:pt x="10150" y="5788"/>
                      <a:pt x="11022" y="4653"/>
                      <a:pt x="11691" y="3403"/>
                    </a:cubicBezTo>
                    <a:cubicBezTo>
                      <a:pt x="12040" y="2763"/>
                      <a:pt x="12331" y="2123"/>
                      <a:pt x="12593" y="1454"/>
                    </a:cubicBezTo>
                    <a:cubicBezTo>
                      <a:pt x="12738" y="989"/>
                      <a:pt x="13000" y="466"/>
                      <a:pt x="12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5400000">
                <a:off x="5328165" y="3933505"/>
                <a:ext cx="618469" cy="185089"/>
              </a:xfrm>
              <a:custGeom>
                <a:rect b="b" l="l" r="r" t="t"/>
                <a:pathLst>
                  <a:path extrusionOk="0" h="4873" w="16283">
                    <a:moveTo>
                      <a:pt x="4928" y="0"/>
                    </a:moveTo>
                    <a:cubicBezTo>
                      <a:pt x="3874" y="0"/>
                      <a:pt x="2834" y="181"/>
                      <a:pt x="1833" y="535"/>
                    </a:cubicBezTo>
                    <a:cubicBezTo>
                      <a:pt x="1106" y="796"/>
                      <a:pt x="321" y="1262"/>
                      <a:pt x="146" y="2018"/>
                    </a:cubicBezTo>
                    <a:cubicBezTo>
                      <a:pt x="1" y="2774"/>
                      <a:pt x="350" y="3530"/>
                      <a:pt x="1019" y="3908"/>
                    </a:cubicBezTo>
                    <a:cubicBezTo>
                      <a:pt x="1658" y="4286"/>
                      <a:pt x="2385" y="4519"/>
                      <a:pt x="3142" y="4577"/>
                    </a:cubicBezTo>
                    <a:cubicBezTo>
                      <a:pt x="4473" y="4760"/>
                      <a:pt x="5828" y="4872"/>
                      <a:pt x="7186" y="4872"/>
                    </a:cubicBezTo>
                    <a:cubicBezTo>
                      <a:pt x="7340" y="4872"/>
                      <a:pt x="7495" y="4871"/>
                      <a:pt x="7649" y="4868"/>
                    </a:cubicBezTo>
                    <a:cubicBezTo>
                      <a:pt x="10092" y="4868"/>
                      <a:pt x="13029" y="4635"/>
                      <a:pt x="15268" y="3530"/>
                    </a:cubicBezTo>
                    <a:cubicBezTo>
                      <a:pt x="15472" y="3443"/>
                      <a:pt x="16199" y="3123"/>
                      <a:pt x="16257" y="2861"/>
                    </a:cubicBezTo>
                    <a:cubicBezTo>
                      <a:pt x="16283" y="2720"/>
                      <a:pt x="16139" y="2681"/>
                      <a:pt x="15951" y="2681"/>
                    </a:cubicBezTo>
                    <a:cubicBezTo>
                      <a:pt x="15711" y="2681"/>
                      <a:pt x="15399" y="2745"/>
                      <a:pt x="15268" y="2745"/>
                    </a:cubicBezTo>
                    <a:cubicBezTo>
                      <a:pt x="13989" y="2687"/>
                      <a:pt x="12709" y="2396"/>
                      <a:pt x="11517" y="1901"/>
                    </a:cubicBezTo>
                    <a:cubicBezTo>
                      <a:pt x="9830" y="1262"/>
                      <a:pt x="8202" y="447"/>
                      <a:pt x="6457" y="127"/>
                    </a:cubicBezTo>
                    <a:cubicBezTo>
                      <a:pt x="5946" y="42"/>
                      <a:pt x="5435" y="0"/>
                      <a:pt x="49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5400000">
                <a:off x="5121432" y="4249769"/>
                <a:ext cx="194470" cy="579917"/>
              </a:xfrm>
              <a:custGeom>
                <a:rect b="b" l="l" r="r" t="t"/>
                <a:pathLst>
                  <a:path extrusionOk="0" h="15268" w="5120">
                    <a:moveTo>
                      <a:pt x="3985" y="0"/>
                    </a:moveTo>
                    <a:cubicBezTo>
                      <a:pt x="3723" y="117"/>
                      <a:pt x="3549" y="553"/>
                      <a:pt x="3433" y="785"/>
                    </a:cubicBezTo>
                    <a:cubicBezTo>
                      <a:pt x="3142" y="1280"/>
                      <a:pt x="2880" y="1774"/>
                      <a:pt x="2589" y="2298"/>
                    </a:cubicBezTo>
                    <a:cubicBezTo>
                      <a:pt x="1891" y="3577"/>
                      <a:pt x="1339" y="4915"/>
                      <a:pt x="873" y="6311"/>
                    </a:cubicBezTo>
                    <a:cubicBezTo>
                      <a:pt x="234" y="8317"/>
                      <a:pt x="1" y="10440"/>
                      <a:pt x="205" y="12534"/>
                    </a:cubicBezTo>
                    <a:cubicBezTo>
                      <a:pt x="234" y="13174"/>
                      <a:pt x="408" y="13785"/>
                      <a:pt x="728" y="14337"/>
                    </a:cubicBezTo>
                    <a:cubicBezTo>
                      <a:pt x="1048" y="14919"/>
                      <a:pt x="1659" y="15268"/>
                      <a:pt x="2298" y="15268"/>
                    </a:cubicBezTo>
                    <a:cubicBezTo>
                      <a:pt x="3084" y="15239"/>
                      <a:pt x="3694" y="14599"/>
                      <a:pt x="4072" y="13930"/>
                    </a:cubicBezTo>
                    <a:cubicBezTo>
                      <a:pt x="4799" y="12476"/>
                      <a:pt x="5119" y="10877"/>
                      <a:pt x="5003" y="9277"/>
                    </a:cubicBezTo>
                    <a:cubicBezTo>
                      <a:pt x="4858" y="7707"/>
                      <a:pt x="4625" y="6107"/>
                      <a:pt x="4305" y="4566"/>
                    </a:cubicBezTo>
                    <a:cubicBezTo>
                      <a:pt x="4131" y="3723"/>
                      <a:pt x="4043" y="2908"/>
                      <a:pt x="3985" y="2065"/>
                    </a:cubicBezTo>
                    <a:cubicBezTo>
                      <a:pt x="3956" y="1454"/>
                      <a:pt x="4160" y="524"/>
                      <a:pt x="3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5400000">
                <a:off x="5082228" y="4038256"/>
                <a:ext cx="733480" cy="516980"/>
              </a:xfrm>
              <a:custGeom>
                <a:rect b="b" l="l" r="r" t="t"/>
                <a:pathLst>
                  <a:path extrusionOk="0" h="13611" w="19311">
                    <a:moveTo>
                      <a:pt x="19310" y="1"/>
                    </a:moveTo>
                    <a:lnTo>
                      <a:pt x="18234" y="902"/>
                    </a:lnTo>
                    <a:cubicBezTo>
                      <a:pt x="18089" y="990"/>
                      <a:pt x="17972" y="1048"/>
                      <a:pt x="17827" y="1106"/>
                    </a:cubicBezTo>
                    <a:cubicBezTo>
                      <a:pt x="17653" y="1164"/>
                      <a:pt x="17478" y="1222"/>
                      <a:pt x="17304" y="1280"/>
                    </a:cubicBezTo>
                    <a:cubicBezTo>
                      <a:pt x="16955" y="1368"/>
                      <a:pt x="16577" y="1455"/>
                      <a:pt x="16199" y="1542"/>
                    </a:cubicBezTo>
                    <a:cubicBezTo>
                      <a:pt x="15472" y="1687"/>
                      <a:pt x="14686" y="1804"/>
                      <a:pt x="13930" y="1891"/>
                    </a:cubicBezTo>
                    <a:cubicBezTo>
                      <a:pt x="12389" y="2095"/>
                      <a:pt x="10848" y="2211"/>
                      <a:pt x="9306" y="2327"/>
                    </a:cubicBezTo>
                    <a:cubicBezTo>
                      <a:pt x="7765" y="2444"/>
                      <a:pt x="6195" y="2502"/>
                      <a:pt x="4653" y="2531"/>
                    </a:cubicBezTo>
                    <a:cubicBezTo>
                      <a:pt x="4140" y="2550"/>
                      <a:pt x="3623" y="2560"/>
                      <a:pt x="3105" y="2560"/>
                    </a:cubicBezTo>
                    <a:cubicBezTo>
                      <a:pt x="2068" y="2560"/>
                      <a:pt x="1028" y="2521"/>
                      <a:pt x="0" y="2444"/>
                    </a:cubicBezTo>
                    <a:lnTo>
                      <a:pt x="0" y="2444"/>
                    </a:lnTo>
                    <a:cubicBezTo>
                      <a:pt x="757" y="2618"/>
                      <a:pt x="1542" y="2734"/>
                      <a:pt x="2298" y="2822"/>
                    </a:cubicBezTo>
                    <a:cubicBezTo>
                      <a:pt x="3083" y="2909"/>
                      <a:pt x="3868" y="2967"/>
                      <a:pt x="4653" y="2996"/>
                    </a:cubicBezTo>
                    <a:cubicBezTo>
                      <a:pt x="5518" y="3044"/>
                      <a:pt x="6374" y="3066"/>
                      <a:pt x="7230" y="3066"/>
                    </a:cubicBezTo>
                    <a:cubicBezTo>
                      <a:pt x="7930" y="3066"/>
                      <a:pt x="8630" y="3051"/>
                      <a:pt x="9335" y="3025"/>
                    </a:cubicBezTo>
                    <a:cubicBezTo>
                      <a:pt x="10906" y="2967"/>
                      <a:pt x="12476" y="2880"/>
                      <a:pt x="14017" y="2676"/>
                    </a:cubicBezTo>
                    <a:cubicBezTo>
                      <a:pt x="14803" y="2589"/>
                      <a:pt x="15588" y="2473"/>
                      <a:pt x="16373" y="2327"/>
                    </a:cubicBezTo>
                    <a:cubicBezTo>
                      <a:pt x="16751" y="2240"/>
                      <a:pt x="17158" y="2153"/>
                      <a:pt x="17536" y="2036"/>
                    </a:cubicBezTo>
                    <a:cubicBezTo>
                      <a:pt x="17635" y="2008"/>
                      <a:pt x="17726" y="1980"/>
                      <a:pt x="17817" y="1949"/>
                    </a:cubicBezTo>
                    <a:lnTo>
                      <a:pt x="17817" y="1949"/>
                    </a:lnTo>
                    <a:cubicBezTo>
                      <a:pt x="17585" y="2668"/>
                      <a:pt x="17372" y="3392"/>
                      <a:pt x="17187" y="4130"/>
                    </a:cubicBezTo>
                    <a:cubicBezTo>
                      <a:pt x="16926" y="5148"/>
                      <a:pt x="16751" y="6195"/>
                      <a:pt x="16548" y="7242"/>
                    </a:cubicBezTo>
                    <a:cubicBezTo>
                      <a:pt x="16373" y="8289"/>
                      <a:pt x="16257" y="9365"/>
                      <a:pt x="16199" y="10412"/>
                    </a:cubicBezTo>
                    <a:cubicBezTo>
                      <a:pt x="16140" y="11488"/>
                      <a:pt x="16111" y="12535"/>
                      <a:pt x="16169" y="13611"/>
                    </a:cubicBezTo>
                    <a:cubicBezTo>
                      <a:pt x="16257" y="12535"/>
                      <a:pt x="16344" y="11517"/>
                      <a:pt x="16489" y="10470"/>
                    </a:cubicBezTo>
                    <a:cubicBezTo>
                      <a:pt x="16664" y="9423"/>
                      <a:pt x="16838" y="8376"/>
                      <a:pt x="17071" y="7358"/>
                    </a:cubicBezTo>
                    <a:cubicBezTo>
                      <a:pt x="17275" y="6340"/>
                      <a:pt x="17565" y="5323"/>
                      <a:pt x="17856" y="4305"/>
                    </a:cubicBezTo>
                    <a:cubicBezTo>
                      <a:pt x="18147" y="3287"/>
                      <a:pt x="18467" y="2298"/>
                      <a:pt x="18845" y="1309"/>
                    </a:cubicBezTo>
                    <a:lnTo>
                      <a:pt x="19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5400000">
                <a:off x="5282167" y="4258053"/>
                <a:ext cx="456208" cy="473908"/>
              </a:xfrm>
              <a:custGeom>
                <a:rect b="b" l="l" r="r" t="t"/>
                <a:pathLst>
                  <a:path extrusionOk="0" h="12477" w="12011">
                    <a:moveTo>
                      <a:pt x="12011" y="1"/>
                    </a:moveTo>
                    <a:lnTo>
                      <a:pt x="12011" y="1"/>
                    </a:lnTo>
                    <a:cubicBezTo>
                      <a:pt x="10702" y="699"/>
                      <a:pt x="9539" y="1600"/>
                      <a:pt x="8521" y="2647"/>
                    </a:cubicBezTo>
                    <a:cubicBezTo>
                      <a:pt x="7503" y="3694"/>
                      <a:pt x="6543" y="4799"/>
                      <a:pt x="5671" y="5962"/>
                    </a:cubicBezTo>
                    <a:cubicBezTo>
                      <a:pt x="4769" y="7126"/>
                      <a:pt x="3897" y="8260"/>
                      <a:pt x="2995" y="9365"/>
                    </a:cubicBezTo>
                    <a:cubicBezTo>
                      <a:pt x="2065" y="10470"/>
                      <a:pt x="1076" y="11517"/>
                      <a:pt x="0" y="12477"/>
                    </a:cubicBezTo>
                    <a:cubicBezTo>
                      <a:pt x="1280" y="11750"/>
                      <a:pt x="2443" y="10848"/>
                      <a:pt x="3461" y="9772"/>
                    </a:cubicBezTo>
                    <a:cubicBezTo>
                      <a:pt x="4450" y="8725"/>
                      <a:pt x="5409" y="7620"/>
                      <a:pt x="6311" y="6457"/>
                    </a:cubicBezTo>
                    <a:cubicBezTo>
                      <a:pt x="7183" y="5323"/>
                      <a:pt x="8056" y="4159"/>
                      <a:pt x="8986" y="3083"/>
                    </a:cubicBezTo>
                    <a:cubicBezTo>
                      <a:pt x="9888" y="1949"/>
                      <a:pt x="10905" y="931"/>
                      <a:pt x="1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6"/>
            <p:cNvGrpSpPr/>
            <p:nvPr/>
          </p:nvGrpSpPr>
          <p:grpSpPr>
            <a:xfrm rot="10800000">
              <a:off x="6833580" y="4743594"/>
              <a:ext cx="404613" cy="268843"/>
              <a:chOff x="2296577" y="3010047"/>
              <a:chExt cx="332495" cy="220942"/>
            </a:xfrm>
          </p:grpSpPr>
          <p:sp>
            <p:nvSpPr>
              <p:cNvPr id="173" name="Google Shape;173;p6"/>
              <p:cNvSpPr/>
              <p:nvPr/>
            </p:nvSpPr>
            <p:spPr>
              <a:xfrm rot="5400000">
                <a:off x="2494197" y="3070703"/>
                <a:ext cx="106047" cy="163705"/>
              </a:xfrm>
              <a:custGeom>
                <a:rect b="b" l="l" r="r" t="t"/>
                <a:pathLst>
                  <a:path extrusionOk="0" h="4310" w="2792">
                    <a:moveTo>
                      <a:pt x="2792" y="0"/>
                    </a:moveTo>
                    <a:lnTo>
                      <a:pt x="2792" y="0"/>
                    </a:lnTo>
                    <a:cubicBezTo>
                      <a:pt x="2414" y="291"/>
                      <a:pt x="2094" y="640"/>
                      <a:pt x="1774" y="989"/>
                    </a:cubicBezTo>
                    <a:cubicBezTo>
                      <a:pt x="1251" y="1629"/>
                      <a:pt x="785" y="2356"/>
                      <a:pt x="436" y="3112"/>
                    </a:cubicBezTo>
                    <a:cubicBezTo>
                      <a:pt x="320" y="3345"/>
                      <a:pt x="0" y="3897"/>
                      <a:pt x="87" y="4159"/>
                    </a:cubicBezTo>
                    <a:cubicBezTo>
                      <a:pt x="138" y="4268"/>
                      <a:pt x="222" y="4309"/>
                      <a:pt x="321" y="4309"/>
                    </a:cubicBezTo>
                    <a:cubicBezTo>
                      <a:pt x="564" y="4309"/>
                      <a:pt x="894" y="4059"/>
                      <a:pt x="1018" y="3955"/>
                    </a:cubicBezTo>
                    <a:cubicBezTo>
                      <a:pt x="2094" y="2909"/>
                      <a:pt x="2734" y="1484"/>
                      <a:pt x="27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5400000">
                <a:off x="2485252" y="2962322"/>
                <a:ext cx="78472" cy="173922"/>
              </a:xfrm>
              <a:custGeom>
                <a:rect b="b" l="l" r="r" t="t"/>
                <a:pathLst>
                  <a:path extrusionOk="0" h="4579" w="2066">
                    <a:moveTo>
                      <a:pt x="452" y="1"/>
                    </a:moveTo>
                    <a:cubicBezTo>
                      <a:pt x="407" y="1"/>
                      <a:pt x="362" y="10"/>
                      <a:pt x="320" y="31"/>
                    </a:cubicBezTo>
                    <a:cubicBezTo>
                      <a:pt x="204" y="118"/>
                      <a:pt x="146" y="264"/>
                      <a:pt x="146" y="409"/>
                    </a:cubicBezTo>
                    <a:cubicBezTo>
                      <a:pt x="1" y="1688"/>
                      <a:pt x="350" y="2968"/>
                      <a:pt x="1077" y="4015"/>
                    </a:cubicBezTo>
                    <a:cubicBezTo>
                      <a:pt x="1210" y="4175"/>
                      <a:pt x="1513" y="4578"/>
                      <a:pt x="1742" y="4578"/>
                    </a:cubicBezTo>
                    <a:cubicBezTo>
                      <a:pt x="1763" y="4578"/>
                      <a:pt x="1784" y="4575"/>
                      <a:pt x="1804" y="4567"/>
                    </a:cubicBezTo>
                    <a:cubicBezTo>
                      <a:pt x="2065" y="4451"/>
                      <a:pt x="1891" y="3928"/>
                      <a:pt x="1862" y="3753"/>
                    </a:cubicBezTo>
                    <a:cubicBezTo>
                      <a:pt x="1775" y="2997"/>
                      <a:pt x="1600" y="2270"/>
                      <a:pt x="1367" y="1572"/>
                    </a:cubicBezTo>
                    <a:cubicBezTo>
                      <a:pt x="1222" y="1165"/>
                      <a:pt x="1077" y="787"/>
                      <a:pt x="902" y="409"/>
                    </a:cubicBezTo>
                    <a:cubicBezTo>
                      <a:pt x="873" y="293"/>
                      <a:pt x="786" y="176"/>
                      <a:pt x="699" y="89"/>
                    </a:cubicBezTo>
                    <a:cubicBezTo>
                      <a:pt x="623" y="33"/>
                      <a:pt x="536" y="1"/>
                      <a:pt x="4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5400000">
                <a:off x="2395845" y="3131418"/>
                <a:ext cx="145815" cy="53327"/>
              </a:xfrm>
              <a:custGeom>
                <a:rect b="b" l="l" r="r" t="t"/>
                <a:pathLst>
                  <a:path extrusionOk="0" h="1404" w="3839">
                    <a:moveTo>
                      <a:pt x="3344" y="0"/>
                    </a:moveTo>
                    <a:cubicBezTo>
                      <a:pt x="2617" y="29"/>
                      <a:pt x="1890" y="175"/>
                      <a:pt x="1221" y="466"/>
                    </a:cubicBezTo>
                    <a:cubicBezTo>
                      <a:pt x="873" y="582"/>
                      <a:pt x="553" y="727"/>
                      <a:pt x="262" y="931"/>
                    </a:cubicBezTo>
                    <a:cubicBezTo>
                      <a:pt x="0" y="1164"/>
                      <a:pt x="320" y="1396"/>
                      <a:pt x="582" y="1396"/>
                    </a:cubicBezTo>
                    <a:cubicBezTo>
                      <a:pt x="669" y="1401"/>
                      <a:pt x="757" y="1403"/>
                      <a:pt x="844" y="1403"/>
                    </a:cubicBezTo>
                    <a:cubicBezTo>
                      <a:pt x="1803" y="1403"/>
                      <a:pt x="2751" y="1112"/>
                      <a:pt x="3577" y="553"/>
                    </a:cubicBezTo>
                    <a:cubicBezTo>
                      <a:pt x="3693" y="466"/>
                      <a:pt x="3839" y="378"/>
                      <a:pt x="3810" y="204"/>
                    </a:cubicBezTo>
                    <a:cubicBezTo>
                      <a:pt x="3752" y="29"/>
                      <a:pt x="3519" y="0"/>
                      <a:pt x="33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5400000">
                <a:off x="2344625" y="2973052"/>
                <a:ext cx="99438" cy="195534"/>
              </a:xfrm>
              <a:custGeom>
                <a:rect b="b" l="l" r="r" t="t"/>
                <a:pathLst>
                  <a:path extrusionOk="0" h="5148" w="2618">
                    <a:moveTo>
                      <a:pt x="2618" y="1"/>
                    </a:moveTo>
                    <a:cubicBezTo>
                      <a:pt x="2269" y="349"/>
                      <a:pt x="1949" y="728"/>
                      <a:pt x="1687" y="1135"/>
                    </a:cubicBezTo>
                    <a:cubicBezTo>
                      <a:pt x="1396" y="1542"/>
                      <a:pt x="1135" y="1949"/>
                      <a:pt x="902" y="2385"/>
                    </a:cubicBezTo>
                    <a:cubicBezTo>
                      <a:pt x="466" y="3258"/>
                      <a:pt x="175" y="4188"/>
                      <a:pt x="0" y="5148"/>
                    </a:cubicBezTo>
                    <a:cubicBezTo>
                      <a:pt x="291" y="4217"/>
                      <a:pt x="640" y="3345"/>
                      <a:pt x="1076" y="2472"/>
                    </a:cubicBezTo>
                    <a:cubicBezTo>
                      <a:pt x="1280" y="2036"/>
                      <a:pt x="1542" y="1629"/>
                      <a:pt x="1803" y="1222"/>
                    </a:cubicBezTo>
                    <a:cubicBezTo>
                      <a:pt x="2065" y="815"/>
                      <a:pt x="2327" y="408"/>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7" name="Shape 177"/>
        <p:cNvGrpSpPr/>
        <p:nvPr/>
      </p:nvGrpSpPr>
      <p:grpSpPr>
        <a:xfrm>
          <a:off x="0" y="0"/>
          <a:ext cx="0" cy="0"/>
          <a:chOff x="0" y="0"/>
          <a:chExt cx="0" cy="0"/>
        </a:xfrm>
      </p:grpSpPr>
      <p:sp>
        <p:nvSpPr>
          <p:cNvPr id="178" name="Google Shape;178;p7"/>
          <p:cNvSpPr txBox="1"/>
          <p:nvPr>
            <p:ph idx="1" type="body"/>
          </p:nvPr>
        </p:nvSpPr>
        <p:spPr>
          <a:xfrm>
            <a:off x="731525" y="1160996"/>
            <a:ext cx="7681200" cy="358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5D3765"/>
              </a:buClr>
              <a:buSzPts val="1200"/>
              <a:buChar char="●"/>
              <a:defRPr sz="1200"/>
            </a:lvl1pPr>
            <a:lvl2pPr indent="-304800" lvl="1" marL="914400" rtl="0">
              <a:lnSpc>
                <a:spcPct val="100000"/>
              </a:lnSpc>
              <a:spcBef>
                <a:spcPts val="0"/>
              </a:spcBef>
              <a:spcAft>
                <a:spcPts val="0"/>
              </a:spcAft>
              <a:buSzPts val="1200"/>
              <a:buFont typeface="Catamaran"/>
              <a:buChar char="○"/>
              <a:defRPr sz="1200"/>
            </a:lvl2pPr>
            <a:lvl3pPr indent="-304800" lvl="2" marL="1371600" rtl="0">
              <a:lnSpc>
                <a:spcPct val="100000"/>
              </a:lnSpc>
              <a:spcBef>
                <a:spcPts val="0"/>
              </a:spcBef>
              <a:spcAft>
                <a:spcPts val="0"/>
              </a:spcAft>
              <a:buSzPts val="1200"/>
              <a:buFont typeface="Catamaran"/>
              <a:buChar char="■"/>
              <a:defRPr sz="1200"/>
            </a:lvl3pPr>
            <a:lvl4pPr indent="-304800" lvl="3" marL="1828800" rtl="0">
              <a:lnSpc>
                <a:spcPct val="100000"/>
              </a:lnSpc>
              <a:spcBef>
                <a:spcPts val="0"/>
              </a:spcBef>
              <a:spcAft>
                <a:spcPts val="0"/>
              </a:spcAft>
              <a:buSzPts val="1200"/>
              <a:buFont typeface="Catamaran"/>
              <a:buChar char="●"/>
              <a:defRPr sz="1200"/>
            </a:lvl4pPr>
            <a:lvl5pPr indent="-304800" lvl="4" marL="2286000" rtl="0">
              <a:lnSpc>
                <a:spcPct val="100000"/>
              </a:lnSpc>
              <a:spcBef>
                <a:spcPts val="0"/>
              </a:spcBef>
              <a:spcAft>
                <a:spcPts val="0"/>
              </a:spcAft>
              <a:buSzPts val="1200"/>
              <a:buFont typeface="Catamaran"/>
              <a:buChar char="○"/>
              <a:defRPr sz="1200"/>
            </a:lvl5pPr>
            <a:lvl6pPr indent="-304800" lvl="5" marL="2743200" rtl="0">
              <a:lnSpc>
                <a:spcPct val="100000"/>
              </a:lnSpc>
              <a:spcBef>
                <a:spcPts val="0"/>
              </a:spcBef>
              <a:spcAft>
                <a:spcPts val="0"/>
              </a:spcAft>
              <a:buSzPts val="1200"/>
              <a:buFont typeface="Catamaran"/>
              <a:buChar char="■"/>
              <a:defRPr sz="1200"/>
            </a:lvl6pPr>
            <a:lvl7pPr indent="-304800" lvl="6" marL="3200400" rtl="0">
              <a:lnSpc>
                <a:spcPct val="100000"/>
              </a:lnSpc>
              <a:spcBef>
                <a:spcPts val="0"/>
              </a:spcBef>
              <a:spcAft>
                <a:spcPts val="0"/>
              </a:spcAft>
              <a:buSzPts val="1200"/>
              <a:buFont typeface="Catamaran"/>
              <a:buChar char="●"/>
              <a:defRPr sz="1200"/>
            </a:lvl7pPr>
            <a:lvl8pPr indent="-304800" lvl="7" marL="3657600" rtl="0">
              <a:lnSpc>
                <a:spcPct val="100000"/>
              </a:lnSpc>
              <a:spcBef>
                <a:spcPts val="0"/>
              </a:spcBef>
              <a:spcAft>
                <a:spcPts val="0"/>
              </a:spcAft>
              <a:buSzPts val="1200"/>
              <a:buFont typeface="Catamaran"/>
              <a:buChar char="○"/>
              <a:defRPr sz="1200"/>
            </a:lvl8pPr>
            <a:lvl9pPr indent="-304800" lvl="8" marL="4114800" rtl="0">
              <a:lnSpc>
                <a:spcPct val="100000"/>
              </a:lnSpc>
              <a:spcBef>
                <a:spcPts val="0"/>
              </a:spcBef>
              <a:spcAft>
                <a:spcPts val="0"/>
              </a:spcAft>
              <a:buSzPts val="1200"/>
              <a:buFont typeface="Catamaran"/>
              <a:buChar char="■"/>
              <a:defRPr sz="1200"/>
            </a:lvl9pPr>
          </a:lstStyle>
          <a:p/>
        </p:txBody>
      </p:sp>
      <p:sp>
        <p:nvSpPr>
          <p:cNvPr id="179" name="Google Shape;179;p7"/>
          <p:cNvSpPr txBox="1"/>
          <p:nvPr>
            <p:ph type="title"/>
          </p:nvPr>
        </p:nvSpPr>
        <p:spPr>
          <a:xfrm>
            <a:off x="731525" y="445025"/>
            <a:ext cx="768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80" name="Google Shape;180;p7"/>
          <p:cNvSpPr/>
          <p:nvPr/>
        </p:nvSpPr>
        <p:spPr>
          <a:xfrm>
            <a:off x="6987718" y="-9968"/>
            <a:ext cx="2166200" cy="1911183"/>
          </a:xfrm>
          <a:custGeom>
            <a:rect b="b" l="l" r="r" t="t"/>
            <a:pathLst>
              <a:path extrusionOk="0" h="86567" w="98118">
                <a:moveTo>
                  <a:pt x="66841" y="56171"/>
                </a:moveTo>
                <a:cubicBezTo>
                  <a:pt x="74379" y="80943"/>
                  <a:pt x="88756" y="86080"/>
                  <a:pt x="98118" y="86567"/>
                </a:cubicBezTo>
                <a:lnTo>
                  <a:pt x="98118" y="0"/>
                </a:lnTo>
                <a:lnTo>
                  <a:pt x="0" y="0"/>
                </a:lnTo>
                <a:cubicBezTo>
                  <a:pt x="9849" y="20791"/>
                  <a:pt x="52494" y="9210"/>
                  <a:pt x="66841" y="5617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7"/>
          <p:cNvGrpSpPr/>
          <p:nvPr/>
        </p:nvGrpSpPr>
        <p:grpSpPr>
          <a:xfrm rot="1366368">
            <a:off x="8376187" y="120886"/>
            <a:ext cx="699358" cy="773278"/>
            <a:chOff x="8375862" y="120471"/>
            <a:chExt cx="699318" cy="773234"/>
          </a:xfrm>
        </p:grpSpPr>
        <p:sp>
          <p:nvSpPr>
            <p:cNvPr id="182" name="Google Shape;182;p7"/>
            <p:cNvSpPr/>
            <p:nvPr/>
          </p:nvSpPr>
          <p:spPr>
            <a:xfrm rot="-5400000">
              <a:off x="8445540" y="133238"/>
              <a:ext cx="642407" cy="616872"/>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rot="-5400000">
              <a:off x="8350795" y="718173"/>
              <a:ext cx="200599" cy="150464"/>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rot="-5400000">
              <a:off x="8620803" y="265509"/>
              <a:ext cx="198378" cy="149646"/>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rot="-5400000">
              <a:off x="8607978" y="451465"/>
              <a:ext cx="200073" cy="149879"/>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rot="-5400000">
              <a:off x="8388862" y="494062"/>
              <a:ext cx="200073" cy="149646"/>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7"/>
          <p:cNvGrpSpPr/>
          <p:nvPr/>
        </p:nvGrpSpPr>
        <p:grpSpPr>
          <a:xfrm rot="-2842489">
            <a:off x="8349441" y="1027276"/>
            <a:ext cx="752838" cy="480947"/>
            <a:chOff x="7899243" y="902117"/>
            <a:chExt cx="752837" cy="480947"/>
          </a:xfrm>
        </p:grpSpPr>
        <p:sp>
          <p:nvSpPr>
            <p:cNvPr id="188" name="Google Shape;188;p7"/>
            <p:cNvSpPr/>
            <p:nvPr/>
          </p:nvSpPr>
          <p:spPr>
            <a:xfrm rot="-5400000">
              <a:off x="8218715" y="823956"/>
              <a:ext cx="348375" cy="518355"/>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5400000">
              <a:off x="8351171" y="1080473"/>
              <a:ext cx="377299" cy="98751"/>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5400000">
              <a:off x="8222799" y="1130549"/>
              <a:ext cx="334818" cy="98926"/>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5400000">
              <a:off x="8112541" y="1181501"/>
              <a:ext cx="297421" cy="105704"/>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5400000">
              <a:off x="8010027" y="1206072"/>
              <a:ext cx="169221" cy="174596"/>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5400000">
              <a:off x="8016487" y="1053362"/>
              <a:ext cx="68015" cy="302505"/>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5400000">
              <a:off x="8133408" y="898052"/>
              <a:ext cx="78241" cy="361697"/>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5400000">
              <a:off x="8315654" y="741866"/>
              <a:ext cx="76547" cy="397049"/>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8"/>
          <p:cNvSpPr/>
          <p:nvPr/>
        </p:nvSpPr>
        <p:spPr>
          <a:xfrm rot="5400000">
            <a:off x="1374843" y="-1424720"/>
            <a:ext cx="2108741" cy="4878438"/>
          </a:xfrm>
          <a:custGeom>
            <a:rect b="b" l="l" r="r" t="t"/>
            <a:pathLst>
              <a:path extrusionOk="0" h="69063" w="29853">
                <a:moveTo>
                  <a:pt x="0" y="0"/>
                </a:moveTo>
                <a:lnTo>
                  <a:pt x="0" y="69062"/>
                </a:lnTo>
                <a:lnTo>
                  <a:pt x="24587" y="69062"/>
                </a:lnTo>
                <a:cubicBezTo>
                  <a:pt x="29853" y="60060"/>
                  <a:pt x="28109" y="40420"/>
                  <a:pt x="16261" y="34727"/>
                </a:cubicBezTo>
                <a:cubicBezTo>
                  <a:pt x="13485" y="33410"/>
                  <a:pt x="11635" y="32058"/>
                  <a:pt x="10354" y="30742"/>
                </a:cubicBezTo>
                <a:cubicBezTo>
                  <a:pt x="10354" y="30706"/>
                  <a:pt x="10319" y="30706"/>
                  <a:pt x="10319" y="30671"/>
                </a:cubicBezTo>
                <a:cubicBezTo>
                  <a:pt x="9998" y="30315"/>
                  <a:pt x="9678" y="29924"/>
                  <a:pt x="9429" y="29497"/>
                </a:cubicBezTo>
                <a:cubicBezTo>
                  <a:pt x="6654" y="25191"/>
                  <a:pt x="9144" y="20246"/>
                  <a:pt x="9073" y="12596"/>
                </a:cubicBezTo>
                <a:cubicBezTo>
                  <a:pt x="9073" y="9536"/>
                  <a:pt x="8006" y="6583"/>
                  <a:pt x="6049" y="4234"/>
                </a:cubicBezTo>
                <a:cubicBezTo>
                  <a:pt x="5800" y="3950"/>
                  <a:pt x="5551" y="3665"/>
                  <a:pt x="5266" y="3416"/>
                </a:cubicBezTo>
                <a:cubicBezTo>
                  <a:pt x="3772" y="1957"/>
                  <a:pt x="1957" y="78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flipH="1" rot="10800000">
            <a:off x="5927201" y="3304376"/>
            <a:ext cx="3227275" cy="1849600"/>
          </a:xfrm>
          <a:custGeom>
            <a:rect b="b" l="l" r="r" t="t"/>
            <a:pathLst>
              <a:path extrusionOk="0" h="73984" w="129091">
                <a:moveTo>
                  <a:pt x="96324" y="52402"/>
                </a:moveTo>
                <a:cubicBezTo>
                  <a:pt x="107996" y="68634"/>
                  <a:pt x="119729" y="73497"/>
                  <a:pt x="129091" y="73983"/>
                </a:cubicBezTo>
                <a:lnTo>
                  <a:pt x="129091" y="122"/>
                </a:lnTo>
                <a:lnTo>
                  <a:pt x="0" y="122"/>
                </a:lnTo>
                <a:cubicBezTo>
                  <a:pt x="8329" y="49849"/>
                  <a:pt x="58633" y="0"/>
                  <a:pt x="96324" y="5240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8"/>
          <p:cNvGrpSpPr/>
          <p:nvPr/>
        </p:nvGrpSpPr>
        <p:grpSpPr>
          <a:xfrm>
            <a:off x="229058" y="118480"/>
            <a:ext cx="2004170" cy="1662838"/>
            <a:chOff x="229058" y="118480"/>
            <a:chExt cx="2004170" cy="1662838"/>
          </a:xfrm>
        </p:grpSpPr>
        <p:grpSp>
          <p:nvGrpSpPr>
            <p:cNvPr id="200" name="Google Shape;200;p8"/>
            <p:cNvGrpSpPr/>
            <p:nvPr/>
          </p:nvGrpSpPr>
          <p:grpSpPr>
            <a:xfrm rot="-1153606">
              <a:off x="1682131" y="187698"/>
              <a:ext cx="493644" cy="432548"/>
              <a:chOff x="1363200" y="166154"/>
              <a:chExt cx="493656" cy="432559"/>
            </a:xfrm>
          </p:grpSpPr>
          <p:sp>
            <p:nvSpPr>
              <p:cNvPr id="201" name="Google Shape;201;p8"/>
              <p:cNvSpPr/>
              <p:nvPr/>
            </p:nvSpPr>
            <p:spPr>
              <a:xfrm rot="-5400000">
                <a:off x="1433505" y="175363"/>
                <a:ext cx="432559" cy="414142"/>
              </a:xfrm>
              <a:custGeom>
                <a:rect b="b" l="l" r="r" t="t"/>
                <a:pathLst>
                  <a:path extrusionOk="0" h="10052" w="10499">
                    <a:moveTo>
                      <a:pt x="3985" y="1"/>
                    </a:moveTo>
                    <a:cubicBezTo>
                      <a:pt x="3812" y="1"/>
                      <a:pt x="3657" y="79"/>
                      <a:pt x="3519" y="193"/>
                    </a:cubicBezTo>
                    <a:cubicBezTo>
                      <a:pt x="3403" y="368"/>
                      <a:pt x="3345" y="571"/>
                      <a:pt x="3345" y="775"/>
                    </a:cubicBezTo>
                    <a:cubicBezTo>
                      <a:pt x="3345" y="1531"/>
                      <a:pt x="3607" y="2287"/>
                      <a:pt x="4101" y="2869"/>
                    </a:cubicBezTo>
                    <a:cubicBezTo>
                      <a:pt x="2938" y="2898"/>
                      <a:pt x="1833" y="3276"/>
                      <a:pt x="873" y="3945"/>
                    </a:cubicBezTo>
                    <a:cubicBezTo>
                      <a:pt x="582" y="4148"/>
                      <a:pt x="350" y="4381"/>
                      <a:pt x="175" y="4672"/>
                    </a:cubicBezTo>
                    <a:cubicBezTo>
                      <a:pt x="1" y="4992"/>
                      <a:pt x="1" y="5341"/>
                      <a:pt x="175" y="5660"/>
                    </a:cubicBezTo>
                    <a:cubicBezTo>
                      <a:pt x="376" y="5962"/>
                      <a:pt x="758" y="6055"/>
                      <a:pt x="1147" y="6055"/>
                    </a:cubicBezTo>
                    <a:cubicBezTo>
                      <a:pt x="1321" y="6055"/>
                      <a:pt x="1497" y="6036"/>
                      <a:pt x="1658" y="6009"/>
                    </a:cubicBezTo>
                    <a:cubicBezTo>
                      <a:pt x="2880" y="5806"/>
                      <a:pt x="4072" y="5341"/>
                      <a:pt x="5090" y="4643"/>
                    </a:cubicBezTo>
                    <a:lnTo>
                      <a:pt x="5090" y="4643"/>
                    </a:lnTo>
                    <a:cubicBezTo>
                      <a:pt x="4072" y="5690"/>
                      <a:pt x="3403" y="6998"/>
                      <a:pt x="3141" y="8452"/>
                    </a:cubicBezTo>
                    <a:cubicBezTo>
                      <a:pt x="3083" y="8714"/>
                      <a:pt x="3083" y="9005"/>
                      <a:pt x="3112" y="9266"/>
                    </a:cubicBezTo>
                    <a:cubicBezTo>
                      <a:pt x="3171" y="9557"/>
                      <a:pt x="3345" y="9819"/>
                      <a:pt x="3578" y="9964"/>
                    </a:cubicBezTo>
                    <a:cubicBezTo>
                      <a:pt x="3709" y="10023"/>
                      <a:pt x="3854" y="10052"/>
                      <a:pt x="3999" y="10052"/>
                    </a:cubicBezTo>
                    <a:cubicBezTo>
                      <a:pt x="4145" y="10052"/>
                      <a:pt x="4290" y="10023"/>
                      <a:pt x="4421" y="9964"/>
                    </a:cubicBezTo>
                    <a:cubicBezTo>
                      <a:pt x="4683" y="9819"/>
                      <a:pt x="4915" y="9645"/>
                      <a:pt x="5119" y="9412"/>
                    </a:cubicBezTo>
                    <a:cubicBezTo>
                      <a:pt x="6166" y="8307"/>
                      <a:pt x="6835" y="6853"/>
                      <a:pt x="6951" y="5312"/>
                    </a:cubicBezTo>
                    <a:cubicBezTo>
                      <a:pt x="7271" y="6184"/>
                      <a:pt x="7794" y="6940"/>
                      <a:pt x="8521" y="7522"/>
                    </a:cubicBezTo>
                    <a:cubicBezTo>
                      <a:pt x="8715" y="7739"/>
                      <a:pt x="8988" y="7856"/>
                      <a:pt x="9276" y="7856"/>
                    </a:cubicBezTo>
                    <a:cubicBezTo>
                      <a:pt x="9334" y="7856"/>
                      <a:pt x="9393" y="7851"/>
                      <a:pt x="9452" y="7842"/>
                    </a:cubicBezTo>
                    <a:cubicBezTo>
                      <a:pt x="9714" y="7754"/>
                      <a:pt x="9888" y="7522"/>
                      <a:pt x="9946" y="7260"/>
                    </a:cubicBezTo>
                    <a:cubicBezTo>
                      <a:pt x="9975" y="6998"/>
                      <a:pt x="9975" y="6736"/>
                      <a:pt x="9888" y="6475"/>
                    </a:cubicBezTo>
                    <a:cubicBezTo>
                      <a:pt x="9597" y="5253"/>
                      <a:pt x="8929" y="4177"/>
                      <a:pt x="7969" y="3392"/>
                    </a:cubicBezTo>
                    <a:cubicBezTo>
                      <a:pt x="8725" y="3305"/>
                      <a:pt x="9452" y="2985"/>
                      <a:pt x="10034" y="2491"/>
                    </a:cubicBezTo>
                    <a:cubicBezTo>
                      <a:pt x="10266" y="2287"/>
                      <a:pt x="10499" y="1996"/>
                      <a:pt x="10412" y="1705"/>
                    </a:cubicBezTo>
                    <a:cubicBezTo>
                      <a:pt x="10354" y="1531"/>
                      <a:pt x="10179" y="1386"/>
                      <a:pt x="9975" y="1357"/>
                    </a:cubicBezTo>
                    <a:cubicBezTo>
                      <a:pt x="9874" y="1327"/>
                      <a:pt x="9779" y="1313"/>
                      <a:pt x="9685" y="1313"/>
                    </a:cubicBezTo>
                    <a:cubicBezTo>
                      <a:pt x="9590" y="1313"/>
                      <a:pt x="9496" y="1327"/>
                      <a:pt x="9394" y="1357"/>
                    </a:cubicBezTo>
                    <a:cubicBezTo>
                      <a:pt x="8870" y="1415"/>
                      <a:pt x="8376" y="1531"/>
                      <a:pt x="7882" y="1705"/>
                    </a:cubicBezTo>
                    <a:cubicBezTo>
                      <a:pt x="7475" y="1851"/>
                      <a:pt x="6980" y="2258"/>
                      <a:pt x="6544" y="2258"/>
                    </a:cubicBezTo>
                    <a:cubicBezTo>
                      <a:pt x="6079" y="2258"/>
                      <a:pt x="5962" y="1618"/>
                      <a:pt x="5759" y="1327"/>
                    </a:cubicBezTo>
                    <a:cubicBezTo>
                      <a:pt x="5468" y="891"/>
                      <a:pt x="5119" y="542"/>
                      <a:pt x="4712" y="281"/>
                    </a:cubicBezTo>
                    <a:cubicBezTo>
                      <a:pt x="4537" y="135"/>
                      <a:pt x="4334" y="48"/>
                      <a:pt x="4130" y="19"/>
                    </a:cubicBezTo>
                    <a:cubicBezTo>
                      <a:pt x="4080" y="6"/>
                      <a:pt x="4032" y="1"/>
                      <a:pt x="3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5400000">
                <a:off x="1459643" y="314107"/>
                <a:ext cx="249260" cy="92288"/>
              </a:xfrm>
              <a:custGeom>
                <a:rect b="b" l="l" r="r" t="t"/>
                <a:pathLst>
                  <a:path extrusionOk="0" h="2240" w="6050">
                    <a:moveTo>
                      <a:pt x="6049" y="0"/>
                    </a:moveTo>
                    <a:lnTo>
                      <a:pt x="6049" y="0"/>
                    </a:lnTo>
                    <a:cubicBezTo>
                      <a:pt x="5002" y="291"/>
                      <a:pt x="3984" y="640"/>
                      <a:pt x="2996" y="1018"/>
                    </a:cubicBezTo>
                    <a:cubicBezTo>
                      <a:pt x="1978" y="1396"/>
                      <a:pt x="989" y="1774"/>
                      <a:pt x="0" y="2239"/>
                    </a:cubicBezTo>
                    <a:cubicBezTo>
                      <a:pt x="1018" y="1920"/>
                      <a:pt x="2065" y="1571"/>
                      <a:pt x="3054" y="1192"/>
                    </a:cubicBezTo>
                    <a:cubicBezTo>
                      <a:pt x="4043" y="814"/>
                      <a:pt x="5060" y="436"/>
                      <a:pt x="6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5400000">
                <a:off x="1515367" y="214055"/>
                <a:ext cx="191745" cy="206124"/>
              </a:xfrm>
              <a:custGeom>
                <a:rect b="b" l="l" r="r" t="t"/>
                <a:pathLst>
                  <a:path extrusionOk="0" h="5003" w="4654">
                    <a:moveTo>
                      <a:pt x="0" y="0"/>
                    </a:moveTo>
                    <a:cubicBezTo>
                      <a:pt x="262" y="87"/>
                      <a:pt x="524" y="233"/>
                      <a:pt x="727" y="436"/>
                    </a:cubicBezTo>
                    <a:cubicBezTo>
                      <a:pt x="931" y="611"/>
                      <a:pt x="1163" y="814"/>
                      <a:pt x="1367" y="1018"/>
                    </a:cubicBezTo>
                    <a:cubicBezTo>
                      <a:pt x="1803" y="1396"/>
                      <a:pt x="2210" y="1803"/>
                      <a:pt x="2588" y="2239"/>
                    </a:cubicBezTo>
                    <a:cubicBezTo>
                      <a:pt x="3345" y="3083"/>
                      <a:pt x="4042" y="4013"/>
                      <a:pt x="4653" y="5002"/>
                    </a:cubicBezTo>
                    <a:cubicBezTo>
                      <a:pt x="4159" y="3955"/>
                      <a:pt x="3519" y="2966"/>
                      <a:pt x="2734" y="2094"/>
                    </a:cubicBezTo>
                    <a:cubicBezTo>
                      <a:pt x="2356" y="1658"/>
                      <a:pt x="1920" y="1251"/>
                      <a:pt x="1483" y="902"/>
                    </a:cubicBezTo>
                    <a:cubicBezTo>
                      <a:pt x="1251" y="727"/>
                      <a:pt x="1018" y="524"/>
                      <a:pt x="785" y="349"/>
                    </a:cubicBezTo>
                    <a:cubicBezTo>
                      <a:pt x="553" y="175"/>
                      <a:pt x="291" y="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5400000">
                <a:off x="1522561" y="146962"/>
                <a:ext cx="76714" cy="395438"/>
              </a:xfrm>
              <a:custGeom>
                <a:rect b="b" l="l" r="r" t="t"/>
                <a:pathLst>
                  <a:path extrusionOk="0" h="9598" w="1862">
                    <a:moveTo>
                      <a:pt x="1861" y="0"/>
                    </a:moveTo>
                    <a:lnTo>
                      <a:pt x="1861" y="0"/>
                    </a:lnTo>
                    <a:cubicBezTo>
                      <a:pt x="1774" y="815"/>
                      <a:pt x="1687" y="1629"/>
                      <a:pt x="1600" y="2443"/>
                    </a:cubicBezTo>
                    <a:cubicBezTo>
                      <a:pt x="1483" y="3228"/>
                      <a:pt x="1338" y="4043"/>
                      <a:pt x="1193" y="4857"/>
                    </a:cubicBezTo>
                    <a:cubicBezTo>
                      <a:pt x="1047" y="5642"/>
                      <a:pt x="873" y="6427"/>
                      <a:pt x="669" y="7242"/>
                    </a:cubicBezTo>
                    <a:cubicBezTo>
                      <a:pt x="466" y="8027"/>
                      <a:pt x="233" y="8812"/>
                      <a:pt x="0" y="9597"/>
                    </a:cubicBezTo>
                    <a:cubicBezTo>
                      <a:pt x="320" y="8812"/>
                      <a:pt x="582" y="8056"/>
                      <a:pt x="785" y="7271"/>
                    </a:cubicBezTo>
                    <a:cubicBezTo>
                      <a:pt x="1018" y="6485"/>
                      <a:pt x="1222" y="5671"/>
                      <a:pt x="1367" y="4886"/>
                    </a:cubicBezTo>
                    <a:cubicBezTo>
                      <a:pt x="1542" y="4072"/>
                      <a:pt x="1658" y="3257"/>
                      <a:pt x="1745" y="2443"/>
                    </a:cubicBezTo>
                    <a:cubicBezTo>
                      <a:pt x="1803" y="1629"/>
                      <a:pt x="1861" y="815"/>
                      <a:pt x="1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8"/>
            <p:cNvGrpSpPr/>
            <p:nvPr/>
          </p:nvGrpSpPr>
          <p:grpSpPr>
            <a:xfrm>
              <a:off x="539209" y="1248068"/>
              <a:ext cx="403089" cy="533250"/>
              <a:chOff x="559722" y="1026593"/>
              <a:chExt cx="403089" cy="533250"/>
            </a:xfrm>
          </p:grpSpPr>
          <p:sp>
            <p:nvSpPr>
              <p:cNvPr id="206" name="Google Shape;206;p8"/>
              <p:cNvSpPr/>
              <p:nvPr/>
            </p:nvSpPr>
            <p:spPr>
              <a:xfrm rot="-5400000">
                <a:off x="498639" y="1188365"/>
                <a:ext cx="485295" cy="161751"/>
              </a:xfrm>
              <a:custGeom>
                <a:rect b="b" l="l" r="r" t="t"/>
                <a:pathLst>
                  <a:path extrusionOk="0" h="3926" w="11779">
                    <a:moveTo>
                      <a:pt x="11778" y="0"/>
                    </a:moveTo>
                    <a:lnTo>
                      <a:pt x="11778" y="0"/>
                    </a:lnTo>
                    <a:cubicBezTo>
                      <a:pt x="10760" y="204"/>
                      <a:pt x="9742" y="436"/>
                      <a:pt x="8754" y="727"/>
                    </a:cubicBezTo>
                    <a:cubicBezTo>
                      <a:pt x="7736" y="989"/>
                      <a:pt x="6747" y="1280"/>
                      <a:pt x="5758" y="1629"/>
                    </a:cubicBezTo>
                    <a:cubicBezTo>
                      <a:pt x="4770" y="1949"/>
                      <a:pt x="3810" y="2297"/>
                      <a:pt x="2850" y="2676"/>
                    </a:cubicBezTo>
                    <a:cubicBezTo>
                      <a:pt x="1861" y="3054"/>
                      <a:pt x="931" y="3461"/>
                      <a:pt x="0" y="3926"/>
                    </a:cubicBezTo>
                    <a:cubicBezTo>
                      <a:pt x="989" y="3664"/>
                      <a:pt x="1978" y="3344"/>
                      <a:pt x="2967" y="3054"/>
                    </a:cubicBezTo>
                    <a:cubicBezTo>
                      <a:pt x="3955" y="2763"/>
                      <a:pt x="4944" y="2443"/>
                      <a:pt x="5933" y="2094"/>
                    </a:cubicBezTo>
                    <a:cubicBezTo>
                      <a:pt x="6922" y="1774"/>
                      <a:pt x="7910" y="1454"/>
                      <a:pt x="8870" y="1105"/>
                    </a:cubicBezTo>
                    <a:cubicBezTo>
                      <a:pt x="9830" y="727"/>
                      <a:pt x="10818" y="407"/>
                      <a:pt x="11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rot="-5400000">
                <a:off x="610067" y="1091322"/>
                <a:ext cx="274433" cy="322308"/>
              </a:xfrm>
              <a:custGeom>
                <a:rect b="b" l="l" r="r" t="t"/>
                <a:pathLst>
                  <a:path extrusionOk="0" h="7823" w="6661">
                    <a:moveTo>
                      <a:pt x="1" y="0"/>
                    </a:moveTo>
                    <a:lnTo>
                      <a:pt x="1" y="0"/>
                    </a:lnTo>
                    <a:cubicBezTo>
                      <a:pt x="1106" y="465"/>
                      <a:pt x="2152" y="902"/>
                      <a:pt x="3170" y="1396"/>
                    </a:cubicBezTo>
                    <a:cubicBezTo>
                      <a:pt x="4157" y="1862"/>
                      <a:pt x="5117" y="2379"/>
                      <a:pt x="6052" y="2899"/>
                    </a:cubicBezTo>
                    <a:lnTo>
                      <a:pt x="6052" y="2899"/>
                    </a:lnTo>
                    <a:cubicBezTo>
                      <a:pt x="5698" y="3703"/>
                      <a:pt x="5321" y="4483"/>
                      <a:pt x="4944" y="5264"/>
                    </a:cubicBezTo>
                    <a:cubicBezTo>
                      <a:pt x="4508" y="6136"/>
                      <a:pt x="4072" y="6979"/>
                      <a:pt x="3607" y="7823"/>
                    </a:cubicBezTo>
                    <a:cubicBezTo>
                      <a:pt x="4217" y="7067"/>
                      <a:pt x="4770" y="6282"/>
                      <a:pt x="5264" y="5467"/>
                    </a:cubicBezTo>
                    <a:cubicBezTo>
                      <a:pt x="5759" y="4624"/>
                      <a:pt x="6195" y="3781"/>
                      <a:pt x="6573" y="2908"/>
                    </a:cubicBezTo>
                    <a:lnTo>
                      <a:pt x="6660" y="2705"/>
                    </a:lnTo>
                    <a:lnTo>
                      <a:pt x="6486" y="2588"/>
                    </a:lnTo>
                    <a:cubicBezTo>
                      <a:pt x="5468" y="1978"/>
                      <a:pt x="4421" y="1454"/>
                      <a:pt x="3345" y="1018"/>
                    </a:cubicBezTo>
                    <a:cubicBezTo>
                      <a:pt x="2269" y="582"/>
                      <a:pt x="1135" y="23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rot="-5400000">
                <a:off x="764026" y="1232103"/>
                <a:ext cx="112682" cy="168961"/>
              </a:xfrm>
              <a:custGeom>
                <a:rect b="b" l="l" r="r" t="t"/>
                <a:pathLst>
                  <a:path extrusionOk="0" h="4101" w="2735">
                    <a:moveTo>
                      <a:pt x="2734" y="0"/>
                    </a:moveTo>
                    <a:lnTo>
                      <a:pt x="2734" y="0"/>
                    </a:lnTo>
                    <a:cubicBezTo>
                      <a:pt x="2443" y="291"/>
                      <a:pt x="2153" y="582"/>
                      <a:pt x="1891" y="931"/>
                    </a:cubicBezTo>
                    <a:cubicBezTo>
                      <a:pt x="1629" y="1251"/>
                      <a:pt x="1397" y="1571"/>
                      <a:pt x="1164" y="1920"/>
                    </a:cubicBezTo>
                    <a:cubicBezTo>
                      <a:pt x="931" y="2239"/>
                      <a:pt x="728" y="2617"/>
                      <a:pt x="524" y="2966"/>
                    </a:cubicBezTo>
                    <a:cubicBezTo>
                      <a:pt x="321" y="3315"/>
                      <a:pt x="146" y="3693"/>
                      <a:pt x="1" y="4101"/>
                    </a:cubicBezTo>
                    <a:cubicBezTo>
                      <a:pt x="321" y="3810"/>
                      <a:pt x="582" y="3519"/>
                      <a:pt x="873" y="3199"/>
                    </a:cubicBezTo>
                    <a:cubicBezTo>
                      <a:pt x="1106" y="2879"/>
                      <a:pt x="1367" y="2530"/>
                      <a:pt x="1600" y="2210"/>
                    </a:cubicBezTo>
                    <a:cubicBezTo>
                      <a:pt x="1804" y="1890"/>
                      <a:pt x="2036" y="1512"/>
                      <a:pt x="2240" y="1163"/>
                    </a:cubicBezTo>
                    <a:cubicBezTo>
                      <a:pt x="2443" y="785"/>
                      <a:pt x="2589" y="407"/>
                      <a:pt x="2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5400000">
                <a:off x="608272" y="1368697"/>
                <a:ext cx="207318" cy="67115"/>
              </a:xfrm>
              <a:custGeom>
                <a:rect b="b" l="l" r="r" t="t"/>
                <a:pathLst>
                  <a:path extrusionOk="0" h="1629" w="5032">
                    <a:moveTo>
                      <a:pt x="1" y="0"/>
                    </a:moveTo>
                    <a:lnTo>
                      <a:pt x="1" y="0"/>
                    </a:lnTo>
                    <a:cubicBezTo>
                      <a:pt x="379" y="233"/>
                      <a:pt x="786" y="437"/>
                      <a:pt x="1193" y="582"/>
                    </a:cubicBezTo>
                    <a:cubicBezTo>
                      <a:pt x="1600" y="756"/>
                      <a:pt x="2007" y="902"/>
                      <a:pt x="2443" y="1047"/>
                    </a:cubicBezTo>
                    <a:cubicBezTo>
                      <a:pt x="2851" y="1193"/>
                      <a:pt x="3287" y="1309"/>
                      <a:pt x="3694" y="1425"/>
                    </a:cubicBezTo>
                    <a:cubicBezTo>
                      <a:pt x="4130" y="1513"/>
                      <a:pt x="4566" y="1600"/>
                      <a:pt x="5032" y="1629"/>
                    </a:cubicBezTo>
                    <a:cubicBezTo>
                      <a:pt x="4625" y="1425"/>
                      <a:pt x="4246" y="1222"/>
                      <a:pt x="3839" y="1047"/>
                    </a:cubicBezTo>
                    <a:cubicBezTo>
                      <a:pt x="3432" y="873"/>
                      <a:pt x="2996" y="727"/>
                      <a:pt x="2589" y="582"/>
                    </a:cubicBezTo>
                    <a:cubicBezTo>
                      <a:pt x="2182" y="437"/>
                      <a:pt x="1746" y="320"/>
                      <a:pt x="1309" y="233"/>
                    </a:cubicBezTo>
                    <a:cubicBezTo>
                      <a:pt x="873" y="117"/>
                      <a:pt x="437" y="2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882821" y="1195871"/>
                <a:ext cx="83183" cy="76797"/>
              </a:xfrm>
              <a:custGeom>
                <a:rect b="b" l="l" r="r" t="t"/>
                <a:pathLst>
                  <a:path extrusionOk="0" h="1864" w="2019">
                    <a:moveTo>
                      <a:pt x="1051" y="0"/>
                    </a:moveTo>
                    <a:cubicBezTo>
                      <a:pt x="838" y="0"/>
                      <a:pt x="620" y="78"/>
                      <a:pt x="436" y="253"/>
                    </a:cubicBezTo>
                    <a:cubicBezTo>
                      <a:pt x="58" y="573"/>
                      <a:pt x="0" y="1125"/>
                      <a:pt x="320" y="1503"/>
                    </a:cubicBezTo>
                    <a:cubicBezTo>
                      <a:pt x="514" y="1751"/>
                      <a:pt x="780" y="1863"/>
                      <a:pt x="1042" y="1863"/>
                    </a:cubicBezTo>
                    <a:cubicBezTo>
                      <a:pt x="1488" y="1863"/>
                      <a:pt x="1923" y="1540"/>
                      <a:pt x="1978" y="1009"/>
                    </a:cubicBezTo>
                    <a:cubicBezTo>
                      <a:pt x="2018" y="419"/>
                      <a:pt x="1547" y="0"/>
                      <a:pt x="1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874581" y="1338212"/>
                <a:ext cx="84048" cy="76426"/>
              </a:xfrm>
              <a:custGeom>
                <a:rect b="b" l="l" r="r" t="t"/>
                <a:pathLst>
                  <a:path extrusionOk="0" h="1855" w="2040">
                    <a:moveTo>
                      <a:pt x="1062" y="1"/>
                    </a:moveTo>
                    <a:cubicBezTo>
                      <a:pt x="855" y="1"/>
                      <a:pt x="644" y="73"/>
                      <a:pt x="466" y="234"/>
                    </a:cubicBezTo>
                    <a:cubicBezTo>
                      <a:pt x="59" y="554"/>
                      <a:pt x="1" y="1107"/>
                      <a:pt x="320" y="1485"/>
                    </a:cubicBezTo>
                    <a:cubicBezTo>
                      <a:pt x="519" y="1738"/>
                      <a:pt x="792" y="1854"/>
                      <a:pt x="1060" y="1854"/>
                    </a:cubicBezTo>
                    <a:cubicBezTo>
                      <a:pt x="1500" y="1854"/>
                      <a:pt x="1924" y="1543"/>
                      <a:pt x="1978" y="1020"/>
                    </a:cubicBezTo>
                    <a:cubicBezTo>
                      <a:pt x="2040" y="423"/>
                      <a:pt x="1563" y="1"/>
                      <a:pt x="10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556302" y="1363817"/>
                <a:ext cx="83224" cy="76385"/>
              </a:xfrm>
              <a:custGeom>
                <a:rect b="b" l="l" r="r" t="t"/>
                <a:pathLst>
                  <a:path extrusionOk="0" h="1854" w="2020">
                    <a:moveTo>
                      <a:pt x="1047" y="0"/>
                    </a:moveTo>
                    <a:cubicBezTo>
                      <a:pt x="839" y="0"/>
                      <a:pt x="624" y="72"/>
                      <a:pt x="437" y="234"/>
                    </a:cubicBezTo>
                    <a:cubicBezTo>
                      <a:pt x="59" y="525"/>
                      <a:pt x="1" y="1106"/>
                      <a:pt x="321" y="1484"/>
                    </a:cubicBezTo>
                    <a:cubicBezTo>
                      <a:pt x="508" y="1738"/>
                      <a:pt x="779" y="1854"/>
                      <a:pt x="1048" y="1854"/>
                    </a:cubicBezTo>
                    <a:cubicBezTo>
                      <a:pt x="1489" y="1854"/>
                      <a:pt x="1924" y="1543"/>
                      <a:pt x="1978" y="1019"/>
                    </a:cubicBezTo>
                    <a:cubicBezTo>
                      <a:pt x="2020" y="422"/>
                      <a:pt x="1551" y="0"/>
                      <a:pt x="10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400000">
                <a:off x="640944" y="1479606"/>
                <a:ext cx="84089" cy="76385"/>
              </a:xfrm>
              <a:custGeom>
                <a:rect b="b" l="l" r="r" t="t"/>
                <a:pathLst>
                  <a:path extrusionOk="0" h="1854" w="2041">
                    <a:moveTo>
                      <a:pt x="1052" y="0"/>
                    </a:moveTo>
                    <a:cubicBezTo>
                      <a:pt x="841" y="0"/>
                      <a:pt x="624" y="72"/>
                      <a:pt x="437" y="234"/>
                    </a:cubicBezTo>
                    <a:cubicBezTo>
                      <a:pt x="59" y="554"/>
                      <a:pt x="1" y="1106"/>
                      <a:pt x="321" y="1484"/>
                    </a:cubicBezTo>
                    <a:cubicBezTo>
                      <a:pt x="519" y="1738"/>
                      <a:pt x="793" y="1853"/>
                      <a:pt x="1061" y="1853"/>
                    </a:cubicBezTo>
                    <a:cubicBezTo>
                      <a:pt x="1500" y="1853"/>
                      <a:pt x="1924" y="1543"/>
                      <a:pt x="1979" y="1019"/>
                    </a:cubicBezTo>
                    <a:cubicBezTo>
                      <a:pt x="2040" y="422"/>
                      <a:pt x="1563" y="0"/>
                      <a:pt x="10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5400000">
                <a:off x="784707" y="1477196"/>
                <a:ext cx="84048" cy="76385"/>
              </a:xfrm>
              <a:custGeom>
                <a:rect b="b" l="l" r="r" t="t"/>
                <a:pathLst>
                  <a:path extrusionOk="0" h="1854" w="2040">
                    <a:moveTo>
                      <a:pt x="1051" y="1"/>
                    </a:moveTo>
                    <a:cubicBezTo>
                      <a:pt x="840" y="1"/>
                      <a:pt x="623" y="73"/>
                      <a:pt x="436" y="234"/>
                    </a:cubicBezTo>
                    <a:cubicBezTo>
                      <a:pt x="58" y="554"/>
                      <a:pt x="0" y="1107"/>
                      <a:pt x="320" y="1485"/>
                    </a:cubicBezTo>
                    <a:cubicBezTo>
                      <a:pt x="507" y="1738"/>
                      <a:pt x="778" y="1854"/>
                      <a:pt x="1047" y="1854"/>
                    </a:cubicBezTo>
                    <a:cubicBezTo>
                      <a:pt x="1488" y="1854"/>
                      <a:pt x="1923" y="1543"/>
                      <a:pt x="1978" y="1020"/>
                    </a:cubicBezTo>
                    <a:cubicBezTo>
                      <a:pt x="2039" y="423"/>
                      <a:pt x="1562"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8"/>
            <p:cNvGrpSpPr/>
            <p:nvPr/>
          </p:nvGrpSpPr>
          <p:grpSpPr>
            <a:xfrm flipH="1" rot="-5400000">
              <a:off x="330900" y="80358"/>
              <a:ext cx="887851" cy="1091534"/>
              <a:chOff x="254705" y="156553"/>
              <a:chExt cx="887851" cy="1091534"/>
            </a:xfrm>
          </p:grpSpPr>
          <p:sp>
            <p:nvSpPr>
              <p:cNvPr id="216" name="Google Shape;216;p8"/>
              <p:cNvSpPr/>
              <p:nvPr/>
            </p:nvSpPr>
            <p:spPr>
              <a:xfrm rot="-5400000">
                <a:off x="472952" y="473886"/>
                <a:ext cx="535600" cy="420940"/>
              </a:xfrm>
              <a:custGeom>
                <a:rect b="b" l="l" r="r" t="t"/>
                <a:pathLst>
                  <a:path extrusionOk="0" h="10217" w="13000">
                    <a:moveTo>
                      <a:pt x="12884" y="0"/>
                    </a:moveTo>
                    <a:lnTo>
                      <a:pt x="12884" y="0"/>
                    </a:lnTo>
                    <a:cubicBezTo>
                      <a:pt x="11895" y="698"/>
                      <a:pt x="10848" y="1309"/>
                      <a:pt x="9743" y="1862"/>
                    </a:cubicBezTo>
                    <a:cubicBezTo>
                      <a:pt x="8667" y="2385"/>
                      <a:pt x="7533" y="2850"/>
                      <a:pt x="6428" y="3316"/>
                    </a:cubicBezTo>
                    <a:cubicBezTo>
                      <a:pt x="4218" y="4304"/>
                      <a:pt x="1949" y="5555"/>
                      <a:pt x="611" y="7591"/>
                    </a:cubicBezTo>
                    <a:cubicBezTo>
                      <a:pt x="292" y="8085"/>
                      <a:pt x="1" y="8725"/>
                      <a:pt x="204" y="9306"/>
                    </a:cubicBezTo>
                    <a:cubicBezTo>
                      <a:pt x="408" y="9743"/>
                      <a:pt x="815" y="10062"/>
                      <a:pt x="1309" y="10179"/>
                    </a:cubicBezTo>
                    <a:cubicBezTo>
                      <a:pt x="1502" y="10203"/>
                      <a:pt x="1700" y="10217"/>
                      <a:pt x="1901" y="10217"/>
                    </a:cubicBezTo>
                    <a:cubicBezTo>
                      <a:pt x="2184" y="10217"/>
                      <a:pt x="2474" y="10189"/>
                      <a:pt x="2763" y="10121"/>
                    </a:cubicBezTo>
                    <a:cubicBezTo>
                      <a:pt x="5148" y="9626"/>
                      <a:pt x="7358" y="8463"/>
                      <a:pt x="9103" y="6776"/>
                    </a:cubicBezTo>
                    <a:cubicBezTo>
                      <a:pt x="10150" y="5788"/>
                      <a:pt x="11022" y="4653"/>
                      <a:pt x="11691" y="3403"/>
                    </a:cubicBezTo>
                    <a:cubicBezTo>
                      <a:pt x="12040" y="2763"/>
                      <a:pt x="12331" y="2123"/>
                      <a:pt x="12593" y="1454"/>
                    </a:cubicBezTo>
                    <a:cubicBezTo>
                      <a:pt x="12738" y="989"/>
                      <a:pt x="13000" y="466"/>
                      <a:pt x="12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5400000">
                <a:off x="38404" y="812273"/>
                <a:ext cx="670860" cy="200768"/>
              </a:xfrm>
              <a:custGeom>
                <a:rect b="b" l="l" r="r" t="t"/>
                <a:pathLst>
                  <a:path extrusionOk="0" h="4873" w="16283">
                    <a:moveTo>
                      <a:pt x="4928" y="0"/>
                    </a:moveTo>
                    <a:cubicBezTo>
                      <a:pt x="3874" y="0"/>
                      <a:pt x="2834" y="181"/>
                      <a:pt x="1833" y="535"/>
                    </a:cubicBezTo>
                    <a:cubicBezTo>
                      <a:pt x="1106" y="796"/>
                      <a:pt x="321" y="1262"/>
                      <a:pt x="146" y="2018"/>
                    </a:cubicBezTo>
                    <a:cubicBezTo>
                      <a:pt x="1" y="2774"/>
                      <a:pt x="350" y="3530"/>
                      <a:pt x="1019" y="3908"/>
                    </a:cubicBezTo>
                    <a:cubicBezTo>
                      <a:pt x="1658" y="4286"/>
                      <a:pt x="2385" y="4519"/>
                      <a:pt x="3142" y="4577"/>
                    </a:cubicBezTo>
                    <a:cubicBezTo>
                      <a:pt x="4473" y="4760"/>
                      <a:pt x="5828" y="4872"/>
                      <a:pt x="7186" y="4872"/>
                    </a:cubicBezTo>
                    <a:cubicBezTo>
                      <a:pt x="7340" y="4872"/>
                      <a:pt x="7495" y="4871"/>
                      <a:pt x="7649" y="4868"/>
                    </a:cubicBezTo>
                    <a:cubicBezTo>
                      <a:pt x="10092" y="4868"/>
                      <a:pt x="13029" y="4635"/>
                      <a:pt x="15268" y="3530"/>
                    </a:cubicBezTo>
                    <a:cubicBezTo>
                      <a:pt x="15472" y="3443"/>
                      <a:pt x="16199" y="3123"/>
                      <a:pt x="16257" y="2861"/>
                    </a:cubicBezTo>
                    <a:cubicBezTo>
                      <a:pt x="16283" y="2720"/>
                      <a:pt x="16139" y="2681"/>
                      <a:pt x="15951" y="2681"/>
                    </a:cubicBezTo>
                    <a:cubicBezTo>
                      <a:pt x="15711" y="2681"/>
                      <a:pt x="15399" y="2745"/>
                      <a:pt x="15268" y="2745"/>
                    </a:cubicBezTo>
                    <a:cubicBezTo>
                      <a:pt x="13989" y="2687"/>
                      <a:pt x="12709" y="2396"/>
                      <a:pt x="11517" y="1901"/>
                    </a:cubicBezTo>
                    <a:cubicBezTo>
                      <a:pt x="9830" y="1262"/>
                      <a:pt x="8202" y="447"/>
                      <a:pt x="6457" y="127"/>
                    </a:cubicBezTo>
                    <a:cubicBezTo>
                      <a:pt x="5946" y="42"/>
                      <a:pt x="5435" y="0"/>
                      <a:pt x="49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722563" y="40952"/>
                <a:ext cx="210944" cy="629042"/>
              </a:xfrm>
              <a:custGeom>
                <a:rect b="b" l="l" r="r" t="t"/>
                <a:pathLst>
                  <a:path extrusionOk="0" h="15268" w="5120">
                    <a:moveTo>
                      <a:pt x="3985" y="0"/>
                    </a:moveTo>
                    <a:cubicBezTo>
                      <a:pt x="3723" y="117"/>
                      <a:pt x="3549" y="553"/>
                      <a:pt x="3433" y="785"/>
                    </a:cubicBezTo>
                    <a:cubicBezTo>
                      <a:pt x="3142" y="1280"/>
                      <a:pt x="2880" y="1774"/>
                      <a:pt x="2589" y="2298"/>
                    </a:cubicBezTo>
                    <a:cubicBezTo>
                      <a:pt x="1891" y="3577"/>
                      <a:pt x="1339" y="4915"/>
                      <a:pt x="873" y="6311"/>
                    </a:cubicBezTo>
                    <a:cubicBezTo>
                      <a:pt x="234" y="8317"/>
                      <a:pt x="1" y="10440"/>
                      <a:pt x="205" y="12534"/>
                    </a:cubicBezTo>
                    <a:cubicBezTo>
                      <a:pt x="234" y="13174"/>
                      <a:pt x="408" y="13785"/>
                      <a:pt x="728" y="14337"/>
                    </a:cubicBezTo>
                    <a:cubicBezTo>
                      <a:pt x="1048" y="14919"/>
                      <a:pt x="1659" y="15268"/>
                      <a:pt x="2298" y="15268"/>
                    </a:cubicBezTo>
                    <a:cubicBezTo>
                      <a:pt x="3084" y="15239"/>
                      <a:pt x="3694" y="14599"/>
                      <a:pt x="4072" y="13930"/>
                    </a:cubicBezTo>
                    <a:cubicBezTo>
                      <a:pt x="4799" y="12476"/>
                      <a:pt x="5119" y="10877"/>
                      <a:pt x="5003" y="9277"/>
                    </a:cubicBezTo>
                    <a:cubicBezTo>
                      <a:pt x="4858" y="7707"/>
                      <a:pt x="4625" y="6107"/>
                      <a:pt x="4305" y="4566"/>
                    </a:cubicBezTo>
                    <a:cubicBezTo>
                      <a:pt x="4131" y="3723"/>
                      <a:pt x="4043" y="2908"/>
                      <a:pt x="3985" y="2065"/>
                    </a:cubicBezTo>
                    <a:cubicBezTo>
                      <a:pt x="3956" y="1454"/>
                      <a:pt x="4160" y="524"/>
                      <a:pt x="39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5400000">
                <a:off x="180420" y="338645"/>
                <a:ext cx="795613" cy="560773"/>
              </a:xfrm>
              <a:custGeom>
                <a:rect b="b" l="l" r="r" t="t"/>
                <a:pathLst>
                  <a:path extrusionOk="0" h="13611" w="19311">
                    <a:moveTo>
                      <a:pt x="19310" y="1"/>
                    </a:moveTo>
                    <a:lnTo>
                      <a:pt x="18234" y="902"/>
                    </a:lnTo>
                    <a:cubicBezTo>
                      <a:pt x="18089" y="990"/>
                      <a:pt x="17972" y="1048"/>
                      <a:pt x="17827" y="1106"/>
                    </a:cubicBezTo>
                    <a:cubicBezTo>
                      <a:pt x="17653" y="1164"/>
                      <a:pt x="17478" y="1222"/>
                      <a:pt x="17304" y="1280"/>
                    </a:cubicBezTo>
                    <a:cubicBezTo>
                      <a:pt x="16955" y="1368"/>
                      <a:pt x="16577" y="1455"/>
                      <a:pt x="16199" y="1542"/>
                    </a:cubicBezTo>
                    <a:cubicBezTo>
                      <a:pt x="15472" y="1687"/>
                      <a:pt x="14686" y="1804"/>
                      <a:pt x="13930" y="1891"/>
                    </a:cubicBezTo>
                    <a:cubicBezTo>
                      <a:pt x="12389" y="2095"/>
                      <a:pt x="10848" y="2211"/>
                      <a:pt x="9306" y="2327"/>
                    </a:cubicBezTo>
                    <a:cubicBezTo>
                      <a:pt x="7765" y="2444"/>
                      <a:pt x="6195" y="2502"/>
                      <a:pt x="4653" y="2531"/>
                    </a:cubicBezTo>
                    <a:cubicBezTo>
                      <a:pt x="4140" y="2550"/>
                      <a:pt x="3623" y="2560"/>
                      <a:pt x="3105" y="2560"/>
                    </a:cubicBezTo>
                    <a:cubicBezTo>
                      <a:pt x="2068" y="2560"/>
                      <a:pt x="1028" y="2521"/>
                      <a:pt x="0" y="2444"/>
                    </a:cubicBezTo>
                    <a:lnTo>
                      <a:pt x="0" y="2444"/>
                    </a:lnTo>
                    <a:cubicBezTo>
                      <a:pt x="757" y="2618"/>
                      <a:pt x="1542" y="2734"/>
                      <a:pt x="2298" y="2822"/>
                    </a:cubicBezTo>
                    <a:cubicBezTo>
                      <a:pt x="3083" y="2909"/>
                      <a:pt x="3868" y="2967"/>
                      <a:pt x="4653" y="2996"/>
                    </a:cubicBezTo>
                    <a:cubicBezTo>
                      <a:pt x="5518" y="3044"/>
                      <a:pt x="6374" y="3066"/>
                      <a:pt x="7230" y="3066"/>
                    </a:cubicBezTo>
                    <a:cubicBezTo>
                      <a:pt x="7930" y="3066"/>
                      <a:pt x="8630" y="3051"/>
                      <a:pt x="9335" y="3025"/>
                    </a:cubicBezTo>
                    <a:cubicBezTo>
                      <a:pt x="10906" y="2967"/>
                      <a:pt x="12476" y="2880"/>
                      <a:pt x="14017" y="2676"/>
                    </a:cubicBezTo>
                    <a:cubicBezTo>
                      <a:pt x="14803" y="2589"/>
                      <a:pt x="15588" y="2473"/>
                      <a:pt x="16373" y="2327"/>
                    </a:cubicBezTo>
                    <a:cubicBezTo>
                      <a:pt x="16751" y="2240"/>
                      <a:pt x="17158" y="2153"/>
                      <a:pt x="17536" y="2036"/>
                    </a:cubicBezTo>
                    <a:cubicBezTo>
                      <a:pt x="17635" y="2008"/>
                      <a:pt x="17726" y="1980"/>
                      <a:pt x="17817" y="1949"/>
                    </a:cubicBezTo>
                    <a:lnTo>
                      <a:pt x="17817" y="1949"/>
                    </a:lnTo>
                    <a:cubicBezTo>
                      <a:pt x="17585" y="2668"/>
                      <a:pt x="17372" y="3392"/>
                      <a:pt x="17187" y="4130"/>
                    </a:cubicBezTo>
                    <a:cubicBezTo>
                      <a:pt x="16926" y="5148"/>
                      <a:pt x="16751" y="6195"/>
                      <a:pt x="16548" y="7242"/>
                    </a:cubicBezTo>
                    <a:cubicBezTo>
                      <a:pt x="16373" y="8289"/>
                      <a:pt x="16257" y="9365"/>
                      <a:pt x="16199" y="10412"/>
                    </a:cubicBezTo>
                    <a:cubicBezTo>
                      <a:pt x="16140" y="11488"/>
                      <a:pt x="16111" y="12535"/>
                      <a:pt x="16169" y="13611"/>
                    </a:cubicBezTo>
                    <a:cubicBezTo>
                      <a:pt x="16257" y="12535"/>
                      <a:pt x="16344" y="11517"/>
                      <a:pt x="16489" y="10470"/>
                    </a:cubicBezTo>
                    <a:cubicBezTo>
                      <a:pt x="16664" y="9423"/>
                      <a:pt x="16838" y="8376"/>
                      <a:pt x="17071" y="7358"/>
                    </a:cubicBezTo>
                    <a:cubicBezTo>
                      <a:pt x="17275" y="6340"/>
                      <a:pt x="17565" y="5323"/>
                      <a:pt x="17856" y="4305"/>
                    </a:cubicBezTo>
                    <a:cubicBezTo>
                      <a:pt x="18147" y="3287"/>
                      <a:pt x="18467" y="2298"/>
                      <a:pt x="18845" y="1309"/>
                    </a:cubicBezTo>
                    <a:lnTo>
                      <a:pt x="19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5400000">
                <a:off x="264305" y="146953"/>
                <a:ext cx="494853" cy="514052"/>
              </a:xfrm>
              <a:custGeom>
                <a:rect b="b" l="l" r="r" t="t"/>
                <a:pathLst>
                  <a:path extrusionOk="0" h="12477" w="12011">
                    <a:moveTo>
                      <a:pt x="12011" y="1"/>
                    </a:moveTo>
                    <a:lnTo>
                      <a:pt x="12011" y="1"/>
                    </a:lnTo>
                    <a:cubicBezTo>
                      <a:pt x="10702" y="699"/>
                      <a:pt x="9539" y="1600"/>
                      <a:pt x="8521" y="2647"/>
                    </a:cubicBezTo>
                    <a:cubicBezTo>
                      <a:pt x="7503" y="3694"/>
                      <a:pt x="6543" y="4799"/>
                      <a:pt x="5671" y="5962"/>
                    </a:cubicBezTo>
                    <a:cubicBezTo>
                      <a:pt x="4769" y="7126"/>
                      <a:pt x="3897" y="8260"/>
                      <a:pt x="2995" y="9365"/>
                    </a:cubicBezTo>
                    <a:cubicBezTo>
                      <a:pt x="2065" y="10470"/>
                      <a:pt x="1076" y="11517"/>
                      <a:pt x="0" y="12477"/>
                    </a:cubicBezTo>
                    <a:cubicBezTo>
                      <a:pt x="1280" y="11750"/>
                      <a:pt x="2443" y="10848"/>
                      <a:pt x="3461" y="9772"/>
                    </a:cubicBezTo>
                    <a:cubicBezTo>
                      <a:pt x="4450" y="8725"/>
                      <a:pt x="5409" y="7620"/>
                      <a:pt x="6311" y="6457"/>
                    </a:cubicBezTo>
                    <a:cubicBezTo>
                      <a:pt x="7183" y="5323"/>
                      <a:pt x="8056" y="4159"/>
                      <a:pt x="8986" y="3083"/>
                    </a:cubicBezTo>
                    <a:cubicBezTo>
                      <a:pt x="9888" y="1949"/>
                      <a:pt x="10905" y="931"/>
                      <a:pt x="1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8"/>
            <p:cNvGrpSpPr/>
            <p:nvPr/>
          </p:nvGrpSpPr>
          <p:grpSpPr>
            <a:xfrm rot="933143">
              <a:off x="1276418" y="924988"/>
              <a:ext cx="605914" cy="402516"/>
              <a:chOff x="2296577" y="3010047"/>
              <a:chExt cx="332495" cy="220942"/>
            </a:xfrm>
          </p:grpSpPr>
          <p:sp>
            <p:nvSpPr>
              <p:cNvPr id="222" name="Google Shape;222;p8"/>
              <p:cNvSpPr/>
              <p:nvPr/>
            </p:nvSpPr>
            <p:spPr>
              <a:xfrm rot="5400000">
                <a:off x="2494197" y="3070703"/>
                <a:ext cx="106047" cy="163705"/>
              </a:xfrm>
              <a:custGeom>
                <a:rect b="b" l="l" r="r" t="t"/>
                <a:pathLst>
                  <a:path extrusionOk="0" h="4310" w="2792">
                    <a:moveTo>
                      <a:pt x="2792" y="0"/>
                    </a:moveTo>
                    <a:lnTo>
                      <a:pt x="2792" y="0"/>
                    </a:lnTo>
                    <a:cubicBezTo>
                      <a:pt x="2414" y="291"/>
                      <a:pt x="2094" y="640"/>
                      <a:pt x="1774" y="989"/>
                    </a:cubicBezTo>
                    <a:cubicBezTo>
                      <a:pt x="1251" y="1629"/>
                      <a:pt x="785" y="2356"/>
                      <a:pt x="436" y="3112"/>
                    </a:cubicBezTo>
                    <a:cubicBezTo>
                      <a:pt x="320" y="3345"/>
                      <a:pt x="0" y="3897"/>
                      <a:pt x="87" y="4159"/>
                    </a:cubicBezTo>
                    <a:cubicBezTo>
                      <a:pt x="138" y="4268"/>
                      <a:pt x="222" y="4309"/>
                      <a:pt x="321" y="4309"/>
                    </a:cubicBezTo>
                    <a:cubicBezTo>
                      <a:pt x="564" y="4309"/>
                      <a:pt x="894" y="4059"/>
                      <a:pt x="1018" y="3955"/>
                    </a:cubicBezTo>
                    <a:cubicBezTo>
                      <a:pt x="2094" y="2909"/>
                      <a:pt x="2734" y="1484"/>
                      <a:pt x="27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rot="5400000">
                <a:off x="2485252" y="2962322"/>
                <a:ext cx="78472" cy="173922"/>
              </a:xfrm>
              <a:custGeom>
                <a:rect b="b" l="l" r="r" t="t"/>
                <a:pathLst>
                  <a:path extrusionOk="0" h="4579" w="2066">
                    <a:moveTo>
                      <a:pt x="452" y="1"/>
                    </a:moveTo>
                    <a:cubicBezTo>
                      <a:pt x="407" y="1"/>
                      <a:pt x="362" y="10"/>
                      <a:pt x="320" y="31"/>
                    </a:cubicBezTo>
                    <a:cubicBezTo>
                      <a:pt x="204" y="118"/>
                      <a:pt x="146" y="264"/>
                      <a:pt x="146" y="409"/>
                    </a:cubicBezTo>
                    <a:cubicBezTo>
                      <a:pt x="1" y="1688"/>
                      <a:pt x="350" y="2968"/>
                      <a:pt x="1077" y="4015"/>
                    </a:cubicBezTo>
                    <a:cubicBezTo>
                      <a:pt x="1210" y="4175"/>
                      <a:pt x="1513" y="4578"/>
                      <a:pt x="1742" y="4578"/>
                    </a:cubicBezTo>
                    <a:cubicBezTo>
                      <a:pt x="1763" y="4578"/>
                      <a:pt x="1784" y="4575"/>
                      <a:pt x="1804" y="4567"/>
                    </a:cubicBezTo>
                    <a:cubicBezTo>
                      <a:pt x="2065" y="4451"/>
                      <a:pt x="1891" y="3928"/>
                      <a:pt x="1862" y="3753"/>
                    </a:cubicBezTo>
                    <a:cubicBezTo>
                      <a:pt x="1775" y="2997"/>
                      <a:pt x="1600" y="2270"/>
                      <a:pt x="1367" y="1572"/>
                    </a:cubicBezTo>
                    <a:cubicBezTo>
                      <a:pt x="1222" y="1165"/>
                      <a:pt x="1077" y="787"/>
                      <a:pt x="902" y="409"/>
                    </a:cubicBezTo>
                    <a:cubicBezTo>
                      <a:pt x="873" y="293"/>
                      <a:pt x="786" y="176"/>
                      <a:pt x="699" y="89"/>
                    </a:cubicBezTo>
                    <a:cubicBezTo>
                      <a:pt x="623" y="33"/>
                      <a:pt x="536" y="1"/>
                      <a:pt x="4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rot="5400000">
                <a:off x="2395845" y="3131418"/>
                <a:ext cx="145815" cy="53327"/>
              </a:xfrm>
              <a:custGeom>
                <a:rect b="b" l="l" r="r" t="t"/>
                <a:pathLst>
                  <a:path extrusionOk="0" h="1404" w="3839">
                    <a:moveTo>
                      <a:pt x="3344" y="0"/>
                    </a:moveTo>
                    <a:cubicBezTo>
                      <a:pt x="2617" y="29"/>
                      <a:pt x="1890" y="175"/>
                      <a:pt x="1221" y="466"/>
                    </a:cubicBezTo>
                    <a:cubicBezTo>
                      <a:pt x="873" y="582"/>
                      <a:pt x="553" y="727"/>
                      <a:pt x="262" y="931"/>
                    </a:cubicBezTo>
                    <a:cubicBezTo>
                      <a:pt x="0" y="1164"/>
                      <a:pt x="320" y="1396"/>
                      <a:pt x="582" y="1396"/>
                    </a:cubicBezTo>
                    <a:cubicBezTo>
                      <a:pt x="669" y="1401"/>
                      <a:pt x="757" y="1403"/>
                      <a:pt x="844" y="1403"/>
                    </a:cubicBezTo>
                    <a:cubicBezTo>
                      <a:pt x="1803" y="1403"/>
                      <a:pt x="2751" y="1112"/>
                      <a:pt x="3577" y="553"/>
                    </a:cubicBezTo>
                    <a:cubicBezTo>
                      <a:pt x="3693" y="466"/>
                      <a:pt x="3839" y="378"/>
                      <a:pt x="3810" y="204"/>
                    </a:cubicBezTo>
                    <a:cubicBezTo>
                      <a:pt x="3752" y="29"/>
                      <a:pt x="3519" y="0"/>
                      <a:pt x="33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rot="5400000">
                <a:off x="2344625" y="2973052"/>
                <a:ext cx="99438" cy="195534"/>
              </a:xfrm>
              <a:custGeom>
                <a:rect b="b" l="l" r="r" t="t"/>
                <a:pathLst>
                  <a:path extrusionOk="0" h="5148" w="2618">
                    <a:moveTo>
                      <a:pt x="2618" y="1"/>
                    </a:moveTo>
                    <a:cubicBezTo>
                      <a:pt x="2269" y="349"/>
                      <a:pt x="1949" y="728"/>
                      <a:pt x="1687" y="1135"/>
                    </a:cubicBezTo>
                    <a:cubicBezTo>
                      <a:pt x="1396" y="1542"/>
                      <a:pt x="1135" y="1949"/>
                      <a:pt x="902" y="2385"/>
                    </a:cubicBezTo>
                    <a:cubicBezTo>
                      <a:pt x="466" y="3258"/>
                      <a:pt x="175" y="4188"/>
                      <a:pt x="0" y="5148"/>
                    </a:cubicBezTo>
                    <a:cubicBezTo>
                      <a:pt x="291" y="4217"/>
                      <a:pt x="640" y="3345"/>
                      <a:pt x="1076" y="2472"/>
                    </a:cubicBezTo>
                    <a:cubicBezTo>
                      <a:pt x="1280" y="2036"/>
                      <a:pt x="1542" y="1629"/>
                      <a:pt x="1803" y="1222"/>
                    </a:cubicBezTo>
                    <a:cubicBezTo>
                      <a:pt x="2065" y="815"/>
                      <a:pt x="2327" y="408"/>
                      <a:pt x="2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 name="Google Shape;226;p8"/>
          <p:cNvGrpSpPr/>
          <p:nvPr/>
        </p:nvGrpSpPr>
        <p:grpSpPr>
          <a:xfrm rot="5400000">
            <a:off x="7187945" y="3395819"/>
            <a:ext cx="1827635" cy="1819103"/>
            <a:chOff x="7247545" y="98381"/>
            <a:chExt cx="1827635" cy="1819103"/>
          </a:xfrm>
        </p:grpSpPr>
        <p:grpSp>
          <p:nvGrpSpPr>
            <p:cNvPr id="227" name="Google Shape;227;p8"/>
            <p:cNvGrpSpPr/>
            <p:nvPr/>
          </p:nvGrpSpPr>
          <p:grpSpPr>
            <a:xfrm>
              <a:off x="7247545" y="98381"/>
              <a:ext cx="853056" cy="737535"/>
              <a:chOff x="7476145" y="98381"/>
              <a:chExt cx="853056" cy="737535"/>
            </a:xfrm>
          </p:grpSpPr>
          <p:sp>
            <p:nvSpPr>
              <p:cNvPr id="228" name="Google Shape;228;p8"/>
              <p:cNvSpPr/>
              <p:nvPr/>
            </p:nvSpPr>
            <p:spPr>
              <a:xfrm rot="-5400000">
                <a:off x="7533906" y="40621"/>
                <a:ext cx="737535" cy="853056"/>
              </a:xfrm>
              <a:custGeom>
                <a:rect b="b" l="l" r="r" t="t"/>
                <a:pathLst>
                  <a:path extrusionOk="0" h="14599" w="12622">
                    <a:moveTo>
                      <a:pt x="3519" y="1862"/>
                    </a:moveTo>
                    <a:lnTo>
                      <a:pt x="3611" y="1995"/>
                    </a:lnTo>
                    <a:lnTo>
                      <a:pt x="3611" y="1995"/>
                    </a:lnTo>
                    <a:cubicBezTo>
                      <a:pt x="3589" y="1946"/>
                      <a:pt x="3558" y="1901"/>
                      <a:pt x="3519" y="1862"/>
                    </a:cubicBezTo>
                    <a:close/>
                    <a:moveTo>
                      <a:pt x="9248" y="0"/>
                    </a:moveTo>
                    <a:cubicBezTo>
                      <a:pt x="8957" y="698"/>
                      <a:pt x="8637" y="1396"/>
                      <a:pt x="8318" y="2094"/>
                    </a:cubicBezTo>
                    <a:cubicBezTo>
                      <a:pt x="8201" y="1600"/>
                      <a:pt x="8085" y="1076"/>
                      <a:pt x="7969" y="582"/>
                    </a:cubicBezTo>
                    <a:lnTo>
                      <a:pt x="7561" y="2298"/>
                    </a:lnTo>
                    <a:cubicBezTo>
                      <a:pt x="7503" y="2560"/>
                      <a:pt x="7387" y="2909"/>
                      <a:pt x="7096" y="2938"/>
                    </a:cubicBezTo>
                    <a:cubicBezTo>
                      <a:pt x="6893" y="2938"/>
                      <a:pt x="6689" y="2792"/>
                      <a:pt x="6631" y="2589"/>
                    </a:cubicBezTo>
                    <a:cubicBezTo>
                      <a:pt x="6573" y="2385"/>
                      <a:pt x="6573" y="2181"/>
                      <a:pt x="6602" y="1978"/>
                    </a:cubicBezTo>
                    <a:lnTo>
                      <a:pt x="6602" y="1978"/>
                    </a:lnTo>
                    <a:cubicBezTo>
                      <a:pt x="6340" y="3054"/>
                      <a:pt x="6078" y="4159"/>
                      <a:pt x="5846" y="5235"/>
                    </a:cubicBezTo>
                    <a:lnTo>
                      <a:pt x="3611" y="1995"/>
                    </a:lnTo>
                    <a:lnTo>
                      <a:pt x="3611" y="1995"/>
                    </a:lnTo>
                    <a:cubicBezTo>
                      <a:pt x="3672" y="2128"/>
                      <a:pt x="3670" y="2287"/>
                      <a:pt x="3606" y="2414"/>
                    </a:cubicBezTo>
                    <a:cubicBezTo>
                      <a:pt x="3490" y="2618"/>
                      <a:pt x="3316" y="2734"/>
                      <a:pt x="3112" y="2792"/>
                    </a:cubicBezTo>
                    <a:cubicBezTo>
                      <a:pt x="3035" y="2804"/>
                      <a:pt x="2956" y="2810"/>
                      <a:pt x="2878" y="2810"/>
                    </a:cubicBezTo>
                    <a:cubicBezTo>
                      <a:pt x="2573" y="2810"/>
                      <a:pt x="2267" y="2722"/>
                      <a:pt x="2036" y="2560"/>
                    </a:cubicBezTo>
                    <a:cubicBezTo>
                      <a:pt x="1716" y="2327"/>
                      <a:pt x="1454" y="2065"/>
                      <a:pt x="1222" y="1745"/>
                    </a:cubicBezTo>
                    <a:lnTo>
                      <a:pt x="1222" y="1745"/>
                    </a:lnTo>
                    <a:cubicBezTo>
                      <a:pt x="1745" y="2618"/>
                      <a:pt x="2094" y="3606"/>
                      <a:pt x="2269" y="4624"/>
                    </a:cubicBezTo>
                    <a:lnTo>
                      <a:pt x="756" y="4246"/>
                    </a:lnTo>
                    <a:lnTo>
                      <a:pt x="2298" y="6107"/>
                    </a:lnTo>
                    <a:lnTo>
                      <a:pt x="2298" y="6107"/>
                    </a:lnTo>
                    <a:lnTo>
                      <a:pt x="756" y="5758"/>
                    </a:lnTo>
                    <a:lnTo>
                      <a:pt x="3665" y="8550"/>
                    </a:lnTo>
                    <a:lnTo>
                      <a:pt x="3984" y="8812"/>
                    </a:lnTo>
                    <a:lnTo>
                      <a:pt x="0" y="10353"/>
                    </a:lnTo>
                    <a:lnTo>
                      <a:pt x="1716" y="10935"/>
                    </a:lnTo>
                    <a:lnTo>
                      <a:pt x="902" y="11546"/>
                    </a:lnTo>
                    <a:cubicBezTo>
                      <a:pt x="1025" y="11524"/>
                      <a:pt x="1149" y="11513"/>
                      <a:pt x="1271" y="11513"/>
                    </a:cubicBezTo>
                    <a:cubicBezTo>
                      <a:pt x="1638" y="11513"/>
                      <a:pt x="1992" y="11611"/>
                      <a:pt x="2298" y="11807"/>
                    </a:cubicBezTo>
                    <a:lnTo>
                      <a:pt x="1425" y="13000"/>
                    </a:lnTo>
                    <a:lnTo>
                      <a:pt x="7212" y="11255"/>
                    </a:lnTo>
                    <a:lnTo>
                      <a:pt x="7271" y="14599"/>
                    </a:lnTo>
                    <a:lnTo>
                      <a:pt x="8318" y="13000"/>
                    </a:lnTo>
                    <a:lnTo>
                      <a:pt x="8666" y="14395"/>
                    </a:lnTo>
                    <a:lnTo>
                      <a:pt x="9074" y="13319"/>
                    </a:lnTo>
                    <a:cubicBezTo>
                      <a:pt x="9190" y="13523"/>
                      <a:pt x="9306" y="13727"/>
                      <a:pt x="9423" y="13930"/>
                    </a:cubicBezTo>
                    <a:cubicBezTo>
                      <a:pt x="9539" y="12912"/>
                      <a:pt x="9684" y="11865"/>
                      <a:pt x="9830" y="10848"/>
                    </a:cubicBezTo>
                    <a:lnTo>
                      <a:pt x="12621" y="9452"/>
                    </a:lnTo>
                    <a:lnTo>
                      <a:pt x="11836" y="9248"/>
                    </a:lnTo>
                    <a:lnTo>
                      <a:pt x="12621" y="8434"/>
                    </a:lnTo>
                    <a:lnTo>
                      <a:pt x="11575" y="8405"/>
                    </a:lnTo>
                    <a:lnTo>
                      <a:pt x="12360" y="7154"/>
                    </a:lnTo>
                    <a:lnTo>
                      <a:pt x="9161" y="7881"/>
                    </a:lnTo>
                    <a:cubicBezTo>
                      <a:pt x="9248" y="5875"/>
                      <a:pt x="9568" y="3868"/>
                      <a:pt x="10150" y="1920"/>
                    </a:cubicBezTo>
                    <a:lnTo>
                      <a:pt x="10150" y="1920"/>
                    </a:lnTo>
                    <a:lnTo>
                      <a:pt x="9306" y="3083"/>
                    </a:lnTo>
                    <a:cubicBezTo>
                      <a:pt x="9277" y="2036"/>
                      <a:pt x="9248" y="1018"/>
                      <a:pt x="9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rot="-5400000">
                <a:off x="7784542" y="170610"/>
                <a:ext cx="477569" cy="384077"/>
              </a:xfrm>
              <a:custGeom>
                <a:rect b="b" l="l" r="r" t="t"/>
                <a:pathLst>
                  <a:path extrusionOk="0" h="6573" w="8173">
                    <a:moveTo>
                      <a:pt x="1" y="0"/>
                    </a:moveTo>
                    <a:lnTo>
                      <a:pt x="1" y="0"/>
                    </a:lnTo>
                    <a:cubicBezTo>
                      <a:pt x="1164" y="1309"/>
                      <a:pt x="2443" y="2530"/>
                      <a:pt x="3810" y="3606"/>
                    </a:cubicBezTo>
                    <a:cubicBezTo>
                      <a:pt x="5177" y="4711"/>
                      <a:pt x="6631" y="5700"/>
                      <a:pt x="8172" y="6573"/>
                    </a:cubicBezTo>
                    <a:cubicBezTo>
                      <a:pt x="6835" y="5438"/>
                      <a:pt x="5468" y="4362"/>
                      <a:pt x="4101" y="3257"/>
                    </a:cubicBezTo>
                    <a:cubicBezTo>
                      <a:pt x="2763" y="2181"/>
                      <a:pt x="1396" y="1076"/>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rot="-5400000">
                <a:off x="7846600" y="271703"/>
                <a:ext cx="35702" cy="260083"/>
              </a:xfrm>
              <a:custGeom>
                <a:rect b="b" l="l" r="r" t="t"/>
                <a:pathLst>
                  <a:path extrusionOk="0" h="4451" w="611">
                    <a:moveTo>
                      <a:pt x="553" y="1"/>
                    </a:moveTo>
                    <a:cubicBezTo>
                      <a:pt x="29" y="1455"/>
                      <a:pt x="0" y="2996"/>
                      <a:pt x="436" y="4450"/>
                    </a:cubicBezTo>
                    <a:cubicBezTo>
                      <a:pt x="553" y="3723"/>
                      <a:pt x="582" y="2967"/>
                      <a:pt x="611" y="2240"/>
                    </a:cubicBezTo>
                    <a:cubicBezTo>
                      <a:pt x="611" y="1484"/>
                      <a:pt x="611" y="757"/>
                      <a:pt x="5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rot="-5400000">
                <a:off x="7962989" y="469668"/>
                <a:ext cx="151282" cy="78241"/>
              </a:xfrm>
              <a:custGeom>
                <a:rect b="b" l="l" r="r" t="t"/>
                <a:pathLst>
                  <a:path extrusionOk="0" h="1339" w="2589">
                    <a:moveTo>
                      <a:pt x="2589" y="0"/>
                    </a:moveTo>
                    <a:lnTo>
                      <a:pt x="2589" y="0"/>
                    </a:lnTo>
                    <a:cubicBezTo>
                      <a:pt x="2094" y="58"/>
                      <a:pt x="1629" y="233"/>
                      <a:pt x="1193" y="466"/>
                    </a:cubicBezTo>
                    <a:cubicBezTo>
                      <a:pt x="756" y="669"/>
                      <a:pt x="349" y="989"/>
                      <a:pt x="0" y="1338"/>
                    </a:cubicBezTo>
                    <a:cubicBezTo>
                      <a:pt x="495" y="1251"/>
                      <a:pt x="960" y="1105"/>
                      <a:pt x="1396" y="873"/>
                    </a:cubicBezTo>
                    <a:cubicBezTo>
                      <a:pt x="1832" y="640"/>
                      <a:pt x="2240" y="349"/>
                      <a:pt x="2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8"/>
            <p:cNvSpPr/>
            <p:nvPr/>
          </p:nvSpPr>
          <p:spPr>
            <a:xfrm rot="-5400000">
              <a:off x="8445540" y="133238"/>
              <a:ext cx="642407" cy="616872"/>
            </a:xfrm>
            <a:custGeom>
              <a:rect b="b" l="l" r="r" t="t"/>
              <a:pathLst>
                <a:path extrusionOk="0" h="10557" w="10994">
                  <a:moveTo>
                    <a:pt x="1" y="0"/>
                  </a:moveTo>
                  <a:lnTo>
                    <a:pt x="1" y="0"/>
                  </a:lnTo>
                  <a:cubicBezTo>
                    <a:pt x="263" y="175"/>
                    <a:pt x="524" y="349"/>
                    <a:pt x="815" y="524"/>
                  </a:cubicBezTo>
                  <a:lnTo>
                    <a:pt x="1629" y="1076"/>
                  </a:lnTo>
                  <a:lnTo>
                    <a:pt x="2415" y="1629"/>
                  </a:lnTo>
                  <a:lnTo>
                    <a:pt x="3171" y="2210"/>
                  </a:lnTo>
                  <a:cubicBezTo>
                    <a:pt x="4159" y="2995"/>
                    <a:pt x="5148" y="3839"/>
                    <a:pt x="6050" y="4711"/>
                  </a:cubicBezTo>
                  <a:cubicBezTo>
                    <a:pt x="6980" y="5613"/>
                    <a:pt x="7853" y="6543"/>
                    <a:pt x="8667" y="7503"/>
                  </a:cubicBezTo>
                  <a:lnTo>
                    <a:pt x="9278" y="8230"/>
                  </a:lnTo>
                  <a:lnTo>
                    <a:pt x="9859" y="8986"/>
                  </a:lnTo>
                  <a:lnTo>
                    <a:pt x="10441" y="9771"/>
                  </a:lnTo>
                  <a:cubicBezTo>
                    <a:pt x="10615" y="10033"/>
                    <a:pt x="10790" y="10295"/>
                    <a:pt x="10993" y="10557"/>
                  </a:cubicBezTo>
                  <a:cubicBezTo>
                    <a:pt x="10819" y="10266"/>
                    <a:pt x="10644" y="9975"/>
                    <a:pt x="10499" y="9713"/>
                  </a:cubicBezTo>
                  <a:lnTo>
                    <a:pt x="10005" y="8899"/>
                  </a:lnTo>
                  <a:lnTo>
                    <a:pt x="9452" y="8085"/>
                  </a:lnTo>
                  <a:lnTo>
                    <a:pt x="8900" y="7329"/>
                  </a:lnTo>
                  <a:cubicBezTo>
                    <a:pt x="7329" y="5264"/>
                    <a:pt x="5468" y="3461"/>
                    <a:pt x="3345" y="1978"/>
                  </a:cubicBezTo>
                  <a:lnTo>
                    <a:pt x="2531" y="1425"/>
                  </a:lnTo>
                  <a:lnTo>
                    <a:pt x="1688" y="902"/>
                  </a:lnTo>
                  <a:lnTo>
                    <a:pt x="844" y="436"/>
                  </a:lnTo>
                  <a:cubicBezTo>
                    <a:pt x="582" y="291"/>
                    <a:pt x="292" y="146"/>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rot="-5400000">
              <a:off x="8350795" y="718173"/>
              <a:ext cx="200599" cy="150464"/>
            </a:xfrm>
            <a:custGeom>
              <a:rect b="b" l="l" r="r" t="t"/>
              <a:pathLst>
                <a:path extrusionOk="0" h="2575" w="3433">
                  <a:moveTo>
                    <a:pt x="1715" y="0"/>
                  </a:moveTo>
                  <a:cubicBezTo>
                    <a:pt x="1371" y="0"/>
                    <a:pt x="1026" y="138"/>
                    <a:pt x="757" y="422"/>
                  </a:cubicBezTo>
                  <a:cubicBezTo>
                    <a:pt x="1" y="1237"/>
                    <a:pt x="611" y="2574"/>
                    <a:pt x="1745" y="2574"/>
                  </a:cubicBezTo>
                  <a:cubicBezTo>
                    <a:pt x="2880" y="2545"/>
                    <a:pt x="3432" y="1179"/>
                    <a:pt x="2618" y="364"/>
                  </a:cubicBezTo>
                  <a:cubicBezTo>
                    <a:pt x="2363" y="124"/>
                    <a:pt x="2040" y="0"/>
                    <a:pt x="1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rot="-5400000">
              <a:off x="8620803" y="265509"/>
              <a:ext cx="198378" cy="149646"/>
            </a:xfrm>
            <a:custGeom>
              <a:rect b="b" l="l" r="r" t="t"/>
              <a:pathLst>
                <a:path extrusionOk="0" h="2561" w="3395">
                  <a:moveTo>
                    <a:pt x="1696" y="1"/>
                  </a:moveTo>
                  <a:cubicBezTo>
                    <a:pt x="1349" y="1"/>
                    <a:pt x="1002" y="139"/>
                    <a:pt x="748" y="408"/>
                  </a:cubicBezTo>
                  <a:cubicBezTo>
                    <a:pt x="0" y="1242"/>
                    <a:pt x="590" y="2561"/>
                    <a:pt x="1701" y="2561"/>
                  </a:cubicBezTo>
                  <a:cubicBezTo>
                    <a:pt x="1713" y="2561"/>
                    <a:pt x="1725" y="2560"/>
                    <a:pt x="1737" y="2560"/>
                  </a:cubicBezTo>
                  <a:cubicBezTo>
                    <a:pt x="2871" y="2531"/>
                    <a:pt x="3395"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rot="-5400000">
              <a:off x="8607978" y="451465"/>
              <a:ext cx="200073" cy="149879"/>
            </a:xfrm>
            <a:custGeom>
              <a:rect b="b" l="l" r="r" t="t"/>
              <a:pathLst>
                <a:path extrusionOk="0" h="2565" w="3424">
                  <a:moveTo>
                    <a:pt x="1722" y="0"/>
                  </a:moveTo>
                  <a:cubicBezTo>
                    <a:pt x="1373" y="0"/>
                    <a:pt x="1021" y="139"/>
                    <a:pt x="748" y="412"/>
                  </a:cubicBezTo>
                  <a:cubicBezTo>
                    <a:pt x="0" y="1217"/>
                    <a:pt x="590" y="2564"/>
                    <a:pt x="1702" y="2564"/>
                  </a:cubicBezTo>
                  <a:cubicBezTo>
                    <a:pt x="1713" y="2564"/>
                    <a:pt x="1725" y="2564"/>
                    <a:pt x="1737" y="2564"/>
                  </a:cubicBezTo>
                  <a:cubicBezTo>
                    <a:pt x="2871" y="2535"/>
                    <a:pt x="3424" y="1168"/>
                    <a:pt x="2610" y="353"/>
                  </a:cubicBezTo>
                  <a:cubicBezTo>
                    <a:pt x="2359" y="117"/>
                    <a:pt x="2042" y="0"/>
                    <a:pt x="1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rot="-5400000">
              <a:off x="8388862" y="494062"/>
              <a:ext cx="200073" cy="149646"/>
            </a:xfrm>
            <a:custGeom>
              <a:rect b="b" l="l" r="r" t="t"/>
              <a:pathLst>
                <a:path extrusionOk="0" h="2561" w="3424">
                  <a:moveTo>
                    <a:pt x="1696" y="1"/>
                  </a:moveTo>
                  <a:cubicBezTo>
                    <a:pt x="1349" y="1"/>
                    <a:pt x="1002" y="139"/>
                    <a:pt x="748" y="408"/>
                  </a:cubicBezTo>
                  <a:cubicBezTo>
                    <a:pt x="0" y="1242"/>
                    <a:pt x="590" y="2561"/>
                    <a:pt x="1701" y="2561"/>
                  </a:cubicBezTo>
                  <a:cubicBezTo>
                    <a:pt x="1713" y="2561"/>
                    <a:pt x="1725" y="2560"/>
                    <a:pt x="1737" y="2560"/>
                  </a:cubicBezTo>
                  <a:cubicBezTo>
                    <a:pt x="2871" y="2531"/>
                    <a:pt x="3424" y="1164"/>
                    <a:pt x="2610" y="379"/>
                  </a:cubicBezTo>
                  <a:cubicBezTo>
                    <a:pt x="2355" y="125"/>
                    <a:pt x="2025" y="1"/>
                    <a:pt x="16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8"/>
            <p:cNvGrpSpPr/>
            <p:nvPr/>
          </p:nvGrpSpPr>
          <p:grpSpPr>
            <a:xfrm flipH="1" rot="5400000">
              <a:off x="8266534" y="1300531"/>
              <a:ext cx="752913" cy="480995"/>
              <a:chOff x="7899243" y="902117"/>
              <a:chExt cx="752837" cy="480947"/>
            </a:xfrm>
          </p:grpSpPr>
          <p:sp>
            <p:nvSpPr>
              <p:cNvPr id="238" name="Google Shape;238;p8"/>
              <p:cNvSpPr/>
              <p:nvPr/>
            </p:nvSpPr>
            <p:spPr>
              <a:xfrm rot="-5400000">
                <a:off x="8218715" y="823956"/>
                <a:ext cx="348375" cy="518355"/>
              </a:xfrm>
              <a:custGeom>
                <a:rect b="b" l="l" r="r" t="t"/>
                <a:pathLst>
                  <a:path extrusionOk="0" h="8871" w="5962">
                    <a:moveTo>
                      <a:pt x="0" y="1"/>
                    </a:moveTo>
                    <a:cubicBezTo>
                      <a:pt x="640" y="611"/>
                      <a:pt x="1251" y="1280"/>
                      <a:pt x="1832" y="1949"/>
                    </a:cubicBezTo>
                    <a:cubicBezTo>
                      <a:pt x="2414" y="2647"/>
                      <a:pt x="2937" y="3374"/>
                      <a:pt x="3432" y="4101"/>
                    </a:cubicBezTo>
                    <a:cubicBezTo>
                      <a:pt x="3955" y="4857"/>
                      <a:pt x="4421" y="5613"/>
                      <a:pt x="4828" y="6428"/>
                    </a:cubicBezTo>
                    <a:cubicBezTo>
                      <a:pt x="5235" y="7213"/>
                      <a:pt x="5613" y="8027"/>
                      <a:pt x="5962" y="8870"/>
                    </a:cubicBezTo>
                    <a:cubicBezTo>
                      <a:pt x="5671" y="7998"/>
                      <a:pt x="5351" y="7155"/>
                      <a:pt x="4944" y="6369"/>
                    </a:cubicBezTo>
                    <a:cubicBezTo>
                      <a:pt x="4537" y="5555"/>
                      <a:pt x="4101" y="4770"/>
                      <a:pt x="3606" y="4014"/>
                    </a:cubicBezTo>
                    <a:cubicBezTo>
                      <a:pt x="3083" y="3258"/>
                      <a:pt x="2530" y="2560"/>
                      <a:pt x="1920" y="1862"/>
                    </a:cubicBezTo>
                    <a:cubicBezTo>
                      <a:pt x="1338" y="1193"/>
                      <a:pt x="669" y="58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rot="-5400000">
                <a:off x="8351171" y="1080473"/>
                <a:ext cx="377299" cy="98751"/>
              </a:xfrm>
              <a:custGeom>
                <a:rect b="b" l="l" r="r" t="t"/>
                <a:pathLst>
                  <a:path extrusionOk="0" h="1690" w="6457">
                    <a:moveTo>
                      <a:pt x="2151" y="0"/>
                    </a:moveTo>
                    <a:cubicBezTo>
                      <a:pt x="1946" y="0"/>
                      <a:pt x="1742" y="10"/>
                      <a:pt x="1542" y="32"/>
                    </a:cubicBezTo>
                    <a:cubicBezTo>
                      <a:pt x="1280" y="61"/>
                      <a:pt x="1018" y="90"/>
                      <a:pt x="756" y="148"/>
                    </a:cubicBezTo>
                    <a:cubicBezTo>
                      <a:pt x="621" y="175"/>
                      <a:pt x="206" y="354"/>
                      <a:pt x="33" y="354"/>
                    </a:cubicBezTo>
                    <a:cubicBezTo>
                      <a:pt x="21" y="354"/>
                      <a:pt x="10" y="354"/>
                      <a:pt x="0" y="352"/>
                    </a:cubicBezTo>
                    <a:lnTo>
                      <a:pt x="0" y="352"/>
                    </a:lnTo>
                    <a:cubicBezTo>
                      <a:pt x="1222" y="788"/>
                      <a:pt x="2443" y="1166"/>
                      <a:pt x="3723" y="1457"/>
                    </a:cubicBezTo>
                    <a:cubicBezTo>
                      <a:pt x="4188" y="1573"/>
                      <a:pt x="4653" y="1660"/>
                      <a:pt x="5148" y="1689"/>
                    </a:cubicBezTo>
                    <a:cubicBezTo>
                      <a:pt x="5468" y="1689"/>
                      <a:pt x="5787" y="1631"/>
                      <a:pt x="6078" y="1544"/>
                    </a:cubicBezTo>
                    <a:cubicBezTo>
                      <a:pt x="6456" y="1428"/>
                      <a:pt x="6456" y="1311"/>
                      <a:pt x="6136" y="1108"/>
                    </a:cubicBezTo>
                    <a:cubicBezTo>
                      <a:pt x="5235" y="555"/>
                      <a:pt x="4217" y="206"/>
                      <a:pt x="3141" y="61"/>
                    </a:cubicBezTo>
                    <a:cubicBezTo>
                      <a:pt x="2818" y="25"/>
                      <a:pt x="2483" y="0"/>
                      <a:pt x="21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rot="-5400000">
                <a:off x="8222799" y="1130549"/>
                <a:ext cx="334818" cy="98926"/>
              </a:xfrm>
              <a:custGeom>
                <a:rect b="b" l="l" r="r" t="t"/>
                <a:pathLst>
                  <a:path extrusionOk="0" h="1693" w="5730">
                    <a:moveTo>
                      <a:pt x="1077" y="1"/>
                    </a:moveTo>
                    <a:cubicBezTo>
                      <a:pt x="719" y="1"/>
                      <a:pt x="360" y="22"/>
                      <a:pt x="1" y="64"/>
                    </a:cubicBezTo>
                    <a:cubicBezTo>
                      <a:pt x="990" y="296"/>
                      <a:pt x="1862" y="849"/>
                      <a:pt x="2764" y="1227"/>
                    </a:cubicBezTo>
                    <a:cubicBezTo>
                      <a:pt x="3374" y="1518"/>
                      <a:pt x="4043" y="1663"/>
                      <a:pt x="4712" y="1692"/>
                    </a:cubicBezTo>
                    <a:cubicBezTo>
                      <a:pt x="4887" y="1692"/>
                      <a:pt x="5555" y="1692"/>
                      <a:pt x="5643" y="1518"/>
                    </a:cubicBezTo>
                    <a:cubicBezTo>
                      <a:pt x="5730" y="1256"/>
                      <a:pt x="5236" y="994"/>
                      <a:pt x="5061" y="936"/>
                    </a:cubicBezTo>
                    <a:cubicBezTo>
                      <a:pt x="3814" y="313"/>
                      <a:pt x="2457"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rot="-5400000">
                <a:off x="8112541" y="1181501"/>
                <a:ext cx="297421" cy="105704"/>
              </a:xfrm>
              <a:custGeom>
                <a:rect b="b" l="l" r="r" t="t"/>
                <a:pathLst>
                  <a:path extrusionOk="0" h="1809" w="5090">
                    <a:moveTo>
                      <a:pt x="182" y="0"/>
                    </a:moveTo>
                    <a:cubicBezTo>
                      <a:pt x="122" y="0"/>
                      <a:pt x="61" y="1"/>
                      <a:pt x="0" y="2"/>
                    </a:cubicBezTo>
                    <a:cubicBezTo>
                      <a:pt x="785" y="380"/>
                      <a:pt x="1483" y="933"/>
                      <a:pt x="2239" y="1340"/>
                    </a:cubicBezTo>
                    <a:cubicBezTo>
                      <a:pt x="2779" y="1637"/>
                      <a:pt x="3369" y="1808"/>
                      <a:pt x="3962" y="1808"/>
                    </a:cubicBezTo>
                    <a:cubicBezTo>
                      <a:pt x="4008" y="1808"/>
                      <a:pt x="4054" y="1807"/>
                      <a:pt x="4101" y="1805"/>
                    </a:cubicBezTo>
                    <a:cubicBezTo>
                      <a:pt x="5089" y="1747"/>
                      <a:pt x="4275" y="1107"/>
                      <a:pt x="3839" y="875"/>
                    </a:cubicBezTo>
                    <a:cubicBezTo>
                      <a:pt x="2701" y="292"/>
                      <a:pt x="1457" y="0"/>
                      <a:pt x="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rot="-5400000">
                <a:off x="8010027" y="1206072"/>
                <a:ext cx="169221" cy="174596"/>
              </a:xfrm>
              <a:custGeom>
                <a:rect b="b" l="l" r="r" t="t"/>
                <a:pathLst>
                  <a:path extrusionOk="0" h="2988" w="2896">
                    <a:moveTo>
                      <a:pt x="193" y="0"/>
                    </a:moveTo>
                    <a:cubicBezTo>
                      <a:pt x="130" y="0"/>
                      <a:pt x="72" y="27"/>
                      <a:pt x="30" y="70"/>
                    </a:cubicBezTo>
                    <a:cubicBezTo>
                      <a:pt x="0" y="157"/>
                      <a:pt x="0" y="273"/>
                      <a:pt x="30" y="361"/>
                    </a:cubicBezTo>
                    <a:cubicBezTo>
                      <a:pt x="175" y="739"/>
                      <a:pt x="379" y="1059"/>
                      <a:pt x="640" y="1349"/>
                    </a:cubicBezTo>
                    <a:cubicBezTo>
                      <a:pt x="786" y="1553"/>
                      <a:pt x="960" y="1728"/>
                      <a:pt x="1135" y="1873"/>
                    </a:cubicBezTo>
                    <a:cubicBezTo>
                      <a:pt x="1425" y="2164"/>
                      <a:pt x="1774" y="2425"/>
                      <a:pt x="2123" y="2658"/>
                    </a:cubicBezTo>
                    <a:cubicBezTo>
                      <a:pt x="2298" y="2774"/>
                      <a:pt x="2472" y="2891"/>
                      <a:pt x="2676" y="2978"/>
                    </a:cubicBezTo>
                    <a:cubicBezTo>
                      <a:pt x="2701" y="2984"/>
                      <a:pt x="2723" y="2987"/>
                      <a:pt x="2742" y="2987"/>
                    </a:cubicBezTo>
                    <a:cubicBezTo>
                      <a:pt x="2896" y="2987"/>
                      <a:pt x="2844" y="2791"/>
                      <a:pt x="2792" y="2687"/>
                    </a:cubicBezTo>
                    <a:cubicBezTo>
                      <a:pt x="2152" y="1728"/>
                      <a:pt x="1367" y="855"/>
                      <a:pt x="495" y="128"/>
                    </a:cubicBezTo>
                    <a:cubicBezTo>
                      <a:pt x="408" y="70"/>
                      <a:pt x="349" y="41"/>
                      <a:pt x="262" y="12"/>
                    </a:cubicBezTo>
                    <a:cubicBezTo>
                      <a:pt x="239" y="4"/>
                      <a:pt x="215" y="0"/>
                      <a:pt x="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rot="-5400000">
                <a:off x="8016487" y="1053362"/>
                <a:ext cx="68015" cy="302505"/>
              </a:xfrm>
              <a:custGeom>
                <a:rect b="b" l="l" r="r" t="t"/>
                <a:pathLst>
                  <a:path extrusionOk="0" h="5177" w="1164">
                    <a:moveTo>
                      <a:pt x="291" y="1"/>
                    </a:moveTo>
                    <a:cubicBezTo>
                      <a:pt x="204" y="1"/>
                      <a:pt x="146" y="30"/>
                      <a:pt x="116" y="117"/>
                    </a:cubicBezTo>
                    <a:cubicBezTo>
                      <a:pt x="87" y="204"/>
                      <a:pt x="58" y="291"/>
                      <a:pt x="58" y="350"/>
                    </a:cubicBezTo>
                    <a:cubicBezTo>
                      <a:pt x="0" y="1513"/>
                      <a:pt x="116" y="2647"/>
                      <a:pt x="436" y="3752"/>
                    </a:cubicBezTo>
                    <a:cubicBezTo>
                      <a:pt x="495" y="4014"/>
                      <a:pt x="582" y="4275"/>
                      <a:pt x="698" y="4537"/>
                    </a:cubicBezTo>
                    <a:cubicBezTo>
                      <a:pt x="727" y="4653"/>
                      <a:pt x="843" y="5177"/>
                      <a:pt x="1018" y="5177"/>
                    </a:cubicBezTo>
                    <a:cubicBezTo>
                      <a:pt x="1163" y="5177"/>
                      <a:pt x="1105" y="4566"/>
                      <a:pt x="1105" y="4450"/>
                    </a:cubicBezTo>
                    <a:lnTo>
                      <a:pt x="1105" y="3548"/>
                    </a:lnTo>
                    <a:cubicBezTo>
                      <a:pt x="1105" y="2967"/>
                      <a:pt x="1047" y="2356"/>
                      <a:pt x="989" y="1774"/>
                    </a:cubicBezTo>
                    <a:cubicBezTo>
                      <a:pt x="989" y="1193"/>
                      <a:pt x="814" y="640"/>
                      <a:pt x="524" y="146"/>
                    </a:cubicBezTo>
                    <a:cubicBezTo>
                      <a:pt x="465" y="59"/>
                      <a:pt x="378"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rot="-5400000">
                <a:off x="8133408" y="898052"/>
                <a:ext cx="78241" cy="361697"/>
              </a:xfrm>
              <a:custGeom>
                <a:rect b="b" l="l" r="r" t="t"/>
                <a:pathLst>
                  <a:path extrusionOk="0" h="6190" w="1339">
                    <a:moveTo>
                      <a:pt x="437" y="1"/>
                    </a:moveTo>
                    <a:cubicBezTo>
                      <a:pt x="269" y="1"/>
                      <a:pt x="197" y="220"/>
                      <a:pt x="146" y="396"/>
                    </a:cubicBezTo>
                    <a:cubicBezTo>
                      <a:pt x="146" y="512"/>
                      <a:pt x="117" y="600"/>
                      <a:pt x="117" y="687"/>
                    </a:cubicBezTo>
                    <a:cubicBezTo>
                      <a:pt x="59" y="1065"/>
                      <a:pt x="30" y="1472"/>
                      <a:pt x="30" y="1879"/>
                    </a:cubicBezTo>
                    <a:cubicBezTo>
                      <a:pt x="1" y="3217"/>
                      <a:pt x="263" y="4555"/>
                      <a:pt x="757" y="5776"/>
                    </a:cubicBezTo>
                    <a:cubicBezTo>
                      <a:pt x="784" y="5883"/>
                      <a:pt x="910" y="6190"/>
                      <a:pt x="1044" y="6190"/>
                    </a:cubicBezTo>
                    <a:cubicBezTo>
                      <a:pt x="1055" y="6190"/>
                      <a:pt x="1066" y="6188"/>
                      <a:pt x="1077" y="6183"/>
                    </a:cubicBezTo>
                    <a:cubicBezTo>
                      <a:pt x="1222" y="6125"/>
                      <a:pt x="1251" y="5776"/>
                      <a:pt x="1251" y="5660"/>
                    </a:cubicBezTo>
                    <a:cubicBezTo>
                      <a:pt x="1339" y="4816"/>
                      <a:pt x="1339" y="4002"/>
                      <a:pt x="1251" y="3159"/>
                    </a:cubicBezTo>
                    <a:cubicBezTo>
                      <a:pt x="1222" y="2693"/>
                      <a:pt x="1193" y="2228"/>
                      <a:pt x="1135" y="1763"/>
                    </a:cubicBezTo>
                    <a:cubicBezTo>
                      <a:pt x="1077" y="1443"/>
                      <a:pt x="1048" y="1094"/>
                      <a:pt x="961" y="774"/>
                    </a:cubicBezTo>
                    <a:cubicBezTo>
                      <a:pt x="902" y="512"/>
                      <a:pt x="757" y="76"/>
                      <a:pt x="524" y="18"/>
                    </a:cubicBezTo>
                    <a:cubicBezTo>
                      <a:pt x="493" y="6"/>
                      <a:pt x="464"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rot="-5400000">
                <a:off x="8315654" y="741866"/>
                <a:ext cx="76547" cy="397049"/>
              </a:xfrm>
              <a:custGeom>
                <a:rect b="b" l="l" r="r" t="t"/>
                <a:pathLst>
                  <a:path extrusionOk="0" h="6795" w="1310">
                    <a:moveTo>
                      <a:pt x="612" y="0"/>
                    </a:moveTo>
                    <a:cubicBezTo>
                      <a:pt x="593" y="0"/>
                      <a:pt x="574" y="3"/>
                      <a:pt x="553" y="8"/>
                    </a:cubicBezTo>
                    <a:cubicBezTo>
                      <a:pt x="437" y="37"/>
                      <a:pt x="379" y="182"/>
                      <a:pt x="350" y="328"/>
                    </a:cubicBezTo>
                    <a:cubicBezTo>
                      <a:pt x="233" y="851"/>
                      <a:pt x="146" y="1375"/>
                      <a:pt x="117" y="1898"/>
                    </a:cubicBezTo>
                    <a:cubicBezTo>
                      <a:pt x="1" y="2858"/>
                      <a:pt x="1" y="3817"/>
                      <a:pt x="117" y="4777"/>
                    </a:cubicBezTo>
                    <a:cubicBezTo>
                      <a:pt x="146" y="5242"/>
                      <a:pt x="204" y="5708"/>
                      <a:pt x="320" y="6173"/>
                    </a:cubicBezTo>
                    <a:cubicBezTo>
                      <a:pt x="350" y="6318"/>
                      <a:pt x="350" y="6667"/>
                      <a:pt x="495" y="6755"/>
                    </a:cubicBezTo>
                    <a:cubicBezTo>
                      <a:pt x="534" y="6782"/>
                      <a:pt x="569" y="6794"/>
                      <a:pt x="602" y="6794"/>
                    </a:cubicBezTo>
                    <a:cubicBezTo>
                      <a:pt x="741" y="6794"/>
                      <a:pt x="826" y="6581"/>
                      <a:pt x="873" y="6464"/>
                    </a:cubicBezTo>
                    <a:cubicBezTo>
                      <a:pt x="1309" y="4457"/>
                      <a:pt x="1309" y="2392"/>
                      <a:pt x="931" y="415"/>
                    </a:cubicBezTo>
                    <a:cubicBezTo>
                      <a:pt x="902" y="299"/>
                      <a:pt x="873" y="211"/>
                      <a:pt x="815" y="124"/>
                    </a:cubicBezTo>
                    <a:cubicBezTo>
                      <a:pt x="767" y="52"/>
                      <a:pt x="699" y="0"/>
                      <a:pt x="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8"/>
          <p:cNvSpPr txBox="1"/>
          <p:nvPr>
            <p:ph type="title"/>
          </p:nvPr>
        </p:nvSpPr>
        <p:spPr>
          <a:xfrm>
            <a:off x="2977825" y="3559850"/>
            <a:ext cx="31986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247" name="Google Shape;247;p8"/>
          <p:cNvSpPr txBox="1"/>
          <p:nvPr>
            <p:ph idx="1" type="subTitle"/>
          </p:nvPr>
        </p:nvSpPr>
        <p:spPr>
          <a:xfrm>
            <a:off x="1682550" y="1755000"/>
            <a:ext cx="5778900" cy="163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nSpc>
                <a:spcPct val="100000"/>
              </a:lnSpc>
              <a:spcBef>
                <a:spcPts val="0"/>
              </a:spcBef>
              <a:spcAft>
                <a:spcPts val="0"/>
              </a:spcAft>
              <a:buNone/>
              <a:defRPr sz="2200">
                <a:latin typeface="Tenor Sans"/>
                <a:ea typeface="Tenor Sans"/>
                <a:cs typeface="Tenor Sans"/>
                <a:sym typeface="Tenor Sans"/>
              </a:defRPr>
            </a:lvl2pPr>
            <a:lvl3pPr lvl="2" rtl="0">
              <a:lnSpc>
                <a:spcPct val="100000"/>
              </a:lnSpc>
              <a:spcBef>
                <a:spcPts val="1600"/>
              </a:spcBef>
              <a:spcAft>
                <a:spcPts val="0"/>
              </a:spcAft>
              <a:buNone/>
              <a:defRPr sz="2200">
                <a:latin typeface="Tenor Sans"/>
                <a:ea typeface="Tenor Sans"/>
                <a:cs typeface="Tenor Sans"/>
                <a:sym typeface="Tenor Sans"/>
              </a:defRPr>
            </a:lvl3pPr>
            <a:lvl4pPr lvl="3" rtl="0">
              <a:lnSpc>
                <a:spcPct val="100000"/>
              </a:lnSpc>
              <a:spcBef>
                <a:spcPts val="1600"/>
              </a:spcBef>
              <a:spcAft>
                <a:spcPts val="0"/>
              </a:spcAft>
              <a:buNone/>
              <a:defRPr sz="2200">
                <a:latin typeface="Tenor Sans"/>
                <a:ea typeface="Tenor Sans"/>
                <a:cs typeface="Tenor Sans"/>
                <a:sym typeface="Tenor Sans"/>
              </a:defRPr>
            </a:lvl4pPr>
            <a:lvl5pPr lvl="4" rtl="0">
              <a:lnSpc>
                <a:spcPct val="100000"/>
              </a:lnSpc>
              <a:spcBef>
                <a:spcPts val="1600"/>
              </a:spcBef>
              <a:spcAft>
                <a:spcPts val="0"/>
              </a:spcAft>
              <a:buNone/>
              <a:defRPr sz="2200">
                <a:latin typeface="Tenor Sans"/>
                <a:ea typeface="Tenor Sans"/>
                <a:cs typeface="Tenor Sans"/>
                <a:sym typeface="Tenor Sans"/>
              </a:defRPr>
            </a:lvl5pPr>
            <a:lvl6pPr lvl="5" rtl="0">
              <a:lnSpc>
                <a:spcPct val="100000"/>
              </a:lnSpc>
              <a:spcBef>
                <a:spcPts val="1600"/>
              </a:spcBef>
              <a:spcAft>
                <a:spcPts val="0"/>
              </a:spcAft>
              <a:buNone/>
              <a:defRPr sz="2200">
                <a:latin typeface="Tenor Sans"/>
                <a:ea typeface="Tenor Sans"/>
                <a:cs typeface="Tenor Sans"/>
                <a:sym typeface="Tenor Sans"/>
              </a:defRPr>
            </a:lvl6pPr>
            <a:lvl7pPr lvl="6" rtl="0">
              <a:lnSpc>
                <a:spcPct val="100000"/>
              </a:lnSpc>
              <a:spcBef>
                <a:spcPts val="1600"/>
              </a:spcBef>
              <a:spcAft>
                <a:spcPts val="0"/>
              </a:spcAft>
              <a:buNone/>
              <a:defRPr sz="2200">
                <a:latin typeface="Tenor Sans"/>
                <a:ea typeface="Tenor Sans"/>
                <a:cs typeface="Tenor Sans"/>
                <a:sym typeface="Tenor Sans"/>
              </a:defRPr>
            </a:lvl7pPr>
            <a:lvl8pPr lvl="7" rtl="0">
              <a:lnSpc>
                <a:spcPct val="100000"/>
              </a:lnSpc>
              <a:spcBef>
                <a:spcPts val="1600"/>
              </a:spcBef>
              <a:spcAft>
                <a:spcPts val="0"/>
              </a:spcAft>
              <a:buNone/>
              <a:defRPr sz="2200">
                <a:latin typeface="Tenor Sans"/>
                <a:ea typeface="Tenor Sans"/>
                <a:cs typeface="Tenor Sans"/>
                <a:sym typeface="Tenor Sans"/>
              </a:defRPr>
            </a:lvl8pPr>
            <a:lvl9pPr lvl="8" rtl="0">
              <a:lnSpc>
                <a:spcPct val="100000"/>
              </a:lnSpc>
              <a:spcBef>
                <a:spcPts val="1600"/>
              </a:spcBef>
              <a:spcAft>
                <a:spcPts val="1600"/>
              </a:spcAft>
              <a:buNone/>
              <a:defRPr sz="2200">
                <a:latin typeface="Tenor Sans"/>
                <a:ea typeface="Tenor Sans"/>
                <a:cs typeface="Tenor Sans"/>
                <a:sym typeface="Tenor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8" name="Shape 248"/>
        <p:cNvGrpSpPr/>
        <p:nvPr/>
      </p:nvGrpSpPr>
      <p:grpSpPr>
        <a:xfrm>
          <a:off x="0" y="0"/>
          <a:ext cx="0" cy="0"/>
          <a:chOff x="0" y="0"/>
          <a:chExt cx="0" cy="0"/>
        </a:xfrm>
      </p:grpSpPr>
      <p:sp>
        <p:nvSpPr>
          <p:cNvPr id="249" name="Google Shape;249;p9"/>
          <p:cNvSpPr txBox="1"/>
          <p:nvPr>
            <p:ph idx="1" type="subTitle"/>
          </p:nvPr>
        </p:nvSpPr>
        <p:spPr>
          <a:xfrm flipH="1">
            <a:off x="5217671" y="3593671"/>
            <a:ext cx="3200700" cy="67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250" name="Google Shape;250;p9"/>
          <p:cNvSpPr txBox="1"/>
          <p:nvPr>
            <p:ph type="title"/>
          </p:nvPr>
        </p:nvSpPr>
        <p:spPr>
          <a:xfrm flipH="1">
            <a:off x="4160471" y="2855996"/>
            <a:ext cx="4257900" cy="78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51" name="Google Shape;251;p9"/>
          <p:cNvSpPr txBox="1"/>
          <p:nvPr>
            <p:ph hasCustomPrompt="1" idx="2" type="title"/>
          </p:nvPr>
        </p:nvSpPr>
        <p:spPr>
          <a:xfrm flipH="1">
            <a:off x="6875896" y="1503965"/>
            <a:ext cx="1311300" cy="91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a:r>
              <a:t>xx%</a:t>
            </a:r>
          </a:p>
        </p:txBody>
      </p:sp>
      <p:sp>
        <p:nvSpPr>
          <p:cNvPr id="252" name="Google Shape;252;p9"/>
          <p:cNvSpPr/>
          <p:nvPr/>
        </p:nvSpPr>
        <p:spPr>
          <a:xfrm flipH="1">
            <a:off x="-20952" y="560451"/>
            <a:ext cx="5136051" cy="4655813"/>
          </a:xfrm>
          <a:custGeom>
            <a:rect b="b" l="l" r="r" t="t"/>
            <a:pathLst>
              <a:path extrusionOk="0" h="41915" w="40919">
                <a:moveTo>
                  <a:pt x="39318" y="1"/>
                </a:moveTo>
                <a:cubicBezTo>
                  <a:pt x="38926" y="1"/>
                  <a:pt x="38499" y="1"/>
                  <a:pt x="38072" y="36"/>
                </a:cubicBezTo>
                <a:cubicBezTo>
                  <a:pt x="34834" y="321"/>
                  <a:pt x="30351" y="2136"/>
                  <a:pt x="28110" y="9643"/>
                </a:cubicBezTo>
                <a:cubicBezTo>
                  <a:pt x="24374" y="22132"/>
                  <a:pt x="14980" y="19463"/>
                  <a:pt x="6975" y="25975"/>
                </a:cubicBezTo>
                <a:cubicBezTo>
                  <a:pt x="748" y="31027"/>
                  <a:pt x="1" y="38713"/>
                  <a:pt x="1" y="41915"/>
                </a:cubicBezTo>
                <a:lnTo>
                  <a:pt x="40919" y="41915"/>
                </a:lnTo>
                <a:lnTo>
                  <a:pt x="40919" y="179"/>
                </a:lnTo>
                <a:cubicBezTo>
                  <a:pt x="40385" y="72"/>
                  <a:pt x="39851" y="1"/>
                  <a:pt x="39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3" name="Shape 253"/>
        <p:cNvGrpSpPr/>
        <p:nvPr/>
      </p:nvGrpSpPr>
      <p:grpSpPr>
        <a:xfrm>
          <a:off x="0" y="0"/>
          <a:ext cx="0" cy="0"/>
          <a:chOff x="0" y="0"/>
          <a:chExt cx="0" cy="0"/>
        </a:xfrm>
      </p:grpSpPr>
      <p:sp>
        <p:nvSpPr>
          <p:cNvPr id="254" name="Google Shape;254;p10"/>
          <p:cNvSpPr/>
          <p:nvPr/>
        </p:nvSpPr>
        <p:spPr>
          <a:xfrm rot="5400000">
            <a:off x="1416491" y="1392017"/>
            <a:ext cx="2335076" cy="5230591"/>
          </a:xfrm>
          <a:custGeom>
            <a:rect b="b" l="l" r="r" t="t"/>
            <a:pathLst>
              <a:path extrusionOk="0" h="81274" w="32051">
                <a:moveTo>
                  <a:pt x="32051" y="1"/>
                </a:moveTo>
                <a:cubicBezTo>
                  <a:pt x="32051" y="1"/>
                  <a:pt x="18818" y="2295"/>
                  <a:pt x="13425" y="19736"/>
                </a:cubicBezTo>
                <a:cubicBezTo>
                  <a:pt x="6503" y="42071"/>
                  <a:pt x="16026" y="45246"/>
                  <a:pt x="11857" y="64063"/>
                </a:cubicBezTo>
                <a:cubicBezTo>
                  <a:pt x="8109" y="81044"/>
                  <a:pt x="1" y="81273"/>
                  <a:pt x="1" y="81273"/>
                </a:cubicBezTo>
                <a:lnTo>
                  <a:pt x="32051" y="81273"/>
                </a:lnTo>
                <a:lnTo>
                  <a:pt x="320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ph type="title"/>
          </p:nvPr>
        </p:nvSpPr>
        <p:spPr>
          <a:xfrm>
            <a:off x="722375" y="4038825"/>
            <a:ext cx="30159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3000"/>
              <a:buNone/>
              <a:defRPr b="0" sz="1800">
                <a:solidFill>
                  <a:schemeClr val="dk2"/>
                </a:solidFill>
              </a:defRPr>
            </a:lvl1pPr>
            <a:lvl2pPr lvl="1"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2pPr>
            <a:lvl3pPr lvl="2"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3pPr>
            <a:lvl4pPr lvl="3"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4pPr>
            <a:lvl5pPr lvl="4"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5pPr>
            <a:lvl6pPr lvl="5"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6pPr>
            <a:lvl7pPr lvl="6"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7pPr>
            <a:lvl8pPr lvl="7"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8pPr>
            <a:lvl9pPr lvl="8" rtl="0">
              <a:lnSpc>
                <a:spcPct val="100000"/>
              </a:lnSpc>
              <a:spcBef>
                <a:spcPts val="0"/>
              </a:spcBef>
              <a:spcAft>
                <a:spcPts val="0"/>
              </a:spcAft>
              <a:buClr>
                <a:schemeClr val="dk2"/>
              </a:buClr>
              <a:buSzPts val="2800"/>
              <a:buNone/>
              <a:defRPr>
                <a:solidFill>
                  <a:schemeClr val="dk2"/>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1550" y="445025"/>
            <a:ext cx="7680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Tenor Sans"/>
              <a:buNone/>
              <a:defRPr sz="3000">
                <a:solidFill>
                  <a:schemeClr val="accent3"/>
                </a:solidFill>
                <a:latin typeface="Tenor Sans"/>
                <a:ea typeface="Tenor Sans"/>
                <a:cs typeface="Tenor Sans"/>
                <a:sym typeface="Tenor Sans"/>
              </a:defRPr>
            </a:lvl1pPr>
            <a:lvl2pPr lvl="1"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2pPr>
            <a:lvl3pPr lvl="2"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3pPr>
            <a:lvl4pPr lvl="3"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4pPr>
            <a:lvl5pPr lvl="4"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5pPr>
            <a:lvl6pPr lvl="5"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6pPr>
            <a:lvl7pPr lvl="6"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7pPr>
            <a:lvl8pPr lvl="7"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8pPr>
            <a:lvl9pPr lvl="8" rtl="0">
              <a:spcBef>
                <a:spcPts val="0"/>
              </a:spcBef>
              <a:spcAft>
                <a:spcPts val="0"/>
              </a:spcAft>
              <a:buClr>
                <a:schemeClr val="dk1"/>
              </a:buClr>
              <a:buSzPts val="2800"/>
              <a:buFont typeface="Sofia"/>
              <a:buNone/>
              <a:defRPr sz="2800">
                <a:solidFill>
                  <a:schemeClr val="dk1"/>
                </a:solidFill>
                <a:latin typeface="Sofia"/>
                <a:ea typeface="Sofia"/>
                <a:cs typeface="Sofia"/>
                <a:sym typeface="Sofia"/>
              </a:defRPr>
            </a:lvl9pPr>
          </a:lstStyle>
          <a:p/>
        </p:txBody>
      </p:sp>
      <p:sp>
        <p:nvSpPr>
          <p:cNvPr id="7" name="Google Shape;7;p1"/>
          <p:cNvSpPr txBox="1"/>
          <p:nvPr>
            <p:ph idx="1" type="body"/>
          </p:nvPr>
        </p:nvSpPr>
        <p:spPr>
          <a:xfrm>
            <a:off x="722375" y="1152475"/>
            <a:ext cx="7698600" cy="3456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drive.google.com/file/d/1N6hZ58n5YDXnxvyTjMsQ3Y0H6SM9Q6CR/view" TargetMode="External"/><Relationship Id="rId4" Type="http://schemas.openxmlformats.org/officeDocument/2006/relationships/image" Target="../media/image4.jpg"/><Relationship Id="rId5" Type="http://schemas.openxmlformats.org/officeDocument/2006/relationships/hyperlink" Target="http://drive.google.com/file/d/1NF54rMjR1lsnS-VW2uHt3Y3fiwDBaD3p/view" TargetMode="External"/><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39" name="Shape 739"/>
        <p:cNvGrpSpPr/>
        <p:nvPr/>
      </p:nvGrpSpPr>
      <p:grpSpPr>
        <a:xfrm>
          <a:off x="0" y="0"/>
          <a:ext cx="0" cy="0"/>
          <a:chOff x="0" y="0"/>
          <a:chExt cx="0" cy="0"/>
        </a:xfrm>
      </p:grpSpPr>
      <p:sp>
        <p:nvSpPr>
          <p:cNvPr id="740" name="Google Shape;740;p33"/>
          <p:cNvSpPr txBox="1"/>
          <p:nvPr>
            <p:ph idx="4294967295" type="body"/>
          </p:nvPr>
        </p:nvSpPr>
        <p:spPr>
          <a:xfrm>
            <a:off x="4876150" y="2254674"/>
            <a:ext cx="3654000" cy="26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Times New Roman"/>
                <a:ea typeface="Times New Roman"/>
                <a:cs typeface="Times New Roman"/>
                <a:sym typeface="Times New Roman"/>
              </a:rPr>
              <a:t>Team members</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R.J.R.Lakshmi       17K61A0590</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S.Yamini                17K61A0597</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D.Rohit                  17K61A0522</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L.R.M.Asritha       17K61A05E7</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1600"/>
              </a:spcAft>
              <a:buNone/>
            </a:pPr>
            <a:r>
              <a:t/>
            </a:r>
            <a:endParaRPr sz="2000">
              <a:solidFill>
                <a:schemeClr val="lt1"/>
              </a:solidFill>
              <a:latin typeface="Times New Roman"/>
              <a:ea typeface="Times New Roman"/>
              <a:cs typeface="Times New Roman"/>
              <a:sym typeface="Times New Roman"/>
            </a:endParaRPr>
          </a:p>
        </p:txBody>
      </p:sp>
      <p:sp>
        <p:nvSpPr>
          <p:cNvPr id="741" name="Google Shape;741;p33"/>
          <p:cNvSpPr txBox="1"/>
          <p:nvPr>
            <p:ph idx="4294967295" type="body"/>
          </p:nvPr>
        </p:nvSpPr>
        <p:spPr>
          <a:xfrm>
            <a:off x="578875" y="2324975"/>
            <a:ext cx="3654000" cy="231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Times New Roman"/>
                <a:ea typeface="Times New Roman"/>
                <a:cs typeface="Times New Roman"/>
                <a:sym typeface="Times New Roman"/>
              </a:rPr>
              <a:t>Supervisor</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Dr.K.Subhash Bhagavan</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Associate Professor</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a:solidFill>
                  <a:schemeClr val="lt1"/>
                </a:solidFill>
                <a:latin typeface="Times New Roman"/>
                <a:ea typeface="Times New Roman"/>
                <a:cs typeface="Times New Roman"/>
                <a:sym typeface="Times New Roman"/>
              </a:rPr>
              <a:t>Department of CSE</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1600"/>
              </a:spcAft>
              <a:buNone/>
            </a:pPr>
            <a:r>
              <a:t/>
            </a:r>
            <a:endParaRPr sz="2000">
              <a:solidFill>
                <a:schemeClr val="lt1"/>
              </a:solidFill>
              <a:latin typeface="Times New Roman"/>
              <a:ea typeface="Times New Roman"/>
              <a:cs typeface="Times New Roman"/>
              <a:sym typeface="Times New Roman"/>
            </a:endParaRPr>
          </a:p>
        </p:txBody>
      </p:sp>
      <p:sp>
        <p:nvSpPr>
          <p:cNvPr id="742" name="Google Shape;742;p33"/>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QR Based Ordering In Restaurants</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Batch no:17CSEC011</a:t>
            </a:r>
            <a:endParaRPr b="1" sz="2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94" name="Shape 794"/>
        <p:cNvGrpSpPr/>
        <p:nvPr/>
      </p:nvGrpSpPr>
      <p:grpSpPr>
        <a:xfrm>
          <a:off x="0" y="0"/>
          <a:ext cx="0" cy="0"/>
          <a:chOff x="0" y="0"/>
          <a:chExt cx="0" cy="0"/>
        </a:xfrm>
      </p:grpSpPr>
      <p:graphicFrame>
        <p:nvGraphicFramePr>
          <p:cNvPr id="795" name="Google Shape;795;p42"/>
          <p:cNvGraphicFramePr/>
          <p:nvPr/>
        </p:nvGraphicFramePr>
        <p:xfrm>
          <a:off x="96975" y="126605"/>
          <a:ext cx="3000000" cy="3000000"/>
        </p:xfrm>
        <a:graphic>
          <a:graphicData uri="http://schemas.openxmlformats.org/drawingml/2006/table">
            <a:tbl>
              <a:tblPr>
                <a:noFill/>
                <a:tableStyleId>{88F0AD29-83A2-4A37-917C-B750704B7D5A}</a:tableStyleId>
              </a:tblPr>
              <a:tblGrid>
                <a:gridCol w="2654675"/>
                <a:gridCol w="6280275"/>
              </a:tblGrid>
              <a:tr h="266227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[3]  Diogo Davidson Albuquerque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Vinod Kumar Shukla ,  Amit Verma </a:t>
                      </a:r>
                      <a:r>
                        <a:rPr lang="en" sz="1200">
                          <a:solidFill>
                            <a:srgbClr val="EEFF41"/>
                          </a:solidFill>
                          <a:latin typeface="Times New Roman"/>
                          <a:ea typeface="Times New Roman"/>
                          <a:cs typeface="Times New Roman"/>
                          <a:sym typeface="Times New Roman"/>
                        </a:rPr>
                        <a:t>“Enhancing Sustainable Customer Dining Experience Through QR Code and   Geo-Fencing”, </a:t>
                      </a:r>
                      <a:r>
                        <a:rPr lang="en" sz="1200">
                          <a:solidFill>
                            <a:schemeClr val="lt1"/>
                          </a:solidFill>
                          <a:latin typeface="Times New Roman"/>
                          <a:ea typeface="Times New Roman"/>
                          <a:cs typeface="Times New Roman"/>
                          <a:sym typeface="Times New Roman"/>
                        </a:rPr>
                        <a:t>International Research Journal of Engineering and Technology ,2020.</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 : </a:t>
                      </a:r>
                      <a:r>
                        <a:rPr lang="en" sz="1200">
                          <a:solidFill>
                            <a:schemeClr val="lt1"/>
                          </a:solidFill>
                          <a:latin typeface="Times New Roman"/>
                          <a:ea typeface="Times New Roman"/>
                          <a:cs typeface="Times New Roman"/>
                          <a:sym typeface="Times New Roman"/>
                        </a:rPr>
                        <a:t>The Customer now a days , is looking for more detailed information like food being organic,sustainable etc.</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 : </a:t>
                      </a:r>
                      <a:r>
                        <a:rPr lang="en" sz="1200">
                          <a:solidFill>
                            <a:schemeClr val="lt1"/>
                          </a:solidFill>
                          <a:latin typeface="Times New Roman"/>
                          <a:ea typeface="Times New Roman"/>
                          <a:cs typeface="Times New Roman"/>
                          <a:sym typeface="Times New Roman"/>
                        </a:rPr>
                        <a:t>In this paper we are discussing a concept of mobile application, which will work with QR code technology and in a coordinated way with Geo-Fencing technology Which will enhance the guest experience in a farm to table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 : </a:t>
                      </a:r>
                      <a:r>
                        <a:rPr lang="en" sz="1200">
                          <a:solidFill>
                            <a:schemeClr val="lt1"/>
                          </a:solidFill>
                          <a:latin typeface="Times New Roman"/>
                          <a:ea typeface="Times New Roman"/>
                          <a:cs typeface="Times New Roman"/>
                          <a:sym typeface="Times New Roman"/>
                        </a:rPr>
                        <a:t>The proposed model has not only counted the supply chain of the industry to adhere to the technology enabled food product but at the same time has included the receiving area and the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processing. Such capability will enhance the customer experience as well will assist to deploy a unique selling proposition to the restaurant as well.</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It is a user friendly and affordable technology.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The major disadvantages of the technology are the privacy issue and the service is only activated once the user allows it on his phone to consume more battery and disclose the details.</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23312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[4] Syed Rameez C R, Sreerag M,Urmila PIllai L V,Anjaly J,Abitha Abbas,</a:t>
                      </a:r>
                      <a:r>
                        <a:rPr lang="en" sz="1200">
                          <a:solidFill>
                            <a:srgbClr val="EEFF41"/>
                          </a:solidFill>
                          <a:latin typeface="Times New Roman"/>
                          <a:ea typeface="Times New Roman"/>
                          <a:cs typeface="Times New Roman"/>
                          <a:sym typeface="Times New Roman"/>
                        </a:rPr>
                        <a:t>”QR CODE BASED SMART DINING SYSTEM”</a:t>
                      </a:r>
                      <a:r>
                        <a:rPr lang="en" sz="1200">
                          <a:solidFill>
                            <a:schemeClr val="lt1"/>
                          </a:solidFill>
                          <a:latin typeface="Times New Roman"/>
                          <a:ea typeface="Times New Roman"/>
                          <a:cs typeface="Times New Roman"/>
                          <a:sym typeface="Times New Roman"/>
                        </a:rPr>
                        <a:t>,Journal of Engineering Science,   volume 11,    PP.433-438, 2020..</a:t>
                      </a:r>
                      <a:endParaRPr sz="1200">
                        <a:solidFill>
                          <a:schemeClr val="lt1"/>
                        </a:solidFill>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 </a:t>
                      </a:r>
                      <a:r>
                        <a:rPr lang="en" sz="1200">
                          <a:solidFill>
                            <a:schemeClr val="lt1"/>
                          </a:solidFill>
                          <a:latin typeface="Times New Roman"/>
                          <a:ea typeface="Times New Roman"/>
                          <a:cs typeface="Times New Roman"/>
                          <a:sym typeface="Times New Roman"/>
                        </a:rPr>
                        <a:t>The traditional method that is used commonly in hotels is by taking  the customer’s orders and writing it down on a piece of paper and then giving the order in the kitchen section.</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 </a:t>
                      </a:r>
                      <a:r>
                        <a:rPr lang="en" sz="1200">
                          <a:solidFill>
                            <a:schemeClr val="lt1"/>
                          </a:solidFill>
                          <a:latin typeface="Times New Roman"/>
                          <a:ea typeface="Times New Roman"/>
                          <a:cs typeface="Times New Roman"/>
                          <a:sym typeface="Times New Roman"/>
                        </a:rPr>
                        <a:t>The method proposed in this paper is that accessing the QR code for the ordering of the food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It  increase the customer's dining experience by fastening the existing restaurant services.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The main demerit here is that the QR need to be reprinted everytime when the menu item or price is updated. Also in this system customer needs to pay the bill manually.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99" name="Shape 799"/>
        <p:cNvGrpSpPr/>
        <p:nvPr/>
      </p:nvGrpSpPr>
      <p:grpSpPr>
        <a:xfrm>
          <a:off x="0" y="0"/>
          <a:ext cx="0" cy="0"/>
          <a:chOff x="0" y="0"/>
          <a:chExt cx="0" cy="0"/>
        </a:xfrm>
      </p:grpSpPr>
      <p:graphicFrame>
        <p:nvGraphicFramePr>
          <p:cNvPr id="800" name="Google Shape;800;p43"/>
          <p:cNvGraphicFramePr/>
          <p:nvPr/>
        </p:nvGraphicFramePr>
        <p:xfrm>
          <a:off x="76700" y="130325"/>
          <a:ext cx="3000000" cy="3000000"/>
        </p:xfrm>
        <a:graphic>
          <a:graphicData uri="http://schemas.openxmlformats.org/drawingml/2006/table">
            <a:tbl>
              <a:tblPr>
                <a:noFill/>
                <a:tableStyleId>{88F0AD29-83A2-4A37-917C-B750704B7D5A}</a:tableStyleId>
              </a:tblPr>
              <a:tblGrid>
                <a:gridCol w="2715800"/>
                <a:gridCol w="6229275"/>
              </a:tblGrid>
              <a:tr h="198827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[5] Renjith V Ravi,Amrutha N R,</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Amritha E,Haneena.P,Jaseena.T,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“An Android Based Restaurant Automation System with Touch </a:t>
                      </a:r>
                      <a:endParaRPr sz="12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Screen “</a:t>
                      </a:r>
                      <a:r>
                        <a:rPr lang="en" sz="1200">
                          <a:solidFill>
                            <a:schemeClr val="lt1"/>
                          </a:solidFill>
                          <a:latin typeface="Times New Roman"/>
                          <a:ea typeface="Times New Roman"/>
                          <a:cs typeface="Times New Roman"/>
                          <a:sym typeface="Times New Roman"/>
                        </a:rPr>
                        <a:t>, IEEE  International Conference on Inventive Systems and Control, PP.438-442,  2019.</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a:t>
                      </a:r>
                      <a:r>
                        <a:rPr lang="en" sz="1200">
                          <a:solidFill>
                            <a:schemeClr val="lt1"/>
                          </a:solidFill>
                          <a:latin typeface="Times New Roman"/>
                          <a:ea typeface="Times New Roman"/>
                          <a:cs typeface="Times New Roman"/>
                          <a:sym typeface="Times New Roman"/>
                        </a:rPr>
                        <a:t>In most of the restaurants, the ordering of food items are done manually, the disadvantage is huge time consumption.</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Here the individual tables in the restaurant are provided with a touch screen, represent each individual digital menu, and it facilitates the ordering. The customer can see all the available food items with its cost in the digital menu and can select the item.</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a:t>
                      </a:r>
                      <a:r>
                        <a:rPr lang="en" sz="1200">
                          <a:solidFill>
                            <a:schemeClr val="lt1"/>
                          </a:solidFill>
                          <a:latin typeface="Times New Roman"/>
                          <a:ea typeface="Times New Roman"/>
                          <a:cs typeface="Times New Roman"/>
                          <a:sym typeface="Times New Roman"/>
                        </a:rPr>
                        <a:t>The android based food ordering system helps the people to select the food items from the touch screen placed in the table and to see the cost of items.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It  reduce the need for the printing of many copies of the menu card.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a:t>
                      </a:r>
                      <a:r>
                        <a:rPr lang="en" sz="1200">
                          <a:solidFill>
                            <a:schemeClr val="lt1"/>
                          </a:solidFill>
                          <a:latin typeface="Times New Roman"/>
                          <a:ea typeface="Times New Roman"/>
                          <a:cs typeface="Times New Roman"/>
                          <a:sym typeface="Times New Roman"/>
                        </a:rPr>
                        <a:t> Touch screens are Costly to install in every table and it consumes more power.</a:t>
                      </a:r>
                      <a:endParaRPr sz="1200">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922200">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[6]  Utkarsh Ravekar, Shashank Singh, </a:t>
                      </a:r>
                      <a:r>
                        <a:rPr lang="en" sz="1200">
                          <a:solidFill>
                            <a:srgbClr val="EEFF41"/>
                          </a:solidFill>
                          <a:latin typeface="Times New Roman"/>
                          <a:ea typeface="Times New Roman"/>
                          <a:cs typeface="Times New Roman"/>
                          <a:sym typeface="Times New Roman"/>
                        </a:rPr>
                        <a:t>“Data Centric Smart Restaurant Management System”</a:t>
                      </a:r>
                      <a:r>
                        <a:rPr lang="en" sz="1200">
                          <a:solidFill>
                            <a:schemeClr val="lt1"/>
                          </a:solidFill>
                          <a:latin typeface="Times New Roman"/>
                          <a:ea typeface="Times New Roman"/>
                          <a:cs typeface="Times New Roman"/>
                          <a:sym typeface="Times New Roman"/>
                        </a:rPr>
                        <a:t> ,International Research Journal of Engineering and Technology (IRJET) ,Vol.06,Issue 07, pp.1425-1427,July 2019.</a:t>
                      </a:r>
                      <a:endParaRPr sz="12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a:t>
                      </a:r>
                      <a:r>
                        <a:rPr lang="en" sz="1200">
                          <a:solidFill>
                            <a:schemeClr val="lt1"/>
                          </a:solidFill>
                          <a:latin typeface="Times New Roman"/>
                          <a:ea typeface="Times New Roman"/>
                          <a:cs typeface="Times New Roman"/>
                          <a:sym typeface="Times New Roman"/>
                        </a:rPr>
                        <a:t>The traditional method that is used commonly in restaurants is by taking  the customer’s orders and writing it down on a piece of paper and then giving the order in the kitchen section.</a:t>
                      </a:r>
                      <a:endParaRPr sz="12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Every customer who enters the restaurant needs to have the restaurant’s app installed on their phone which can be downloaded by scanning a QR code in the restaurant.  The entire menu will be available on the app of the user from which the users can select the dishes they’d like to order. The ordered food items will be displayed to the kitchen staff over on a kitchen screen. After finishing their meals, e-bill will be displayed on the app. The customers will  pay it at the counter.</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a:t>
                      </a:r>
                      <a:r>
                        <a:rPr lang="en" sz="1200">
                          <a:solidFill>
                            <a:schemeClr val="lt1"/>
                          </a:solidFill>
                          <a:latin typeface="Times New Roman"/>
                          <a:ea typeface="Times New Roman"/>
                          <a:cs typeface="Times New Roman"/>
                          <a:sym typeface="Times New Roman"/>
                        </a:rPr>
                        <a:t>This system provides an efficient way of handling and managing a restaurant and its customers by providing customized services to the users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a:t>
                      </a:r>
                      <a:r>
                        <a:rPr lang="en" sz="1200">
                          <a:solidFill>
                            <a:schemeClr val="lt1"/>
                          </a:solidFill>
                          <a:latin typeface="Times New Roman"/>
                          <a:ea typeface="Times New Roman"/>
                          <a:cs typeface="Times New Roman"/>
                          <a:sym typeface="Times New Roman"/>
                        </a:rPr>
                        <a:t>It provides real-time status updates about their orders to the customers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a:t>
                      </a:r>
                      <a:r>
                        <a:rPr lang="en" sz="1200">
                          <a:solidFill>
                            <a:schemeClr val="lt1"/>
                          </a:solidFill>
                          <a:latin typeface="Times New Roman"/>
                          <a:ea typeface="Times New Roman"/>
                          <a:cs typeface="Times New Roman"/>
                          <a:sym typeface="Times New Roman"/>
                        </a:rPr>
                        <a:t>Customer needs to install an android application and pay the bill manually</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04" name="Shape 804"/>
        <p:cNvGrpSpPr/>
        <p:nvPr/>
      </p:nvGrpSpPr>
      <p:grpSpPr>
        <a:xfrm>
          <a:off x="0" y="0"/>
          <a:ext cx="0" cy="0"/>
          <a:chOff x="0" y="0"/>
          <a:chExt cx="0" cy="0"/>
        </a:xfrm>
      </p:grpSpPr>
      <p:graphicFrame>
        <p:nvGraphicFramePr>
          <p:cNvPr id="805" name="Google Shape;805;p44"/>
          <p:cNvGraphicFramePr/>
          <p:nvPr/>
        </p:nvGraphicFramePr>
        <p:xfrm>
          <a:off x="188050" y="170820"/>
          <a:ext cx="3000000" cy="3000000"/>
        </p:xfrm>
        <a:graphic>
          <a:graphicData uri="http://schemas.openxmlformats.org/drawingml/2006/table">
            <a:tbl>
              <a:tblPr>
                <a:noFill/>
                <a:tableStyleId>{88F0AD29-83A2-4A37-917C-B750704B7D5A}</a:tableStyleId>
              </a:tblPr>
              <a:tblGrid>
                <a:gridCol w="2434900"/>
                <a:gridCol w="6343150"/>
              </a:tblGrid>
              <a:tr h="2198450">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[7] Akash Patil, Rinkesh Kalani,</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Bhavesh Patil,Sachin Shinde,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 Prof. S. M.Shedole ,  </a:t>
                      </a:r>
                      <a:r>
                        <a:rPr lang="en" sz="1200">
                          <a:solidFill>
                            <a:srgbClr val="EEFF41"/>
                          </a:solidFill>
                          <a:latin typeface="Times New Roman"/>
                          <a:ea typeface="Times New Roman"/>
                          <a:cs typeface="Times New Roman"/>
                          <a:sym typeface="Times New Roman"/>
                        </a:rPr>
                        <a:t>”SMART RESTAURANT SYSTEM USING</a:t>
                      </a:r>
                      <a:endParaRPr sz="12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ANDROID”</a:t>
                      </a:r>
                      <a:r>
                        <a:rPr lang="en" sz="1200">
                          <a:solidFill>
                            <a:schemeClr val="lt1"/>
                          </a:solidFill>
                          <a:latin typeface="Times New Roman"/>
                          <a:ea typeface="Times New Roman"/>
                          <a:cs typeface="Times New Roman"/>
                          <a:sym typeface="Times New Roman"/>
                        </a:rPr>
                        <a:t>,   International Journal of Technical Research and Applications, volume 5,   pp.78-80,   2017.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a:t>
                      </a:r>
                      <a:r>
                        <a:rPr lang="en" sz="1200">
                          <a:solidFill>
                            <a:schemeClr val="lt1"/>
                          </a:solidFill>
                          <a:latin typeface="Times New Roman"/>
                          <a:ea typeface="Times New Roman"/>
                          <a:cs typeface="Times New Roman"/>
                          <a:sym typeface="Times New Roman"/>
                        </a:rPr>
                        <a:t>Customers first browse through the menu of the restaurant and then wait for a waiter to come and take orders.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This paper proposes an digital system that uses wireless communication, a centralized database and an android application to place the order without even waiting for waiter.The android application installed in the  device, contain all the menu details with picture of items.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a:t>
                      </a:r>
                      <a:r>
                        <a:rPr lang="en" sz="1200">
                          <a:solidFill>
                            <a:schemeClr val="lt1"/>
                          </a:solidFill>
                          <a:latin typeface="Times New Roman"/>
                          <a:ea typeface="Times New Roman"/>
                          <a:cs typeface="Times New Roman"/>
                          <a:sym typeface="Times New Roman"/>
                        </a:rPr>
                        <a:t> This will remove the manual process of food ordering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a:t>
                      </a:r>
                      <a:r>
                        <a:rPr lang="en" sz="1200">
                          <a:solidFill>
                            <a:schemeClr val="lt1"/>
                          </a:solidFill>
                          <a:latin typeface="Times New Roman"/>
                          <a:ea typeface="Times New Roman"/>
                          <a:cs typeface="Times New Roman"/>
                          <a:sym typeface="Times New Roman"/>
                        </a:rPr>
                        <a:t>This system will help in reducing the waiting time of customers in the restaurant.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a:t>
                      </a:r>
                      <a:r>
                        <a:rPr lang="en" sz="1200">
                          <a:solidFill>
                            <a:schemeClr val="lt1"/>
                          </a:solidFill>
                          <a:latin typeface="Times New Roman"/>
                          <a:ea typeface="Times New Roman"/>
                          <a:cs typeface="Times New Roman"/>
                          <a:sym typeface="Times New Roman"/>
                        </a:rPr>
                        <a:t>The customer needs to install the android application.</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411075">
                <a:tc>
                  <a:txBody>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[8] Shraddha S. Dhoke, Tanvi K. Mhatre, Prof. Prashant H. Rathod</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”Smart Restaurant Using QR Code”</a:t>
                      </a:r>
                      <a:r>
                        <a:rPr lang="en" sz="1200">
                          <a:solidFill>
                            <a:schemeClr val="lt1"/>
                          </a:solidFill>
                          <a:latin typeface="Times New Roman"/>
                          <a:ea typeface="Times New Roman"/>
                          <a:cs typeface="Times New Roman"/>
                          <a:sym typeface="Times New Roman"/>
                        </a:rPr>
                        <a:t>, International Journal of Advance Research in Engineering, Science &amp; Technology,  volume 4,  2017.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Problem Statement: </a:t>
                      </a:r>
                      <a:r>
                        <a:rPr lang="en" sz="1200">
                          <a:solidFill>
                            <a:schemeClr val="lt1"/>
                          </a:solidFill>
                          <a:latin typeface="Times New Roman"/>
                          <a:ea typeface="Times New Roman"/>
                          <a:cs typeface="Times New Roman"/>
                          <a:sym typeface="Times New Roman"/>
                        </a:rPr>
                        <a:t>The food ordering system looks simple,it may increase the workload of waiters,or may also be prone to human errors in noting down the orders when the number of customers increases during peak hours.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Proposed Method: </a:t>
                      </a:r>
                      <a:r>
                        <a:rPr lang="en" sz="1200">
                          <a:solidFill>
                            <a:schemeClr val="lt1"/>
                          </a:solidFill>
                          <a:latin typeface="Times New Roman"/>
                          <a:ea typeface="Times New Roman"/>
                          <a:cs typeface="Times New Roman"/>
                          <a:sym typeface="Times New Roman"/>
                        </a:rPr>
                        <a:t>In this proposed method it mainly aims in designing completely automated menu in restaurants with the help of smartphone using WIFI module and a LCD to provide a user -friendly environment.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In this Smart Restaurant Management system is convenient,effective and easy which improves the restaurant’s performance,quality service and customer satisfaction and this is a fabulous system for the restaurant sector made by combining the QR code and Wireless technology.</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There is no need of a person to take the order from the table.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EEFF41"/>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There is no facility for online payment and LCD screens to be placed on every table will cost high.</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09" name="Shape 809"/>
        <p:cNvGrpSpPr/>
        <p:nvPr/>
      </p:nvGrpSpPr>
      <p:grpSpPr>
        <a:xfrm>
          <a:off x="0" y="0"/>
          <a:ext cx="0" cy="0"/>
          <a:chOff x="0" y="0"/>
          <a:chExt cx="0" cy="0"/>
        </a:xfrm>
      </p:grpSpPr>
      <p:sp>
        <p:nvSpPr>
          <p:cNvPr id="810" name="Google Shape;810;p45"/>
          <p:cNvSpPr txBox="1"/>
          <p:nvPr>
            <p:ph idx="4294967295" type="title"/>
          </p:nvPr>
        </p:nvSpPr>
        <p:spPr>
          <a:xfrm>
            <a:off x="649325" y="421550"/>
            <a:ext cx="7681200" cy="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Detailed Design</a:t>
            </a:r>
            <a:endParaRPr b="1">
              <a:solidFill>
                <a:schemeClr val="lt1"/>
              </a:solidFill>
              <a:latin typeface="Times New Roman"/>
              <a:ea typeface="Times New Roman"/>
              <a:cs typeface="Times New Roman"/>
              <a:sym typeface="Times New Roman"/>
            </a:endParaRPr>
          </a:p>
        </p:txBody>
      </p:sp>
      <p:sp>
        <p:nvSpPr>
          <p:cNvPr id="811" name="Google Shape;811;p45"/>
          <p:cNvSpPr txBox="1"/>
          <p:nvPr>
            <p:ph idx="4294967295" type="body"/>
          </p:nvPr>
        </p:nvSpPr>
        <p:spPr>
          <a:xfrm>
            <a:off x="731400" y="1395871"/>
            <a:ext cx="7681200" cy="35808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Architecture diagram</a:t>
            </a:r>
            <a:endParaRPr sz="2500">
              <a:solidFill>
                <a:schemeClr val="lt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Data Flow diagram</a:t>
            </a:r>
            <a:endParaRPr sz="2500">
              <a:solidFill>
                <a:schemeClr val="lt1"/>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UML diagram</a:t>
            </a:r>
            <a:endParaRPr sz="2500">
              <a:solidFill>
                <a:schemeClr val="lt1"/>
              </a:solidFill>
              <a:latin typeface="Times New Roman"/>
              <a:ea typeface="Times New Roman"/>
              <a:cs typeface="Times New Roman"/>
              <a:sym typeface="Times New Roman"/>
            </a:endParaRPr>
          </a:p>
          <a:p>
            <a:pPr indent="0" lvl="0" marL="457200" rtl="0" algn="l">
              <a:lnSpc>
                <a:spcPct val="150000"/>
              </a:lnSpc>
              <a:spcBef>
                <a:spcPts val="1600"/>
              </a:spcBef>
              <a:spcAft>
                <a:spcPts val="1600"/>
              </a:spcAft>
              <a:buNone/>
            </a:pPr>
            <a:r>
              <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15" name="Shape 815"/>
        <p:cNvGrpSpPr/>
        <p:nvPr/>
      </p:nvGrpSpPr>
      <p:grpSpPr>
        <a:xfrm>
          <a:off x="0" y="0"/>
          <a:ext cx="0" cy="0"/>
          <a:chOff x="0" y="0"/>
          <a:chExt cx="0" cy="0"/>
        </a:xfrm>
      </p:grpSpPr>
      <p:sp>
        <p:nvSpPr>
          <p:cNvPr id="816" name="Google Shape;816;p46"/>
          <p:cNvSpPr txBox="1"/>
          <p:nvPr>
            <p:ph idx="4294967295" type="title"/>
          </p:nvPr>
        </p:nvSpPr>
        <p:spPr>
          <a:xfrm>
            <a:off x="731550" y="283031"/>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Architecture diagram</a:t>
            </a:r>
            <a:endParaRPr b="1">
              <a:solidFill>
                <a:schemeClr val="lt1"/>
              </a:solidFill>
              <a:latin typeface="Times New Roman"/>
              <a:ea typeface="Times New Roman"/>
              <a:cs typeface="Times New Roman"/>
              <a:sym typeface="Times New Roman"/>
            </a:endParaRPr>
          </a:p>
        </p:txBody>
      </p:sp>
      <p:pic>
        <p:nvPicPr>
          <p:cNvPr id="817" name="Google Shape;817;p46"/>
          <p:cNvPicPr preferRelativeResize="0"/>
          <p:nvPr/>
        </p:nvPicPr>
        <p:blipFill>
          <a:blip r:embed="rId3">
            <a:alphaModFix/>
          </a:blip>
          <a:stretch>
            <a:fillRect/>
          </a:stretch>
        </p:blipFill>
        <p:spPr>
          <a:xfrm>
            <a:off x="804350" y="1018700"/>
            <a:ext cx="7608093" cy="393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3"/>
        </a:solidFill>
      </p:bgPr>
    </p:bg>
    <p:spTree>
      <p:nvGrpSpPr>
        <p:cNvPr id="821" name="Shape 821"/>
        <p:cNvGrpSpPr/>
        <p:nvPr/>
      </p:nvGrpSpPr>
      <p:grpSpPr>
        <a:xfrm>
          <a:off x="0" y="0"/>
          <a:ext cx="0" cy="0"/>
          <a:chOff x="0" y="0"/>
          <a:chExt cx="0" cy="0"/>
        </a:xfrm>
      </p:grpSpPr>
      <p:sp>
        <p:nvSpPr>
          <p:cNvPr id="822" name="Google Shape;822;p47"/>
          <p:cNvSpPr txBox="1"/>
          <p:nvPr>
            <p:ph idx="4294967295" type="title"/>
          </p:nvPr>
        </p:nvSpPr>
        <p:spPr>
          <a:xfrm>
            <a:off x="731550" y="447456"/>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 Flow diagram(Level 0)</a:t>
            </a:r>
            <a:endParaRPr b="1">
              <a:solidFill>
                <a:schemeClr val="lt1"/>
              </a:solidFill>
              <a:latin typeface="Times New Roman"/>
              <a:ea typeface="Times New Roman"/>
              <a:cs typeface="Times New Roman"/>
              <a:sym typeface="Times New Roman"/>
            </a:endParaRPr>
          </a:p>
        </p:txBody>
      </p:sp>
      <p:pic>
        <p:nvPicPr>
          <p:cNvPr id="823" name="Google Shape;823;p47"/>
          <p:cNvPicPr preferRelativeResize="0"/>
          <p:nvPr/>
        </p:nvPicPr>
        <p:blipFill>
          <a:blip r:embed="rId3">
            <a:alphaModFix/>
          </a:blip>
          <a:stretch>
            <a:fillRect/>
          </a:stretch>
        </p:blipFill>
        <p:spPr>
          <a:xfrm>
            <a:off x="1244500" y="1501331"/>
            <a:ext cx="6296025" cy="277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3"/>
        </a:solidFill>
      </p:bgPr>
    </p:bg>
    <p:spTree>
      <p:nvGrpSpPr>
        <p:cNvPr id="827" name="Shape 827"/>
        <p:cNvGrpSpPr/>
        <p:nvPr/>
      </p:nvGrpSpPr>
      <p:grpSpPr>
        <a:xfrm>
          <a:off x="0" y="0"/>
          <a:ext cx="0" cy="0"/>
          <a:chOff x="0" y="0"/>
          <a:chExt cx="0" cy="0"/>
        </a:xfrm>
      </p:grpSpPr>
      <p:sp>
        <p:nvSpPr>
          <p:cNvPr id="828" name="Google Shape;828;p48"/>
          <p:cNvSpPr txBox="1"/>
          <p:nvPr>
            <p:ph idx="4294967295" type="title"/>
          </p:nvPr>
        </p:nvSpPr>
        <p:spPr>
          <a:xfrm>
            <a:off x="731550" y="447456"/>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 Flow diagram(Level 1)</a:t>
            </a:r>
            <a:endParaRPr b="1">
              <a:solidFill>
                <a:schemeClr val="lt1"/>
              </a:solidFill>
              <a:latin typeface="Times New Roman"/>
              <a:ea typeface="Times New Roman"/>
              <a:cs typeface="Times New Roman"/>
              <a:sym typeface="Times New Roman"/>
            </a:endParaRPr>
          </a:p>
        </p:txBody>
      </p:sp>
      <p:pic>
        <p:nvPicPr>
          <p:cNvPr id="829" name="Google Shape;829;p48"/>
          <p:cNvPicPr preferRelativeResize="0"/>
          <p:nvPr/>
        </p:nvPicPr>
        <p:blipFill>
          <a:blip r:embed="rId3">
            <a:alphaModFix/>
          </a:blip>
          <a:stretch>
            <a:fillRect/>
          </a:stretch>
        </p:blipFill>
        <p:spPr>
          <a:xfrm>
            <a:off x="1585050" y="1560081"/>
            <a:ext cx="5819775" cy="263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33" name="Shape 833"/>
        <p:cNvGrpSpPr/>
        <p:nvPr/>
      </p:nvGrpSpPr>
      <p:grpSpPr>
        <a:xfrm>
          <a:off x="0" y="0"/>
          <a:ext cx="0" cy="0"/>
          <a:chOff x="0" y="0"/>
          <a:chExt cx="0" cy="0"/>
        </a:xfrm>
      </p:grpSpPr>
      <p:sp>
        <p:nvSpPr>
          <p:cNvPr id="834" name="Google Shape;834;p49"/>
          <p:cNvSpPr txBox="1"/>
          <p:nvPr>
            <p:ph idx="4294967295" type="title"/>
          </p:nvPr>
        </p:nvSpPr>
        <p:spPr>
          <a:xfrm>
            <a:off x="731550" y="330031"/>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UML diagram</a:t>
            </a:r>
            <a:endParaRPr b="1">
              <a:solidFill>
                <a:schemeClr val="lt1"/>
              </a:solidFill>
              <a:latin typeface="Times New Roman"/>
              <a:ea typeface="Times New Roman"/>
              <a:cs typeface="Times New Roman"/>
              <a:sym typeface="Times New Roman"/>
            </a:endParaRPr>
          </a:p>
        </p:txBody>
      </p:sp>
      <p:pic>
        <p:nvPicPr>
          <p:cNvPr id="835" name="Google Shape;835;p49"/>
          <p:cNvPicPr preferRelativeResize="0"/>
          <p:nvPr/>
        </p:nvPicPr>
        <p:blipFill>
          <a:blip r:embed="rId3">
            <a:alphaModFix/>
          </a:blip>
          <a:stretch>
            <a:fillRect/>
          </a:stretch>
        </p:blipFill>
        <p:spPr>
          <a:xfrm>
            <a:off x="2207700" y="1068625"/>
            <a:ext cx="5808074" cy="3887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39" name="Shape 839"/>
        <p:cNvGrpSpPr/>
        <p:nvPr/>
      </p:nvGrpSpPr>
      <p:grpSpPr>
        <a:xfrm>
          <a:off x="0" y="0"/>
          <a:ext cx="0" cy="0"/>
          <a:chOff x="0" y="0"/>
          <a:chExt cx="0" cy="0"/>
        </a:xfrm>
      </p:grpSpPr>
      <p:sp>
        <p:nvSpPr>
          <p:cNvPr id="840" name="Google Shape;840;p50"/>
          <p:cNvSpPr txBox="1"/>
          <p:nvPr>
            <p:ph idx="1" type="body"/>
          </p:nvPr>
        </p:nvSpPr>
        <p:spPr>
          <a:xfrm>
            <a:off x="731525" y="1672025"/>
            <a:ext cx="7681200" cy="3069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Customer scans the QR Code on the table and an attractive interface of the different </a:t>
            </a:r>
            <a:endParaRPr sz="15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lt1"/>
                </a:solidFill>
                <a:latin typeface="Times New Roman"/>
                <a:ea typeface="Times New Roman"/>
                <a:cs typeface="Times New Roman"/>
                <a:sym typeface="Times New Roman"/>
              </a:rPr>
              <a:t> platters in different sections (i.e. Appetizers, Breads, Main-Course, Dessert, </a:t>
            </a:r>
            <a:endParaRPr sz="15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lt1"/>
                </a:solidFill>
                <a:latin typeface="Times New Roman"/>
                <a:ea typeface="Times New Roman"/>
                <a:cs typeface="Times New Roman"/>
                <a:sym typeface="Times New Roman"/>
              </a:rPr>
              <a:t> Beverages, etc.) will be available for them in the menu.</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Customers can search a particular food item according to name, category, etc.</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There are images of every food item which will make the view of the customer good</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description of the dishes will give a brief idea of how the food tastes, color and they could also add their favorites desire.</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If the customer wishes to replace the ordered food, remove the ordered food or to add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          new dish they could be able to do it efficiently by adding or removing it from the cart.</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After having meal, the bill details are on the customer’s screen and manager’s app,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          the customer could pay through any payment mode.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Customer can call for assistance.                             </a:t>
            </a:r>
            <a:endParaRPr sz="1500">
              <a:solidFill>
                <a:schemeClr val="lt1"/>
              </a:solidFill>
              <a:latin typeface="Times New Roman"/>
              <a:ea typeface="Times New Roman"/>
              <a:cs typeface="Times New Roman"/>
              <a:sym typeface="Times New Roman"/>
            </a:endParaRPr>
          </a:p>
        </p:txBody>
      </p:sp>
      <p:sp>
        <p:nvSpPr>
          <p:cNvPr id="841" name="Google Shape;841;p50"/>
          <p:cNvSpPr txBox="1"/>
          <p:nvPr>
            <p:ph type="title"/>
          </p:nvPr>
        </p:nvSpPr>
        <p:spPr>
          <a:xfrm>
            <a:off x="731525" y="445025"/>
            <a:ext cx="7681200" cy="12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Module detail explanation</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Customer web app</a:t>
            </a:r>
            <a:endParaRPr b="1" sz="20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5" name="Shape 845"/>
        <p:cNvGrpSpPr/>
        <p:nvPr/>
      </p:nvGrpSpPr>
      <p:grpSpPr>
        <a:xfrm>
          <a:off x="0" y="0"/>
          <a:ext cx="0" cy="0"/>
          <a:chOff x="0" y="0"/>
          <a:chExt cx="0" cy="0"/>
        </a:xfrm>
      </p:grpSpPr>
      <p:sp>
        <p:nvSpPr>
          <p:cNvPr id="846" name="Google Shape;846;p51"/>
          <p:cNvSpPr txBox="1"/>
          <p:nvPr>
            <p:ph idx="4294967295" type="body"/>
          </p:nvPr>
        </p:nvSpPr>
        <p:spPr>
          <a:xfrm>
            <a:off x="731525" y="1160996"/>
            <a:ext cx="7681200" cy="3580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manager controls the functioning of the whole restaurant from the manager’s App.  </a:t>
            </a:r>
            <a:endParaRPr sz="150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manager has the authority to make changes in the menu hence, the menu is dynamically designed.  </a:t>
            </a:r>
            <a:endParaRPr sz="150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manager can do periodic updates by changing the prices of the particular item, adding or removing particular item as per availability or designing their own customized menu. </a:t>
            </a:r>
            <a:endParaRPr sz="1500">
              <a:solidFill>
                <a:schemeClr val="lt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manager will receive the ordered lists and bill details from the customers with their respective table no’s.</a:t>
            </a:r>
            <a:endParaRPr sz="1500">
              <a:solidFill>
                <a:schemeClr val="lt1"/>
              </a:solidFill>
              <a:latin typeface="Times New Roman"/>
              <a:ea typeface="Times New Roman"/>
              <a:cs typeface="Times New Roman"/>
              <a:sym typeface="Times New Roman"/>
            </a:endParaRPr>
          </a:p>
        </p:txBody>
      </p:sp>
      <p:sp>
        <p:nvSpPr>
          <p:cNvPr id="847" name="Google Shape;847;p51"/>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Restaurant app</a:t>
            </a:r>
            <a:endParaRPr b="1" sz="2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46" name="Shape 746"/>
        <p:cNvGrpSpPr/>
        <p:nvPr/>
      </p:nvGrpSpPr>
      <p:grpSpPr>
        <a:xfrm>
          <a:off x="0" y="0"/>
          <a:ext cx="0" cy="0"/>
          <a:chOff x="0" y="0"/>
          <a:chExt cx="0" cy="0"/>
        </a:xfrm>
      </p:grpSpPr>
      <p:sp>
        <p:nvSpPr>
          <p:cNvPr id="747" name="Google Shape;747;p34"/>
          <p:cNvSpPr txBox="1"/>
          <p:nvPr>
            <p:ph idx="1" type="body"/>
          </p:nvPr>
        </p:nvSpPr>
        <p:spPr>
          <a:xfrm>
            <a:off x="731525" y="1160996"/>
            <a:ext cx="7681200" cy="358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Abstract</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Analysis</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chemeClr val="lt1"/>
                </a:solidFill>
                <a:latin typeface="Times New Roman"/>
                <a:ea typeface="Times New Roman"/>
                <a:cs typeface="Times New Roman"/>
                <a:sym typeface="Times New Roman"/>
              </a:rPr>
              <a:t>            Modules Split-up and Gantt Chart</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            Problem statement</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            Aim and Objective of project</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            Literature review</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Detail design</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Module detail explanation</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Experimental Results</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Result Analysis</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Comparison with Existing system</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Conclusions and scope for future work</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Contribution of the candidate</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References</a:t>
            </a:r>
            <a:endParaRPr sz="16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p:txBody>
      </p:sp>
      <p:sp>
        <p:nvSpPr>
          <p:cNvPr id="748" name="Google Shape;748;p34"/>
          <p:cNvSpPr txBox="1"/>
          <p:nvPr>
            <p:ph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Contents</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51" name="Shape 851"/>
        <p:cNvGrpSpPr/>
        <p:nvPr/>
      </p:nvGrpSpPr>
      <p:grpSpPr>
        <a:xfrm>
          <a:off x="0" y="0"/>
          <a:ext cx="0" cy="0"/>
          <a:chOff x="0" y="0"/>
          <a:chExt cx="0" cy="0"/>
        </a:xfrm>
      </p:grpSpPr>
      <p:sp>
        <p:nvSpPr>
          <p:cNvPr id="852" name="Google Shape;852;p52"/>
          <p:cNvSpPr txBox="1"/>
          <p:nvPr>
            <p:ph idx="4294967295" type="title"/>
          </p:nvPr>
        </p:nvSpPr>
        <p:spPr>
          <a:xfrm>
            <a:off x="426725" y="64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Experimental Results</a:t>
            </a:r>
            <a:endParaRPr b="1">
              <a:solidFill>
                <a:schemeClr val="lt1"/>
              </a:solidFill>
              <a:latin typeface="Times New Roman"/>
              <a:ea typeface="Times New Roman"/>
              <a:cs typeface="Times New Roman"/>
              <a:sym typeface="Times New Roman"/>
            </a:endParaRPr>
          </a:p>
        </p:txBody>
      </p:sp>
      <p:pic>
        <p:nvPicPr>
          <p:cNvPr id="853" name="Google Shape;853;p52" title="Record_2021-07-02-21-36-30.mp4">
            <a:hlinkClick r:id="rId3"/>
          </p:cNvPr>
          <p:cNvPicPr preferRelativeResize="0"/>
          <p:nvPr/>
        </p:nvPicPr>
        <p:blipFill>
          <a:blip r:embed="rId4">
            <a:alphaModFix/>
          </a:blip>
          <a:stretch>
            <a:fillRect/>
          </a:stretch>
        </p:blipFill>
        <p:spPr>
          <a:xfrm>
            <a:off x="6087898" y="173425"/>
            <a:ext cx="2026600" cy="4390998"/>
          </a:xfrm>
          <a:prstGeom prst="rect">
            <a:avLst/>
          </a:prstGeom>
          <a:noFill/>
          <a:ln>
            <a:noFill/>
          </a:ln>
        </p:spPr>
      </p:pic>
      <p:pic>
        <p:nvPicPr>
          <p:cNvPr id="854" name="Google Shape;854;p52" title="Record_2021-07-02-22-56-36.mp4">
            <a:hlinkClick r:id="rId5"/>
          </p:cNvPr>
          <p:cNvPicPr preferRelativeResize="0"/>
          <p:nvPr/>
        </p:nvPicPr>
        <p:blipFill>
          <a:blip r:embed="rId6">
            <a:alphaModFix/>
          </a:blip>
          <a:stretch>
            <a:fillRect/>
          </a:stretch>
        </p:blipFill>
        <p:spPr>
          <a:xfrm>
            <a:off x="457200" y="941525"/>
            <a:ext cx="4572000" cy="3429000"/>
          </a:xfrm>
          <a:prstGeom prst="rect">
            <a:avLst/>
          </a:prstGeom>
          <a:noFill/>
          <a:ln>
            <a:noFill/>
          </a:ln>
        </p:spPr>
      </p:pic>
      <p:sp>
        <p:nvSpPr>
          <p:cNvPr id="855" name="Google Shape;855;p52"/>
          <p:cNvSpPr txBox="1"/>
          <p:nvPr/>
        </p:nvSpPr>
        <p:spPr>
          <a:xfrm>
            <a:off x="1695000" y="4448750"/>
            <a:ext cx="209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Manager App</a:t>
            </a:r>
            <a:endParaRPr sz="1800">
              <a:solidFill>
                <a:schemeClr val="lt1"/>
              </a:solidFill>
              <a:latin typeface="Times New Roman"/>
              <a:ea typeface="Times New Roman"/>
              <a:cs typeface="Times New Roman"/>
              <a:sym typeface="Times New Roman"/>
            </a:endParaRPr>
          </a:p>
        </p:txBody>
      </p:sp>
      <p:sp>
        <p:nvSpPr>
          <p:cNvPr id="856" name="Google Shape;856;p52"/>
          <p:cNvSpPr txBox="1"/>
          <p:nvPr/>
        </p:nvSpPr>
        <p:spPr>
          <a:xfrm>
            <a:off x="6053000" y="4529400"/>
            <a:ext cx="209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Customer Web</a:t>
            </a:r>
            <a:r>
              <a:rPr lang="en" sz="1800">
                <a:solidFill>
                  <a:schemeClr val="lt1"/>
                </a:solidFill>
                <a:latin typeface="Times New Roman"/>
                <a:ea typeface="Times New Roman"/>
                <a:cs typeface="Times New Roman"/>
                <a:sym typeface="Times New Roman"/>
              </a:rPr>
              <a:t>App</a:t>
            </a: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1000"/>
                                        <p:tgtEl>
                                          <p:spTgt spid="8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60" name="Shape 860"/>
        <p:cNvGrpSpPr/>
        <p:nvPr/>
      </p:nvGrpSpPr>
      <p:grpSpPr>
        <a:xfrm>
          <a:off x="0" y="0"/>
          <a:ext cx="0" cy="0"/>
          <a:chOff x="0" y="0"/>
          <a:chExt cx="0" cy="0"/>
        </a:xfrm>
      </p:grpSpPr>
      <p:sp>
        <p:nvSpPr>
          <p:cNvPr id="861" name="Google Shape;861;p53"/>
          <p:cNvSpPr txBox="1"/>
          <p:nvPr>
            <p:ph idx="4294967295" type="body"/>
          </p:nvPr>
        </p:nvSpPr>
        <p:spPr>
          <a:xfrm>
            <a:off x="731525" y="1389596"/>
            <a:ext cx="7681200" cy="3580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800"/>
              </a:spcAft>
              <a:buNone/>
            </a:pPr>
            <a:r>
              <a:rPr lang="en" sz="1500">
                <a:solidFill>
                  <a:schemeClr val="lt1"/>
                </a:solidFill>
                <a:latin typeface="Times New Roman"/>
                <a:ea typeface="Times New Roman"/>
                <a:cs typeface="Times New Roman"/>
                <a:sym typeface="Times New Roman"/>
              </a:rPr>
              <a:t>This system is user-friendly and also ensures good quality of service and customer satisfaction. It will bring lots of convenience to the restaurant employees when they perform their duty within the restaurant as well as improve the consumer dining experience. A better and easier management for the store in busy times and avoid congestion at the checkout counter. The menu prices and items can be easily updated any time and the feedback from the customers can be taken easily as a result Food wastage can be minimized by the insights provided from the previous orders.</a:t>
            </a:r>
            <a:endParaRPr sz="1500">
              <a:solidFill>
                <a:schemeClr val="lt1"/>
              </a:solidFill>
              <a:latin typeface="Times New Roman"/>
              <a:ea typeface="Times New Roman"/>
              <a:cs typeface="Times New Roman"/>
              <a:sym typeface="Times New Roman"/>
            </a:endParaRPr>
          </a:p>
        </p:txBody>
      </p:sp>
      <p:sp>
        <p:nvSpPr>
          <p:cNvPr id="862" name="Google Shape;862;p53"/>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 Analysis</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66" name="Shape 866"/>
        <p:cNvGrpSpPr/>
        <p:nvPr/>
      </p:nvGrpSpPr>
      <p:grpSpPr>
        <a:xfrm>
          <a:off x="0" y="0"/>
          <a:ext cx="0" cy="0"/>
          <a:chOff x="0" y="0"/>
          <a:chExt cx="0" cy="0"/>
        </a:xfrm>
      </p:grpSpPr>
      <p:sp>
        <p:nvSpPr>
          <p:cNvPr id="867" name="Google Shape;867;p54"/>
          <p:cNvSpPr txBox="1"/>
          <p:nvPr>
            <p:ph idx="4294967295" type="title"/>
          </p:nvPr>
        </p:nvSpPr>
        <p:spPr>
          <a:xfrm>
            <a:off x="502950" y="371256"/>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Comparison with existing system</a:t>
            </a:r>
            <a:endParaRPr b="1">
              <a:solidFill>
                <a:schemeClr val="lt1"/>
              </a:solidFill>
              <a:latin typeface="Times New Roman"/>
              <a:ea typeface="Times New Roman"/>
              <a:cs typeface="Times New Roman"/>
              <a:sym typeface="Times New Roman"/>
            </a:endParaRPr>
          </a:p>
        </p:txBody>
      </p:sp>
      <p:graphicFrame>
        <p:nvGraphicFramePr>
          <p:cNvPr id="868" name="Google Shape;868;p54"/>
          <p:cNvGraphicFramePr/>
          <p:nvPr/>
        </p:nvGraphicFramePr>
        <p:xfrm>
          <a:off x="579150" y="1547688"/>
          <a:ext cx="3000000" cy="3000000"/>
        </p:xfrm>
        <a:graphic>
          <a:graphicData uri="http://schemas.openxmlformats.org/drawingml/2006/table">
            <a:tbl>
              <a:tblPr>
                <a:noFill/>
                <a:tableStyleId>{88F0AD29-83A2-4A37-917C-B750704B7D5A}</a:tableStyleId>
              </a:tblPr>
              <a:tblGrid>
                <a:gridCol w="1299075"/>
                <a:gridCol w="914550"/>
                <a:gridCol w="1246625"/>
                <a:gridCol w="1153425"/>
                <a:gridCol w="1153425"/>
                <a:gridCol w="1153425"/>
                <a:gridCol w="1153425"/>
              </a:tblGrid>
              <a:tr h="822925">
                <a:tc>
                  <a:txBody>
                    <a:bodyPr/>
                    <a:lstStyle/>
                    <a:p>
                      <a:pPr indent="0" lvl="0" marL="0" rtl="0" algn="l">
                        <a:spcBef>
                          <a:spcPts val="0"/>
                        </a:spcBef>
                        <a:spcAft>
                          <a:spcPts val="0"/>
                        </a:spcAft>
                        <a:buNone/>
                      </a:pPr>
                      <a:r>
                        <a:rPr lang="en">
                          <a:solidFill>
                            <a:schemeClr val="lt1"/>
                          </a:solidFill>
                        </a:rPr>
                        <a:t>System</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Online ordering</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Menu management</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Online payment</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Call for Assistance</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Dynamic Pricing</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Portability</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solidFill>
                            <a:schemeClr val="lt1"/>
                          </a:solidFill>
                        </a:rPr>
                        <a:t>Existing System</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Only card</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No</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No</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solidFill>
                            <a:schemeClr val="lt1"/>
                          </a:solidFill>
                        </a:rPr>
                        <a:t>Proposed System</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Card,wallets &amp; UPI</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Yes</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2" name="Shape 872"/>
        <p:cNvGrpSpPr/>
        <p:nvPr/>
      </p:nvGrpSpPr>
      <p:grpSpPr>
        <a:xfrm>
          <a:off x="0" y="0"/>
          <a:ext cx="0" cy="0"/>
          <a:chOff x="0" y="0"/>
          <a:chExt cx="0" cy="0"/>
        </a:xfrm>
      </p:grpSpPr>
      <p:sp>
        <p:nvSpPr>
          <p:cNvPr id="873" name="Google Shape;873;p55"/>
          <p:cNvSpPr txBox="1"/>
          <p:nvPr>
            <p:ph idx="4294967295" type="body"/>
          </p:nvPr>
        </p:nvSpPr>
        <p:spPr>
          <a:xfrm>
            <a:off x="731525" y="1160996"/>
            <a:ext cx="7681200" cy="358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b="1" lang="en" sz="2000">
                <a:solidFill>
                  <a:schemeClr val="lt1"/>
                </a:solidFill>
                <a:latin typeface="Times New Roman"/>
                <a:ea typeface="Times New Roman"/>
                <a:cs typeface="Times New Roman"/>
                <a:sym typeface="Times New Roman"/>
              </a:rPr>
              <a:t>Conclusion</a:t>
            </a:r>
            <a:endParaRPr b="1" sz="2000">
              <a:solidFill>
                <a:schemeClr val="lt1"/>
              </a:solidFill>
              <a:latin typeface="Times New Roman"/>
              <a:ea typeface="Times New Roman"/>
              <a:cs typeface="Times New Roman"/>
              <a:sym typeface="Times New Roman"/>
            </a:endParaRPr>
          </a:p>
          <a:p>
            <a:pPr indent="0" lvl="0" marL="0" rtl="0" algn="l">
              <a:lnSpc>
                <a:spcPct val="150000"/>
              </a:lnSpc>
              <a:spcBef>
                <a:spcPts val="1600"/>
              </a:spcBef>
              <a:spcAft>
                <a:spcPts val="1600"/>
              </a:spcAft>
              <a:buNone/>
            </a:pPr>
            <a:r>
              <a:rPr lang="en" sz="1500">
                <a:solidFill>
                  <a:schemeClr val="lt1"/>
                </a:solidFill>
                <a:latin typeface="Times New Roman"/>
                <a:ea typeface="Times New Roman"/>
                <a:cs typeface="Times New Roman"/>
                <a:sym typeface="Times New Roman"/>
              </a:rPr>
              <a:t>In this paper, we present QR Based Ordering System for Restaurant which uses QR Code stand in every customer’s table where the customer will be making food orders from the table via their phones. This system is convenient, effective and easy thereby improving the performance of </a:t>
            </a:r>
            <a:r>
              <a:rPr lang="en" sz="1500">
                <a:solidFill>
                  <a:schemeClr val="lt1"/>
                </a:solidFill>
                <a:latin typeface="Times New Roman"/>
                <a:ea typeface="Times New Roman"/>
                <a:cs typeface="Times New Roman"/>
                <a:sym typeface="Times New Roman"/>
              </a:rPr>
              <a:t>restaurant</a:t>
            </a:r>
            <a:r>
              <a:rPr lang="en" sz="1500">
                <a:solidFill>
                  <a:schemeClr val="lt1"/>
                </a:solidFill>
                <a:latin typeface="Times New Roman"/>
                <a:ea typeface="Times New Roman"/>
                <a:cs typeface="Times New Roman"/>
                <a:sym typeface="Times New Roman"/>
              </a:rPr>
              <a:t> staff and providing customer satisfaction. This system would serve to the needs of a variety of customers, attract potential customers and ultimately improve a restaurant’s business. It maintains customer’s database and improve the food ordering services in Restaurants. </a:t>
            </a:r>
            <a:endParaRPr sz="1500">
              <a:solidFill>
                <a:schemeClr val="lt1"/>
              </a:solidFill>
              <a:latin typeface="Times New Roman"/>
              <a:ea typeface="Times New Roman"/>
              <a:cs typeface="Times New Roman"/>
              <a:sym typeface="Times New Roman"/>
            </a:endParaRPr>
          </a:p>
        </p:txBody>
      </p:sp>
      <p:sp>
        <p:nvSpPr>
          <p:cNvPr id="874" name="Google Shape;874;p55"/>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Conclusions and scope for future work</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8" name="Shape 878"/>
        <p:cNvGrpSpPr/>
        <p:nvPr/>
      </p:nvGrpSpPr>
      <p:grpSpPr>
        <a:xfrm>
          <a:off x="0" y="0"/>
          <a:ext cx="0" cy="0"/>
          <a:chOff x="0" y="0"/>
          <a:chExt cx="0" cy="0"/>
        </a:xfrm>
      </p:grpSpPr>
      <p:sp>
        <p:nvSpPr>
          <p:cNvPr id="879" name="Google Shape;879;p56"/>
          <p:cNvSpPr txBox="1"/>
          <p:nvPr>
            <p:ph idx="4294967295" type="body"/>
          </p:nvPr>
        </p:nvSpPr>
        <p:spPr>
          <a:xfrm>
            <a:off x="579125" y="1389600"/>
            <a:ext cx="7681200" cy="3071400"/>
          </a:xfrm>
          <a:prstGeom prst="rect">
            <a:avLst/>
          </a:prstGeom>
        </p:spPr>
        <p:txBody>
          <a:bodyPr anchorCtr="0" anchor="t" bIns="91425" lIns="91425" spcFirstLastPara="1" rIns="91425" wrap="square" tIns="91425">
            <a:noAutofit/>
          </a:bodyPr>
          <a:lstStyle/>
          <a:p>
            <a:pPr indent="0" lvl="0" marL="152400" marR="266700" rtl="0" algn="just">
              <a:lnSpc>
                <a:spcPct val="150000"/>
              </a:lnSpc>
              <a:spcBef>
                <a:spcPts val="0"/>
              </a:spcBef>
              <a:spcAft>
                <a:spcPts val="0"/>
              </a:spcAft>
              <a:buNone/>
            </a:pPr>
            <a:r>
              <a:rPr lang="en" sz="1500">
                <a:solidFill>
                  <a:schemeClr val="lt1"/>
                </a:solidFill>
                <a:highlight>
                  <a:schemeClr val="accent3"/>
                </a:highlight>
                <a:latin typeface="Times New Roman"/>
                <a:ea typeface="Times New Roman"/>
                <a:cs typeface="Times New Roman"/>
                <a:sym typeface="Times New Roman"/>
              </a:rPr>
              <a:t>In the future, The system can implement a feature in mobile applications that may implement some mini games that are able to entertain customers while they are waiting for the food to be served. And we can also introduce some chat features for the customers that are currently in the restaurant. Lastly, provide customizable menus to the system where guests can add some notes on how they want their food, for example if guests want to add more spicy on their food they can simply add notes through the system before order.</a:t>
            </a:r>
            <a:endParaRPr sz="1500">
              <a:solidFill>
                <a:schemeClr val="lt1"/>
              </a:solidFill>
              <a:highlight>
                <a:schemeClr val="accent3"/>
              </a:highlight>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sz="1500">
              <a:solidFill>
                <a:schemeClr val="lt1"/>
              </a:solidFill>
              <a:highlight>
                <a:schemeClr val="accent3"/>
              </a:highlight>
              <a:latin typeface="Times New Roman"/>
              <a:ea typeface="Times New Roman"/>
              <a:cs typeface="Times New Roman"/>
              <a:sym typeface="Times New Roman"/>
            </a:endParaRPr>
          </a:p>
        </p:txBody>
      </p:sp>
      <p:sp>
        <p:nvSpPr>
          <p:cNvPr id="880" name="Google Shape;880;p56"/>
          <p:cNvSpPr txBox="1"/>
          <p:nvPr>
            <p:ph idx="4294967295" type="title"/>
          </p:nvPr>
        </p:nvSpPr>
        <p:spPr>
          <a:xfrm>
            <a:off x="731525" y="5212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Scope for Future Work</a:t>
            </a:r>
            <a:endParaRPr b="1" sz="2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84" name="Shape 884"/>
        <p:cNvGrpSpPr/>
        <p:nvPr/>
      </p:nvGrpSpPr>
      <p:grpSpPr>
        <a:xfrm>
          <a:off x="0" y="0"/>
          <a:ext cx="0" cy="0"/>
          <a:chOff x="0" y="0"/>
          <a:chExt cx="0" cy="0"/>
        </a:xfrm>
      </p:grpSpPr>
      <p:sp>
        <p:nvSpPr>
          <p:cNvPr id="885" name="Google Shape;885;p57"/>
          <p:cNvSpPr txBox="1"/>
          <p:nvPr>
            <p:ph idx="4294967295" type="title"/>
          </p:nvPr>
        </p:nvSpPr>
        <p:spPr>
          <a:xfrm>
            <a:off x="731550" y="447456"/>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Contribution of the candidate</a:t>
            </a:r>
            <a:endParaRPr b="1">
              <a:solidFill>
                <a:schemeClr val="lt1"/>
              </a:solidFill>
              <a:latin typeface="Times New Roman"/>
              <a:ea typeface="Times New Roman"/>
              <a:cs typeface="Times New Roman"/>
              <a:sym typeface="Times New Roman"/>
            </a:endParaRPr>
          </a:p>
        </p:txBody>
      </p:sp>
      <p:pic>
        <p:nvPicPr>
          <p:cNvPr id="886" name="Google Shape;886;p57"/>
          <p:cNvPicPr preferRelativeResize="0"/>
          <p:nvPr/>
        </p:nvPicPr>
        <p:blipFill>
          <a:blip r:embed="rId3">
            <a:alphaModFix/>
          </a:blip>
          <a:stretch>
            <a:fillRect/>
          </a:stretch>
        </p:blipFill>
        <p:spPr>
          <a:xfrm>
            <a:off x="906775" y="1081106"/>
            <a:ext cx="7130547" cy="38185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90" name="Shape 890"/>
        <p:cNvGrpSpPr/>
        <p:nvPr/>
      </p:nvGrpSpPr>
      <p:grpSpPr>
        <a:xfrm>
          <a:off x="0" y="0"/>
          <a:ext cx="0" cy="0"/>
          <a:chOff x="0" y="0"/>
          <a:chExt cx="0" cy="0"/>
        </a:xfrm>
      </p:grpSpPr>
      <p:sp>
        <p:nvSpPr>
          <p:cNvPr id="891" name="Google Shape;891;p58"/>
          <p:cNvSpPr txBox="1"/>
          <p:nvPr>
            <p:ph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References</a:t>
            </a:r>
            <a:endParaRPr b="1">
              <a:solidFill>
                <a:schemeClr val="lt1"/>
              </a:solidFill>
              <a:latin typeface="Times New Roman"/>
              <a:ea typeface="Times New Roman"/>
              <a:cs typeface="Times New Roman"/>
              <a:sym typeface="Times New Roman"/>
            </a:endParaRPr>
          </a:p>
        </p:txBody>
      </p:sp>
      <p:sp>
        <p:nvSpPr>
          <p:cNvPr id="892" name="Google Shape;892;p58"/>
          <p:cNvSpPr txBox="1"/>
          <p:nvPr>
            <p:ph idx="1" type="body"/>
          </p:nvPr>
        </p:nvSpPr>
        <p:spPr>
          <a:xfrm>
            <a:off x="731525" y="1160996"/>
            <a:ext cx="7681200" cy="358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[1] M. Kousalya , ELakshi ,R.K. Mukesh Khanna, G. Pravin, T. Prabhu, </a:t>
            </a:r>
            <a:r>
              <a:rPr lang="en" sz="1500">
                <a:solidFill>
                  <a:srgbClr val="EEFF41"/>
                </a:solidFill>
                <a:latin typeface="Times New Roman"/>
                <a:ea typeface="Times New Roman"/>
                <a:cs typeface="Times New Roman"/>
                <a:sym typeface="Times New Roman"/>
              </a:rPr>
              <a:t>“Automatic Restaurant Food Ordering Menu Card” ,</a:t>
            </a:r>
            <a:r>
              <a:rPr lang="en" sz="1500">
                <a:solidFill>
                  <a:schemeClr val="lt1"/>
                </a:solidFill>
                <a:latin typeface="Times New Roman"/>
                <a:ea typeface="Times New Roman"/>
                <a:cs typeface="Times New Roman"/>
                <a:sym typeface="Times New Roman"/>
              </a:rPr>
              <a:t>International Research Journal on Advanced Science Hub (IRJASH) ,Vol.3,Issue 03S,pp.7-12,March 2021.</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[2] Nimesh Tembhekar, Pragati Singh ,  Kunjal Gurve, Prof. Mrunmayee Rahate, </a:t>
            </a:r>
            <a:r>
              <a:rPr lang="en" sz="1500">
                <a:solidFill>
                  <a:srgbClr val="EEFF41"/>
                </a:solidFill>
                <a:latin typeface="Times New Roman"/>
                <a:ea typeface="Times New Roman"/>
                <a:cs typeface="Times New Roman"/>
                <a:sym typeface="Times New Roman"/>
              </a:rPr>
              <a:t>“SMART FOOD ORDERING SYSTEM FOR RESTAURANT”</a:t>
            </a:r>
            <a:r>
              <a:rPr lang="en" sz="1500">
                <a:solidFill>
                  <a:schemeClr val="lt1"/>
                </a:solidFill>
                <a:latin typeface="Times New Roman"/>
                <a:ea typeface="Times New Roman"/>
                <a:cs typeface="Times New Roman"/>
                <a:sym typeface="Times New Roman"/>
              </a:rPr>
              <a:t> ,International Research  Journal of  Engineering and Technology (IRJET), Vol.07,Issue 02,Pp.72-74, Feb 2020.</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[3]  Diogo Davidson Albuquerque ,Vinod Kumar Shukla ,  Amit Verma </a:t>
            </a:r>
            <a:r>
              <a:rPr lang="en" sz="1500">
                <a:solidFill>
                  <a:srgbClr val="EEFF41"/>
                </a:solidFill>
                <a:latin typeface="Times New Roman"/>
                <a:ea typeface="Times New Roman"/>
                <a:cs typeface="Times New Roman"/>
                <a:sym typeface="Times New Roman"/>
              </a:rPr>
              <a:t>“Enhancing Sustainable Customer Dining Experience Through QR Code and   Geo-Fencing”, </a:t>
            </a:r>
            <a:r>
              <a:rPr lang="en" sz="1500">
                <a:solidFill>
                  <a:schemeClr val="lt1"/>
                </a:solidFill>
                <a:latin typeface="Times New Roman"/>
                <a:ea typeface="Times New Roman"/>
                <a:cs typeface="Times New Roman"/>
                <a:sym typeface="Times New Roman"/>
              </a:rPr>
              <a:t>International Research Journal of Engineering and Technology ,2020.</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[4] Syed Rameez C R, Sreerag M,Urmila PIllai L V,Anjaly J,Abitha Abbas,</a:t>
            </a:r>
            <a:r>
              <a:rPr lang="en" sz="1500">
                <a:solidFill>
                  <a:srgbClr val="EEFF41"/>
                </a:solidFill>
                <a:latin typeface="Times New Roman"/>
                <a:ea typeface="Times New Roman"/>
                <a:cs typeface="Times New Roman"/>
                <a:sym typeface="Times New Roman"/>
              </a:rPr>
              <a:t>”QR CODE BASED SMART DINING SYSTEM”</a:t>
            </a:r>
            <a:r>
              <a:rPr lang="en" sz="1500">
                <a:solidFill>
                  <a:schemeClr val="lt1"/>
                </a:solidFill>
                <a:latin typeface="Times New Roman"/>
                <a:ea typeface="Times New Roman"/>
                <a:cs typeface="Times New Roman"/>
                <a:sym typeface="Times New Roman"/>
              </a:rPr>
              <a:t>,Journal of Engineering Science,   volume 11,    PP.433-438, 2020</a:t>
            </a:r>
            <a:endParaRPr sz="1500">
              <a:solidFill>
                <a:schemeClr val="lt1"/>
              </a:solidFill>
              <a:latin typeface="Arial"/>
              <a:ea typeface="Arial"/>
              <a:cs typeface="Arial"/>
              <a:sym typeface="Arial"/>
            </a:endParaRPr>
          </a:p>
          <a:p>
            <a:pPr indent="0" lvl="0" marL="0" rtl="0" algn="l">
              <a:spcBef>
                <a:spcPts val="0"/>
              </a:spcBef>
              <a:spcAft>
                <a:spcPts val="0"/>
              </a:spcAft>
              <a:buNone/>
            </a:pPr>
            <a:r>
              <a:t/>
            </a:r>
            <a:endParaRPr sz="15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96" name="Shape 896"/>
        <p:cNvGrpSpPr/>
        <p:nvPr/>
      </p:nvGrpSpPr>
      <p:grpSpPr>
        <a:xfrm>
          <a:off x="0" y="0"/>
          <a:ext cx="0" cy="0"/>
          <a:chOff x="0" y="0"/>
          <a:chExt cx="0" cy="0"/>
        </a:xfrm>
      </p:grpSpPr>
      <p:sp>
        <p:nvSpPr>
          <p:cNvPr id="897" name="Google Shape;897;p59"/>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t/>
            </a:r>
            <a:endParaRPr b="1" sz="1100">
              <a:solidFill>
                <a:srgbClr val="202020"/>
              </a:solidFill>
              <a:highlight>
                <a:srgbClr val="FFFFFF"/>
              </a:highlight>
              <a:latin typeface="Times New Roman"/>
              <a:ea typeface="Times New Roman"/>
              <a:cs typeface="Times New Roman"/>
              <a:sym typeface="Times New Roman"/>
            </a:endParaRPr>
          </a:p>
        </p:txBody>
      </p:sp>
      <p:sp>
        <p:nvSpPr>
          <p:cNvPr id="898" name="Google Shape;898;p59"/>
          <p:cNvSpPr txBox="1"/>
          <p:nvPr>
            <p:ph type="title"/>
          </p:nvPr>
        </p:nvSpPr>
        <p:spPr>
          <a:xfrm>
            <a:off x="355750" y="1009900"/>
            <a:ext cx="76809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[5] Renjith V Ravi,Amrutha N R,Amritha E,Haneena.P,Jaseena.T,</a:t>
            </a:r>
            <a:r>
              <a:rPr lang="en" sz="1500">
                <a:solidFill>
                  <a:srgbClr val="EEFF41"/>
                </a:solidFill>
                <a:latin typeface="Times New Roman"/>
                <a:ea typeface="Times New Roman"/>
                <a:cs typeface="Times New Roman"/>
                <a:sym typeface="Times New Roman"/>
              </a:rPr>
              <a:t>“An Android Based Restaurant Automation System with Touch Screen “</a:t>
            </a:r>
            <a:r>
              <a:rPr lang="en" sz="1500">
                <a:solidFill>
                  <a:schemeClr val="lt1"/>
                </a:solidFill>
                <a:latin typeface="Times New Roman"/>
                <a:ea typeface="Times New Roman"/>
                <a:cs typeface="Times New Roman"/>
                <a:sym typeface="Times New Roman"/>
              </a:rPr>
              <a:t>,  International Conference on Inventive Systems and Control, PP.438-442,  2019.</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[6]  Utkarsh Ravekar, Shashank Singh, </a:t>
            </a:r>
            <a:r>
              <a:rPr lang="en" sz="1500">
                <a:solidFill>
                  <a:srgbClr val="EEFF41"/>
                </a:solidFill>
                <a:latin typeface="Times New Roman"/>
                <a:ea typeface="Times New Roman"/>
                <a:cs typeface="Times New Roman"/>
                <a:sym typeface="Times New Roman"/>
              </a:rPr>
              <a:t>“Data Centric Smart Restaurant Management System”</a:t>
            </a:r>
            <a:r>
              <a:rPr lang="en" sz="1500">
                <a:solidFill>
                  <a:schemeClr val="lt1"/>
                </a:solidFill>
                <a:latin typeface="Times New Roman"/>
                <a:ea typeface="Times New Roman"/>
                <a:cs typeface="Times New Roman"/>
                <a:sym typeface="Times New Roman"/>
              </a:rPr>
              <a:t> ,International Research Journal of Engineering and Technology (IRJET) ,Vol.06,Issue 07, pp.1425-1427,July 2019.</a:t>
            </a:r>
            <a:endParaRPr sz="15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[7] Akash Patil, Rinkesh Kalani,Bhavesh Patil,Sachin Shinde, Prof. S. M. Shedole ,  </a:t>
            </a:r>
            <a:r>
              <a:rPr lang="en" sz="1500">
                <a:solidFill>
                  <a:srgbClr val="EEFF41"/>
                </a:solidFill>
                <a:latin typeface="Times New Roman"/>
                <a:ea typeface="Times New Roman"/>
                <a:cs typeface="Times New Roman"/>
                <a:sym typeface="Times New Roman"/>
              </a:rPr>
              <a:t>”SMART RESTAURANT SYSTEM USING ANDROID”</a:t>
            </a:r>
            <a:r>
              <a:rPr lang="en" sz="1500">
                <a:solidFill>
                  <a:schemeClr val="lt1"/>
                </a:solidFill>
                <a:latin typeface="Times New Roman"/>
                <a:ea typeface="Times New Roman"/>
                <a:cs typeface="Times New Roman"/>
                <a:sym typeface="Times New Roman"/>
              </a:rPr>
              <a:t>,   International Journal of Technical Research and Applications, volume 5,     pp.78-80,   2017.</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[8] Shraddha S. Dhoke, Tanvi K. Mhatre, Prof. Prashant H. Rathod</a:t>
            </a:r>
            <a:r>
              <a:rPr i="1" lang="en" sz="1500">
                <a:solidFill>
                  <a:schemeClr val="lt1"/>
                </a:solidFill>
                <a:latin typeface="Times New Roman"/>
                <a:ea typeface="Times New Roman"/>
                <a:cs typeface="Times New Roman"/>
                <a:sym typeface="Times New Roman"/>
              </a:rPr>
              <a:t>,</a:t>
            </a:r>
            <a:r>
              <a:rPr lang="en" sz="1500">
                <a:solidFill>
                  <a:srgbClr val="EEFF41"/>
                </a:solidFill>
                <a:latin typeface="Times New Roman"/>
                <a:ea typeface="Times New Roman"/>
                <a:cs typeface="Times New Roman"/>
                <a:sym typeface="Times New Roman"/>
              </a:rPr>
              <a:t>”Smart Restaurant Using QR Code”</a:t>
            </a:r>
            <a:r>
              <a:rPr lang="en" sz="1500">
                <a:solidFill>
                  <a:schemeClr val="lt1"/>
                </a:solidFill>
                <a:latin typeface="Times New Roman"/>
                <a:ea typeface="Times New Roman"/>
                <a:cs typeface="Times New Roman"/>
                <a:sym typeface="Times New Roman"/>
              </a:rPr>
              <a:t>,International Journal of Advance Research in Engineering, Science &amp; Technology,  volume 4,  2017.</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990"/>
              <a:buFont typeface="Arial"/>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2" name="Shape 902"/>
        <p:cNvGrpSpPr/>
        <p:nvPr/>
      </p:nvGrpSpPr>
      <p:grpSpPr>
        <a:xfrm>
          <a:off x="0" y="0"/>
          <a:ext cx="0" cy="0"/>
          <a:chOff x="0" y="0"/>
          <a:chExt cx="0" cy="0"/>
        </a:xfrm>
      </p:grpSpPr>
      <p:sp>
        <p:nvSpPr>
          <p:cNvPr id="903" name="Google Shape;903;p60"/>
          <p:cNvSpPr txBox="1"/>
          <p:nvPr>
            <p:ph type="title"/>
          </p:nvPr>
        </p:nvSpPr>
        <p:spPr>
          <a:xfrm>
            <a:off x="588075" y="4065675"/>
            <a:ext cx="3437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latin typeface="Times New Roman"/>
                <a:ea typeface="Times New Roman"/>
                <a:cs typeface="Times New Roman"/>
                <a:sym typeface="Times New Roman"/>
              </a:rPr>
              <a:t>Thank You…..</a:t>
            </a:r>
            <a:endParaRPr b="1" sz="3500">
              <a:latin typeface="Times New Roman"/>
              <a:ea typeface="Times New Roman"/>
              <a:cs typeface="Times New Roman"/>
              <a:sym typeface="Times New Roman"/>
            </a:endParaRPr>
          </a:p>
        </p:txBody>
      </p:sp>
      <p:sp>
        <p:nvSpPr>
          <p:cNvPr id="904" name="Google Shape;904;p60"/>
          <p:cNvSpPr txBox="1"/>
          <p:nvPr/>
        </p:nvSpPr>
        <p:spPr>
          <a:xfrm>
            <a:off x="2719350" y="1718550"/>
            <a:ext cx="3705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chemeClr val="lt1"/>
                </a:solidFill>
                <a:latin typeface="Times New Roman"/>
                <a:ea typeface="Times New Roman"/>
                <a:cs typeface="Times New Roman"/>
                <a:sym typeface="Times New Roman"/>
              </a:rPr>
              <a:t>Any Questions</a:t>
            </a:r>
            <a:endParaRPr b="1" sz="42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52" name="Shape 752"/>
        <p:cNvGrpSpPr/>
        <p:nvPr/>
      </p:nvGrpSpPr>
      <p:grpSpPr>
        <a:xfrm>
          <a:off x="0" y="0"/>
          <a:ext cx="0" cy="0"/>
          <a:chOff x="0" y="0"/>
          <a:chExt cx="0" cy="0"/>
        </a:xfrm>
      </p:grpSpPr>
      <p:sp>
        <p:nvSpPr>
          <p:cNvPr id="753" name="Google Shape;753;p35"/>
          <p:cNvSpPr txBox="1"/>
          <p:nvPr>
            <p:ph idx="4294967295" type="body"/>
          </p:nvPr>
        </p:nvSpPr>
        <p:spPr>
          <a:xfrm>
            <a:off x="731525" y="1066850"/>
            <a:ext cx="7681200" cy="371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latin typeface="Times New Roman"/>
                <a:ea typeface="Times New Roman"/>
                <a:cs typeface="Times New Roman"/>
                <a:sym typeface="Times New Roman"/>
              </a:rPr>
              <a:t>In the traditional ordering system, when the customer enters the restaurant, then he/she needs to wait for the waiter to order the food after selecting the food items from the menu card which was placed on the customer's table. Therefore,"QR based ordering" gave the best solution for this problem and provides cost and time efficiency benefits easy for management and the customer. In this automated system the customer doesn't need to wait for the waiter to place the order. Because the customer placed the order through their mobile phones by scanning the QR code which was placed on the customer table. It doesn't require any menu cards and a waiter to place the order. After the customer places the order, then the order will be redirected to the kitchen for the food preparation. Then the waiter serves the food to the customer. In this system there is no need for the waiter to give the bill to the customer and collect the payment from the customer. Because the bill will be automatically generated on the customer's phone and the customer will make the payment online.</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500">
                <a:solidFill>
                  <a:schemeClr val="lt1"/>
                </a:solidFill>
                <a:latin typeface="Times New Roman"/>
                <a:ea typeface="Times New Roman"/>
                <a:cs typeface="Times New Roman"/>
                <a:sym typeface="Times New Roman"/>
              </a:rPr>
              <a:t>Keywords:Restaurant Management, QR based ordering, Android and iOS phones, Digital Ordering.</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chemeClr val="lt1"/>
              </a:solidFill>
              <a:latin typeface="Times New Roman"/>
              <a:ea typeface="Times New Roman"/>
              <a:cs typeface="Times New Roman"/>
              <a:sym typeface="Times New Roman"/>
            </a:endParaRPr>
          </a:p>
        </p:txBody>
      </p:sp>
      <p:sp>
        <p:nvSpPr>
          <p:cNvPr id="754" name="Google Shape;754;p35"/>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Abstract</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58" name="Shape 758"/>
        <p:cNvGrpSpPr/>
        <p:nvPr/>
      </p:nvGrpSpPr>
      <p:grpSpPr>
        <a:xfrm>
          <a:off x="0" y="0"/>
          <a:ext cx="0" cy="0"/>
          <a:chOff x="0" y="0"/>
          <a:chExt cx="0" cy="0"/>
        </a:xfrm>
      </p:grpSpPr>
      <p:sp>
        <p:nvSpPr>
          <p:cNvPr id="759" name="Google Shape;759;p36"/>
          <p:cNvSpPr/>
          <p:nvPr/>
        </p:nvSpPr>
        <p:spPr>
          <a:xfrm>
            <a:off x="6645792" y="1124539"/>
            <a:ext cx="1773659" cy="1679834"/>
          </a:xfrm>
          <a:custGeom>
            <a:rect b="b" l="l" r="r" t="t"/>
            <a:pathLst>
              <a:path extrusionOk="0" h="35915" w="37923">
                <a:moveTo>
                  <a:pt x="17391" y="0"/>
                </a:moveTo>
                <a:cubicBezTo>
                  <a:pt x="7126" y="0"/>
                  <a:pt x="1251" y="7910"/>
                  <a:pt x="670" y="18176"/>
                </a:cubicBezTo>
                <a:cubicBezTo>
                  <a:pt x="1" y="30331"/>
                  <a:pt x="10673" y="35915"/>
                  <a:pt x="20968" y="35915"/>
                </a:cubicBezTo>
                <a:cubicBezTo>
                  <a:pt x="31263" y="35915"/>
                  <a:pt x="37922" y="28470"/>
                  <a:pt x="37922" y="18176"/>
                </a:cubicBezTo>
                <a:cubicBezTo>
                  <a:pt x="37922" y="7881"/>
                  <a:pt x="27686" y="0"/>
                  <a:pt x="173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txBox="1"/>
          <p:nvPr>
            <p:ph idx="4294967295" type="body"/>
          </p:nvPr>
        </p:nvSpPr>
        <p:spPr>
          <a:xfrm>
            <a:off x="731525" y="1160996"/>
            <a:ext cx="7681200" cy="35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Times New Roman"/>
                <a:ea typeface="Times New Roman"/>
                <a:cs typeface="Times New Roman"/>
                <a:sym typeface="Times New Roman"/>
              </a:rPr>
              <a:t>Modules Split-up</a:t>
            </a:r>
            <a:endParaRPr sz="2500">
              <a:solidFill>
                <a:schemeClr val="lt1"/>
              </a:solidFill>
              <a:latin typeface="Times New Roman"/>
              <a:ea typeface="Times New Roman"/>
              <a:cs typeface="Times New Roman"/>
              <a:sym typeface="Times New Roman"/>
            </a:endParaRPr>
          </a:p>
          <a:p>
            <a:pPr indent="-323850" lvl="0" marL="457200" rtl="0" algn="l">
              <a:lnSpc>
                <a:spcPct val="95000"/>
              </a:lnSpc>
              <a:spcBef>
                <a:spcPts val="160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Customer web app</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Sync Menus/categories</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Cart</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Checkout</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Call for assistance</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Payment</a:t>
            </a:r>
            <a:endParaRPr sz="1500">
              <a:solidFill>
                <a:schemeClr val="lt1"/>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Restaurant App(Client)</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Login/Signup</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Add/update Tables</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Add/update menus</a:t>
            </a:r>
            <a:endParaRPr sz="1500">
              <a:solidFill>
                <a:schemeClr val="lt1"/>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View Orders</a:t>
            </a:r>
            <a:endParaRPr sz="15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5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25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2500">
              <a:solidFill>
                <a:schemeClr val="lt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500">
              <a:solidFill>
                <a:schemeClr val="lt1"/>
              </a:solidFill>
              <a:latin typeface="Times New Roman"/>
              <a:ea typeface="Times New Roman"/>
              <a:cs typeface="Times New Roman"/>
              <a:sym typeface="Times New Roman"/>
            </a:endParaRPr>
          </a:p>
        </p:txBody>
      </p:sp>
      <p:sp>
        <p:nvSpPr>
          <p:cNvPr id="761" name="Google Shape;761;p36"/>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5" name="Shape 765"/>
        <p:cNvGrpSpPr/>
        <p:nvPr/>
      </p:nvGrpSpPr>
      <p:grpSpPr>
        <a:xfrm>
          <a:off x="0" y="0"/>
          <a:ext cx="0" cy="0"/>
          <a:chOff x="0" y="0"/>
          <a:chExt cx="0" cy="0"/>
        </a:xfrm>
      </p:grpSpPr>
      <p:sp>
        <p:nvSpPr>
          <p:cNvPr id="766" name="Google Shape;766;p37"/>
          <p:cNvSpPr txBox="1"/>
          <p:nvPr>
            <p:ph idx="4294967295" type="title"/>
          </p:nvPr>
        </p:nvSpPr>
        <p:spPr>
          <a:xfrm>
            <a:off x="731550" y="447456"/>
            <a:ext cx="768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Gantt Chart</a:t>
            </a:r>
            <a:endParaRPr b="1">
              <a:solidFill>
                <a:schemeClr val="lt1"/>
              </a:solidFill>
            </a:endParaRPr>
          </a:p>
        </p:txBody>
      </p:sp>
      <p:pic>
        <p:nvPicPr>
          <p:cNvPr id="767" name="Google Shape;767;p37"/>
          <p:cNvPicPr preferRelativeResize="0"/>
          <p:nvPr/>
        </p:nvPicPr>
        <p:blipFill>
          <a:blip r:embed="rId3">
            <a:alphaModFix/>
          </a:blip>
          <a:stretch>
            <a:fillRect/>
          </a:stretch>
        </p:blipFill>
        <p:spPr>
          <a:xfrm>
            <a:off x="487325" y="1436500"/>
            <a:ext cx="7851900" cy="27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71" name="Shape 771"/>
        <p:cNvGrpSpPr/>
        <p:nvPr/>
      </p:nvGrpSpPr>
      <p:grpSpPr>
        <a:xfrm>
          <a:off x="0" y="0"/>
          <a:ext cx="0" cy="0"/>
          <a:chOff x="0" y="0"/>
          <a:chExt cx="0" cy="0"/>
        </a:xfrm>
      </p:grpSpPr>
      <p:sp>
        <p:nvSpPr>
          <p:cNvPr id="772" name="Google Shape;772;p38"/>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Problem Statement</a:t>
            </a:r>
            <a:endParaRPr b="1">
              <a:solidFill>
                <a:schemeClr val="lt1"/>
              </a:solidFill>
              <a:latin typeface="Times New Roman"/>
              <a:ea typeface="Times New Roman"/>
              <a:cs typeface="Times New Roman"/>
              <a:sym typeface="Times New Roman"/>
            </a:endParaRPr>
          </a:p>
        </p:txBody>
      </p:sp>
      <p:sp>
        <p:nvSpPr>
          <p:cNvPr id="773" name="Google Shape;773;p38"/>
          <p:cNvSpPr txBox="1"/>
          <p:nvPr>
            <p:ph idx="4294967295" type="body"/>
          </p:nvPr>
        </p:nvSpPr>
        <p:spPr>
          <a:xfrm>
            <a:off x="731525" y="1160996"/>
            <a:ext cx="7681200" cy="358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500">
                <a:solidFill>
                  <a:schemeClr val="lt1"/>
                </a:solidFill>
                <a:latin typeface="Times New Roman"/>
                <a:ea typeface="Times New Roman"/>
                <a:cs typeface="Times New Roman"/>
                <a:sym typeface="Times New Roman"/>
              </a:rPr>
              <a:t>In the restaurant’s, the traditional menu cards are paper based. Waiters normally use paper &amp; pen to write the order of customers. The records are stored on paper. There is wastage of time, money, and paper. As they have used paper-based menu cards, if they wish to make any changes in that menu card, they must print and get the updated menu card as the earlier was of no use. As it will require re-printing of all the menu cards. From the customer’s point of view, this system is time consuming. The customer doesn’t get a good service as he needs to call the waiter several times till he notices, and this leads to dissatisfaction for the customer. As you have not entertained correctly, this creates confusion between the customer and the waiter as he notes down the order and could serve the customer with the wrong dish or another customer’s dish. </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77" name="Shape 777"/>
        <p:cNvGrpSpPr/>
        <p:nvPr/>
      </p:nvGrpSpPr>
      <p:grpSpPr>
        <a:xfrm>
          <a:off x="0" y="0"/>
          <a:ext cx="0" cy="0"/>
          <a:chOff x="0" y="0"/>
          <a:chExt cx="0" cy="0"/>
        </a:xfrm>
      </p:grpSpPr>
      <p:sp>
        <p:nvSpPr>
          <p:cNvPr id="778" name="Google Shape;778;p39"/>
          <p:cNvSpPr txBox="1"/>
          <p:nvPr>
            <p:ph idx="4294967295" type="body"/>
          </p:nvPr>
        </p:nvSpPr>
        <p:spPr>
          <a:xfrm>
            <a:off x="731400" y="1325396"/>
            <a:ext cx="7681200" cy="35808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The main objective of our project is to increase the customer's dining experience by fastening the existing restaurant services </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To simplify the ordering and bill payment systems</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To minimize the workload of the restaurant and hotel owners.</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To reduce staff cost, reduce food wastage and increase average order value for restaurant.</a:t>
            </a:r>
            <a:endParaRPr sz="2000">
              <a:solidFill>
                <a:schemeClr val="lt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chemeClr val="lt1"/>
              </a:solidFill>
              <a:latin typeface="Times New Roman"/>
              <a:ea typeface="Times New Roman"/>
              <a:cs typeface="Times New Roman"/>
              <a:sym typeface="Times New Roman"/>
            </a:endParaRPr>
          </a:p>
        </p:txBody>
      </p:sp>
      <p:sp>
        <p:nvSpPr>
          <p:cNvPr id="779" name="Google Shape;779;p39"/>
          <p:cNvSpPr txBox="1"/>
          <p:nvPr>
            <p:ph idx="4294967295" type="title"/>
          </p:nvPr>
        </p:nvSpPr>
        <p:spPr>
          <a:xfrm>
            <a:off x="731525" y="445025"/>
            <a:ext cx="768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Aim and Objective of project</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83" name="Shape 783"/>
        <p:cNvGrpSpPr/>
        <p:nvPr/>
      </p:nvGrpSpPr>
      <p:grpSpPr>
        <a:xfrm>
          <a:off x="0" y="0"/>
          <a:ext cx="0" cy="0"/>
          <a:chOff x="0" y="0"/>
          <a:chExt cx="0" cy="0"/>
        </a:xfrm>
      </p:grpSpPr>
      <p:sp>
        <p:nvSpPr>
          <p:cNvPr id="784" name="Google Shape;784;p40"/>
          <p:cNvSpPr txBox="1"/>
          <p:nvPr>
            <p:ph idx="4294967295" type="title"/>
          </p:nvPr>
        </p:nvSpPr>
        <p:spPr>
          <a:xfrm>
            <a:off x="486000" y="178200"/>
            <a:ext cx="82218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Literature Review</a:t>
            </a:r>
            <a:endParaRPr b="1">
              <a:solidFill>
                <a:schemeClr val="lt1"/>
              </a:solidFill>
              <a:latin typeface="Times New Roman"/>
              <a:ea typeface="Times New Roman"/>
              <a:cs typeface="Times New Roman"/>
              <a:sym typeface="Times New Roman"/>
            </a:endParaRPr>
          </a:p>
        </p:txBody>
      </p:sp>
      <p:graphicFrame>
        <p:nvGraphicFramePr>
          <p:cNvPr id="785" name="Google Shape;785;p40"/>
          <p:cNvGraphicFramePr/>
          <p:nvPr/>
        </p:nvGraphicFramePr>
        <p:xfrm>
          <a:off x="426025" y="981853"/>
          <a:ext cx="3000000" cy="3000000"/>
        </p:xfrm>
        <a:graphic>
          <a:graphicData uri="http://schemas.openxmlformats.org/drawingml/2006/table">
            <a:tbl>
              <a:tblPr>
                <a:noFill/>
                <a:tableStyleId>{88F0AD29-83A2-4A37-917C-B750704B7D5A}</a:tableStyleId>
              </a:tblPr>
              <a:tblGrid>
                <a:gridCol w="2810650"/>
                <a:gridCol w="5471250"/>
              </a:tblGrid>
              <a:tr h="611050">
                <a:tc>
                  <a:txBody>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a:t>
                      </a:r>
                      <a:r>
                        <a:rPr b="1" lang="en" sz="2400">
                          <a:solidFill>
                            <a:schemeClr val="lt1"/>
                          </a:solidFill>
                          <a:latin typeface="Times New Roman"/>
                          <a:ea typeface="Times New Roman"/>
                          <a:cs typeface="Times New Roman"/>
                          <a:sym typeface="Times New Roman"/>
                        </a:rPr>
                        <a:t>Title</a:t>
                      </a:r>
                      <a:endParaRPr b="1" sz="2400">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b="1" lang="en" sz="2400">
                          <a:solidFill>
                            <a:schemeClr val="lt1"/>
                          </a:solidFill>
                          <a:latin typeface="Times New Roman"/>
                          <a:ea typeface="Times New Roman"/>
                          <a:cs typeface="Times New Roman"/>
                          <a:sym typeface="Times New Roman"/>
                        </a:rPr>
                        <a:t>Concept</a:t>
                      </a:r>
                      <a:endParaRPr b="1" sz="2400">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323475">
                <a:tc>
                  <a:txBody>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[1] M. Kousalya , ELakshi ,R.K. Mukesh Khanna, G. Pravin, T. Prabhu,</a:t>
                      </a:r>
                      <a:r>
                        <a:rPr lang="en" sz="1200">
                          <a:solidFill>
                            <a:srgbClr val="351C75"/>
                          </a:solidFill>
                          <a:latin typeface="Times New Roman"/>
                          <a:ea typeface="Times New Roman"/>
                          <a:cs typeface="Times New Roman"/>
                          <a:sym typeface="Times New Roman"/>
                        </a:rPr>
                        <a:t> </a:t>
                      </a:r>
                      <a:r>
                        <a:rPr lang="en" sz="1200">
                          <a:solidFill>
                            <a:srgbClr val="EEFF41"/>
                          </a:solidFill>
                          <a:latin typeface="Times New Roman"/>
                          <a:ea typeface="Times New Roman"/>
                          <a:cs typeface="Times New Roman"/>
                          <a:sym typeface="Times New Roman"/>
                        </a:rPr>
                        <a:t>“Automatic Restaurant Food Ordering Menu Card”</a:t>
                      </a:r>
                      <a:r>
                        <a:rPr b="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,International Research Journal on Advanced Science Hub (IRJASH) ,Vol.3,Issue 03S,pp.7-12,March 2021.</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Problem Statement: </a:t>
                      </a:r>
                      <a:r>
                        <a:rPr lang="en" sz="1200">
                          <a:solidFill>
                            <a:schemeClr val="lt1"/>
                          </a:solidFill>
                          <a:latin typeface="Times New Roman"/>
                          <a:ea typeface="Times New Roman"/>
                          <a:cs typeface="Times New Roman"/>
                          <a:sym typeface="Times New Roman"/>
                        </a:rPr>
                        <a:t>The food ordering procedure as actually given in the menu card format in restaurant, then the customer will have to choose the food item, so the server would have to come back and take their orders, which is really a long method of processing.</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Proposed Method: </a:t>
                      </a:r>
                      <a:r>
                        <a:rPr lang="en" sz="1200">
                          <a:solidFill>
                            <a:schemeClr val="lt1"/>
                          </a:solidFill>
                          <a:latin typeface="Times New Roman"/>
                          <a:ea typeface="Times New Roman"/>
                          <a:cs typeface="Times New Roman"/>
                          <a:sym typeface="Times New Roman"/>
                        </a:rPr>
                        <a:t>The customer table have the  touch screen menu information in this process.The ordering information from a table is transferred then forwarded to the manager or cash counter and displayed on the LCD display in the kitchen for food preparation.Payment can be made with the QR code after completion of their  meals from their reserved seat. </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Result: </a:t>
                      </a:r>
                      <a:r>
                        <a:rPr lang="en" sz="1200">
                          <a:solidFill>
                            <a:schemeClr val="lt1"/>
                          </a:solidFill>
                          <a:latin typeface="Times New Roman"/>
                          <a:ea typeface="Times New Roman"/>
                          <a:cs typeface="Times New Roman"/>
                          <a:sym typeface="Times New Roman"/>
                        </a:rPr>
                        <a:t>The bill will be automatically generated in this wireless menu ordering system and customers will pay directly from the reserved seat.</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Merit: </a:t>
                      </a:r>
                      <a:r>
                        <a:rPr lang="en" sz="1200">
                          <a:solidFill>
                            <a:schemeClr val="lt1"/>
                          </a:solidFill>
                          <a:latin typeface="Times New Roman"/>
                          <a:ea typeface="Times New Roman"/>
                          <a:cs typeface="Times New Roman"/>
                          <a:sym typeface="Times New Roman"/>
                        </a:rPr>
                        <a:t>It's easy to use and user-friendly.</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Demerit: </a:t>
                      </a:r>
                      <a:r>
                        <a:rPr lang="en" sz="1200">
                          <a:solidFill>
                            <a:schemeClr val="lt1"/>
                          </a:solidFill>
                          <a:latin typeface="Times New Roman"/>
                          <a:ea typeface="Times New Roman"/>
                          <a:cs typeface="Times New Roman"/>
                          <a:sym typeface="Times New Roman"/>
                        </a:rPr>
                        <a:t>In this system the bill have to be paid separately by using another QR code and every table should have a touch screen which is very expensive.</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89" name="Shape 789"/>
        <p:cNvGrpSpPr/>
        <p:nvPr/>
      </p:nvGrpSpPr>
      <p:grpSpPr>
        <a:xfrm>
          <a:off x="0" y="0"/>
          <a:ext cx="0" cy="0"/>
          <a:chOff x="0" y="0"/>
          <a:chExt cx="0" cy="0"/>
        </a:xfrm>
      </p:grpSpPr>
      <p:graphicFrame>
        <p:nvGraphicFramePr>
          <p:cNvPr id="790" name="Google Shape;790;p41"/>
          <p:cNvGraphicFramePr/>
          <p:nvPr/>
        </p:nvGraphicFramePr>
        <p:xfrm>
          <a:off x="724700" y="553700"/>
          <a:ext cx="3000000" cy="3000000"/>
        </p:xfrm>
        <a:graphic>
          <a:graphicData uri="http://schemas.openxmlformats.org/drawingml/2006/table">
            <a:tbl>
              <a:tblPr>
                <a:noFill/>
                <a:tableStyleId>{88F0AD29-83A2-4A37-917C-B750704B7D5A}</a:tableStyleId>
              </a:tblPr>
              <a:tblGrid>
                <a:gridCol w="2308325"/>
                <a:gridCol w="5467325"/>
              </a:tblGrid>
              <a:tr h="3914625">
                <a:tc>
                  <a:txBody>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[2] Nimesh Tembhekar, Pragati Singh ,  Kunjal Gurve, Prof. Mrunmayee Rahate, </a:t>
                      </a:r>
                      <a:r>
                        <a:rPr lang="en" sz="1200">
                          <a:solidFill>
                            <a:srgbClr val="EEFF41"/>
                          </a:solidFill>
                          <a:latin typeface="Times New Roman"/>
                          <a:ea typeface="Times New Roman"/>
                          <a:cs typeface="Times New Roman"/>
                          <a:sym typeface="Times New Roman"/>
                        </a:rPr>
                        <a:t>“SMART FOOD ORDERING SYSTEM FOR RESTAURANT”</a:t>
                      </a:r>
                      <a:r>
                        <a:rPr lang="en" sz="1200">
                          <a:solidFill>
                            <a:schemeClr val="lt1"/>
                          </a:solidFill>
                          <a:latin typeface="Times New Roman"/>
                          <a:ea typeface="Times New Roman"/>
                          <a:cs typeface="Times New Roman"/>
                          <a:sym typeface="Times New Roman"/>
                        </a:rPr>
                        <a:t> ,International Research  Journal of  Engineering and Technology (IRJET), Vol.07,Issue 02,</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Pp.72-74, Feb 2020.</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EEFF4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Problem Statement:</a:t>
                      </a:r>
                      <a:r>
                        <a:rPr lang="en" sz="1200">
                          <a:solidFill>
                            <a:schemeClr val="lt1"/>
                          </a:solidFill>
                          <a:latin typeface="Times New Roman"/>
                          <a:ea typeface="Times New Roman"/>
                          <a:cs typeface="Times New Roman"/>
                          <a:sym typeface="Times New Roman"/>
                        </a:rPr>
                        <a:t>Traditional ordering system which is currently carried out in majority of the restaurants.The  system that is being used by most of the restaurants  is the manual ordering system which means all work and procedures are recorded manually and it also includes huge amount of paperwork that is not effective and efficient.</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Proposed Method:</a:t>
                      </a:r>
                      <a:r>
                        <a:rPr lang="en" sz="1200">
                          <a:solidFill>
                            <a:schemeClr val="lt1"/>
                          </a:solidFill>
                          <a:latin typeface="Times New Roman"/>
                          <a:ea typeface="Times New Roman"/>
                          <a:cs typeface="Times New Roman"/>
                          <a:sym typeface="Times New Roman"/>
                        </a:rPr>
                        <a:t>In this system customer orders the food by using android based touchpad.  Customer first orders the food from the touchpad looking at various combination of food which is further carried to the kitchen for fulfilling the order and the same is passed for billing at the each customer’s touchpad. </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Result:</a:t>
                      </a:r>
                      <a:r>
                        <a:rPr lang="en" sz="1200">
                          <a:solidFill>
                            <a:schemeClr val="lt1"/>
                          </a:solidFill>
                          <a:latin typeface="Times New Roman"/>
                          <a:ea typeface="Times New Roman"/>
                          <a:cs typeface="Times New Roman"/>
                          <a:sym typeface="Times New Roman"/>
                        </a:rPr>
                        <a:t>This system will minimize the number of employees at the back of the counter. Also, the system will help to reduce the cost of labor and errors.</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Merit:</a:t>
                      </a:r>
                      <a:r>
                        <a:rPr lang="en" sz="1200">
                          <a:solidFill>
                            <a:schemeClr val="lt1"/>
                          </a:solidFill>
                          <a:latin typeface="Times New Roman"/>
                          <a:ea typeface="Times New Roman"/>
                          <a:cs typeface="Times New Roman"/>
                          <a:sym typeface="Times New Roman"/>
                        </a:rPr>
                        <a:t>It will a provide quality of service and customer satisfaction.</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EEFF41"/>
                          </a:solidFill>
                          <a:latin typeface="Times New Roman"/>
                          <a:ea typeface="Times New Roman"/>
                          <a:cs typeface="Times New Roman"/>
                          <a:sym typeface="Times New Roman"/>
                        </a:rPr>
                        <a:t>Demerit:</a:t>
                      </a:r>
                      <a:r>
                        <a:rPr lang="en" sz="1200">
                          <a:solidFill>
                            <a:schemeClr val="lt1"/>
                          </a:solidFill>
                          <a:latin typeface="Times New Roman"/>
                          <a:ea typeface="Times New Roman"/>
                          <a:cs typeface="Times New Roman"/>
                          <a:sym typeface="Times New Roman"/>
                        </a:rPr>
                        <a:t>There is no facility of online payment.</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anksgiving Newsletter by Slidesgo">
  <a:themeElements>
    <a:clrScheme name="Simple Light">
      <a:dk1>
        <a:srgbClr val="FFE7DC"/>
      </a:dk1>
      <a:lt1>
        <a:srgbClr val="FFFFFF"/>
      </a:lt1>
      <a:dk2>
        <a:srgbClr val="483461"/>
      </a:dk2>
      <a:lt2>
        <a:srgbClr val="665779"/>
      </a:lt2>
      <a:accent1>
        <a:srgbClr val="E67D4C"/>
      </a:accent1>
      <a:accent2>
        <a:srgbClr val="E69873"/>
      </a:accent2>
      <a:accent3>
        <a:srgbClr val="CF4F5F"/>
      </a:accent3>
      <a:accent4>
        <a:srgbClr val="DA717E"/>
      </a:accent4>
      <a:accent5>
        <a:srgbClr val="AC4F6F"/>
      </a:accent5>
      <a:accent6>
        <a:srgbClr val="AC6C82"/>
      </a:accent6>
      <a:hlink>
        <a:srgbClr val="4834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