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B5333-5896-4055-B384-40A171F37D0A}" v="949" dt="2020-12-01T06:27:42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6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0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14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8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8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0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6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8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5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9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Cases Impact and Hospital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7D34-FD30-4B3A-B7C6-50BDDC78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cases in Canada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2343-54F8-4901-B290-8804A9E5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Cases are low in this country compared to other countries of same size, but considering health and social impact, the cases are huge here also.</a:t>
            </a:r>
          </a:p>
          <a:p>
            <a:pPr>
              <a:buClr>
                <a:srgbClr val="8AD0D6"/>
              </a:buClr>
            </a:pPr>
            <a:r>
              <a:rPr lang="en-US" dirty="0"/>
              <a:t>Looking at overall cases, starting from January 2020, the cases were decreasing slow until June. But there seems to be a steady increase in it, which is rather called as second wave.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5033DA3-F51C-4E0A-A348-DFB31F65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4240900"/>
            <a:ext cx="9658708" cy="20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1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C410-5E35-4FF3-8940-E37FD273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Cases in First wave and Second wave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3292BF7-F036-4103-A6A8-7B19000B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1" y="2015883"/>
            <a:ext cx="11125199" cy="43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4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7872-F500-4293-8BAF-307E8706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Regions with more cases in Second wave than First wave</a:t>
            </a: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FF7D7ED4-D46C-4A32-B867-6CAE75F81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22" y="2052918"/>
            <a:ext cx="11077238" cy="4195481"/>
          </a:xfrm>
        </p:spPr>
      </p:pic>
    </p:spTree>
    <p:extLst>
      <p:ext uri="{BB962C8B-B14F-4D97-AF65-F5344CB8AC3E}">
        <p14:creationId xmlns:p14="http://schemas.microsoft.com/office/powerpoint/2010/main" val="108797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9A07-F1C8-4A54-AC2C-85036EF2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circle with Cases as Radius</a:t>
            </a:r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CF9B6B75-98BA-4744-BF69-334D2B6B3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42" y="1721605"/>
            <a:ext cx="11290539" cy="4685580"/>
          </a:xfrm>
        </p:spPr>
      </p:pic>
    </p:spTree>
    <p:extLst>
      <p:ext uri="{BB962C8B-B14F-4D97-AF65-F5344CB8AC3E}">
        <p14:creationId xmlns:p14="http://schemas.microsoft.com/office/powerpoint/2010/main" val="384120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3AAC-8683-41F7-B335-6A209CE7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Hospitals around Toronto Health Region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25DD2FE3-A0B6-459F-BAA5-B5DB230A2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39" y="2052918"/>
            <a:ext cx="11351627" cy="4195481"/>
          </a:xfrm>
        </p:spPr>
      </p:pic>
    </p:spTree>
    <p:extLst>
      <p:ext uri="{BB962C8B-B14F-4D97-AF65-F5344CB8AC3E}">
        <p14:creationId xmlns:p14="http://schemas.microsoft.com/office/powerpoint/2010/main" val="68904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D3F0-4D29-46EF-9BED-1398FD9C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8535-F178-4557-A490-7882E9FF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 available data and analysis, we can conclude that the South and South-West of Toronto Health regions need more medical facilities.</a:t>
            </a:r>
          </a:p>
          <a:p>
            <a:pPr>
              <a:buClr>
                <a:srgbClr val="8AD0D6"/>
              </a:buClr>
            </a:pPr>
            <a:r>
              <a:rPr lang="en-US" dirty="0"/>
              <a:t>Setting up new hospitals/ temporary health centers will help providing medical services to Elderly/vulnerable group who stay away from the main health center.</a:t>
            </a:r>
          </a:p>
        </p:txBody>
      </p:sp>
    </p:spTree>
    <p:extLst>
      <p:ext uri="{BB962C8B-B14F-4D97-AF65-F5344CB8AC3E}">
        <p14:creationId xmlns:p14="http://schemas.microsoft.com/office/powerpoint/2010/main" val="165288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COVID-19 Cases Impact and Hospital Distribution</vt:lpstr>
      <vt:lpstr>Covid cases in Canada</vt:lpstr>
      <vt:lpstr>Comparison of Cases in First wave and Second wave</vt:lpstr>
      <vt:lpstr>Health Regions with more cases in Second wave than First wave</vt:lpstr>
      <vt:lpstr>Impact circle with Cases as Radius</vt:lpstr>
      <vt:lpstr>Distribution of Hospitals around Toronto Health Region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148</cp:revision>
  <dcterms:created xsi:type="dcterms:W3CDTF">2020-12-01T05:48:21Z</dcterms:created>
  <dcterms:modified xsi:type="dcterms:W3CDTF">2020-12-01T06:27:47Z</dcterms:modified>
</cp:coreProperties>
</file>