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2" r:id="rId1"/>
  </p:sldMasterIdLst>
  <p:sldIdLst>
    <p:sldId id="259" r:id="rId2"/>
    <p:sldId id="267" r:id="rId3"/>
    <p:sldId id="256" r:id="rId4"/>
    <p:sldId id="257" r:id="rId5"/>
    <p:sldId id="261" r:id="rId6"/>
    <p:sldId id="262" r:id="rId7"/>
    <p:sldId id="271" r:id="rId8"/>
    <p:sldId id="268" r:id="rId9"/>
    <p:sldId id="269" r:id="rId10"/>
    <p:sldId id="270" r:id="rId11"/>
    <p:sldId id="273" r:id="rId12"/>
    <p:sldId id="274" r:id="rId13"/>
    <p:sldId id="275" r:id="rId14"/>
    <p:sldId id="263" r:id="rId15"/>
    <p:sldId id="260" r:id="rId16"/>
    <p:sldId id="264" r:id="rId17"/>
    <p:sldId id="265" r:id="rId18"/>
    <p:sldId id="266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624D-5924-4EA5-8D31-FD817D296DE4}" type="datetimeFigureOut">
              <a:rPr lang="ko-KR" altLang="en-US" smtClean="0"/>
              <a:t>2020-07-02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F7C9-0515-4892-99E2-BAB1690504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02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624D-5924-4EA5-8D31-FD817D296DE4}" type="datetimeFigureOut">
              <a:rPr lang="ko-KR" altLang="en-US" smtClean="0"/>
              <a:t>2020-07-02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F7C9-0515-4892-99E2-BAB1690504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53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624D-5924-4EA5-8D31-FD817D296DE4}" type="datetimeFigureOut">
              <a:rPr lang="ko-KR" altLang="en-US" smtClean="0"/>
              <a:t>2020-07-02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F7C9-0515-4892-99E2-BAB16905040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8831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624D-5924-4EA5-8D31-FD817D296DE4}" type="datetimeFigureOut">
              <a:rPr lang="ko-KR" altLang="en-US" smtClean="0"/>
              <a:t>2020-07-02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F7C9-0515-4892-99E2-BAB1690504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98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624D-5924-4EA5-8D31-FD817D296DE4}" type="datetimeFigureOut">
              <a:rPr lang="ko-KR" altLang="en-US" smtClean="0"/>
              <a:t>2020-07-02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F7C9-0515-4892-99E2-BAB16905040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4412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624D-5924-4EA5-8D31-FD817D296DE4}" type="datetimeFigureOut">
              <a:rPr lang="ko-KR" altLang="en-US" smtClean="0"/>
              <a:t>2020-07-02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F7C9-0515-4892-99E2-BAB1690504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652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624D-5924-4EA5-8D31-FD817D296DE4}" type="datetimeFigureOut">
              <a:rPr lang="ko-KR" altLang="en-US" smtClean="0"/>
              <a:t>2020-07-02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F7C9-0515-4892-99E2-BAB1690504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612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624D-5924-4EA5-8D31-FD817D296DE4}" type="datetimeFigureOut">
              <a:rPr lang="ko-KR" altLang="en-US" smtClean="0"/>
              <a:t>2020-07-02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F7C9-0515-4892-99E2-BAB1690504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927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624D-5924-4EA5-8D31-FD817D296DE4}" type="datetimeFigureOut">
              <a:rPr lang="ko-KR" altLang="en-US" smtClean="0"/>
              <a:t>2020-07-02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F7C9-0515-4892-99E2-BAB1690504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02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624D-5924-4EA5-8D31-FD817D296DE4}" type="datetimeFigureOut">
              <a:rPr lang="ko-KR" altLang="en-US" smtClean="0"/>
              <a:t>2020-07-02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F7C9-0515-4892-99E2-BAB1690504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14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624D-5924-4EA5-8D31-FD817D296DE4}" type="datetimeFigureOut">
              <a:rPr lang="ko-KR" altLang="en-US" smtClean="0"/>
              <a:t>2020-07-02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F7C9-0515-4892-99E2-BAB1690504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41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624D-5924-4EA5-8D31-FD817D296DE4}" type="datetimeFigureOut">
              <a:rPr lang="ko-KR" altLang="en-US" smtClean="0"/>
              <a:t>2020-07-02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F7C9-0515-4892-99E2-BAB1690504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055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624D-5924-4EA5-8D31-FD817D296DE4}" type="datetimeFigureOut">
              <a:rPr lang="ko-KR" altLang="en-US" smtClean="0"/>
              <a:t>2020-07-02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F7C9-0515-4892-99E2-BAB1690504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55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624D-5924-4EA5-8D31-FD817D296DE4}" type="datetimeFigureOut">
              <a:rPr lang="ko-KR" altLang="en-US" smtClean="0"/>
              <a:t>2020-07-02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F7C9-0515-4892-99E2-BAB1690504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20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624D-5924-4EA5-8D31-FD817D296DE4}" type="datetimeFigureOut">
              <a:rPr lang="ko-KR" altLang="en-US" smtClean="0"/>
              <a:t>2020-07-02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F7C9-0515-4892-99E2-BAB1690504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43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624D-5924-4EA5-8D31-FD817D296DE4}" type="datetimeFigureOut">
              <a:rPr lang="ko-KR" altLang="en-US" smtClean="0"/>
              <a:t>2020-07-02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F7C9-0515-4892-99E2-BAB1690504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20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9624D-5924-4EA5-8D31-FD817D296DE4}" type="datetimeFigureOut">
              <a:rPr lang="ko-KR" altLang="en-US" smtClean="0"/>
              <a:t>2020-07-02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5EF7C9-0515-4892-99E2-BAB1690504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85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  <p:sldLayoutId id="2147484304" r:id="rId12"/>
    <p:sldLayoutId id="2147484305" r:id="rId13"/>
    <p:sldLayoutId id="2147484306" r:id="rId14"/>
    <p:sldLayoutId id="2147484307" r:id="rId15"/>
    <p:sldLayoutId id="21474843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7706" y="1136112"/>
            <a:ext cx="10572000" cy="1854770"/>
          </a:xfrm>
        </p:spPr>
        <p:txBody>
          <a:bodyPr/>
          <a:lstStyle/>
          <a:p>
            <a:pPr algn="ctr"/>
            <a:r>
              <a:rPr lang="ko-KR" altLang="en-US" sz="5000" b="1" dirty="0">
                <a:latin typeface="+mn-ea"/>
                <a:ea typeface="+mn-ea"/>
              </a:rPr>
              <a:t>프로젝트 중간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92122" y="3303918"/>
            <a:ext cx="8583168" cy="594360"/>
          </a:xfrm>
        </p:spPr>
        <p:txBody>
          <a:bodyPr>
            <a:noAutofit/>
          </a:bodyPr>
          <a:lstStyle/>
          <a:p>
            <a:pPr algn="ctr" fontAlgn="base"/>
            <a:r>
              <a:rPr lang="ko-KR" altLang="en-US" sz="1600" b="1" dirty="0">
                <a:latin typeface="+mn-ea"/>
              </a:rPr>
              <a:t>영화 예매 반응형 웹 사이트 제작</a:t>
            </a:r>
          </a:p>
          <a:p>
            <a:pPr algn="ctr" fontAlgn="base"/>
            <a:r>
              <a:rPr lang="en-US" altLang="ko-KR" sz="1600" b="1" dirty="0">
                <a:latin typeface="+mn-ea"/>
              </a:rPr>
              <a:t>(Producing responsive web site for booking movie)</a:t>
            </a:r>
          </a:p>
          <a:p>
            <a:pPr algn="ctr"/>
            <a:endParaRPr lang="ko-KR" altLang="en-US" sz="1600" b="1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42486" y="52913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b="1" dirty="0"/>
              <a:t>By </a:t>
            </a:r>
            <a:r>
              <a:rPr lang="ko-KR" altLang="en-US" b="1" dirty="0"/>
              <a:t>컴퓨터</a:t>
            </a:r>
            <a:r>
              <a:rPr lang="en-US" altLang="ko-KR" b="1" dirty="0" smtClean="0"/>
              <a:t>SW.    </a:t>
            </a:r>
            <a:r>
              <a:rPr lang="en-US" altLang="ko-KR" b="1" dirty="0"/>
              <a:t>15050044   </a:t>
            </a:r>
            <a:r>
              <a:rPr lang="ko-KR" altLang="en-US" b="1" dirty="0"/>
              <a:t>이인곤</a:t>
            </a:r>
            <a:endParaRPr lang="en-US" altLang="ko-KR" b="1" dirty="0"/>
          </a:p>
          <a:p>
            <a:pPr algn="r"/>
            <a:r>
              <a:rPr lang="en-US" altLang="ko-KR" b="1" dirty="0"/>
              <a:t>15050045   </a:t>
            </a:r>
            <a:r>
              <a:rPr lang="ko-KR" altLang="en-US" b="1" dirty="0"/>
              <a:t>이재우</a:t>
            </a:r>
            <a:endParaRPr lang="en-US" altLang="ko-KR" b="1" dirty="0"/>
          </a:p>
          <a:p>
            <a:pPr algn="r"/>
            <a:r>
              <a:rPr lang="en-US" altLang="ko-KR" b="1" dirty="0"/>
              <a:t>15050062   </a:t>
            </a:r>
            <a:r>
              <a:rPr lang="ko-KR" altLang="en-US" b="1" dirty="0"/>
              <a:t>최현수</a:t>
            </a:r>
          </a:p>
        </p:txBody>
      </p:sp>
    </p:spTree>
    <p:extLst>
      <p:ext uri="{BB962C8B-B14F-4D97-AF65-F5344CB8AC3E}">
        <p14:creationId xmlns:p14="http://schemas.microsoft.com/office/powerpoint/2010/main" val="257626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8F070B16-3CB2-456D-B026-894B53C0D406}"/>
              </a:ext>
            </a:extLst>
          </p:cNvPr>
          <p:cNvSpPr txBox="1">
            <a:spLocks/>
          </p:cNvSpPr>
          <p:nvPr/>
        </p:nvSpPr>
        <p:spPr>
          <a:xfrm>
            <a:off x="677334" y="758890"/>
            <a:ext cx="3347271" cy="5722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member</a:t>
            </a:r>
            <a:endParaRPr lang="ko-KR" altLang="en-US" sz="32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DEE46E7F-D914-45AA-A8B4-36581741A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12109"/>
              </p:ext>
            </p:extLst>
          </p:nvPr>
        </p:nvGraphicFramePr>
        <p:xfrm>
          <a:off x="820301" y="1894412"/>
          <a:ext cx="4058650" cy="3616866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3048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68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368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8806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컬럼명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Data type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조건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806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User_num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number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Primary key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8806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id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Varchar2(30)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Not null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8806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name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Varchar2(30)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Not null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8806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passwd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Varchar2(50)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Not null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8806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email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Varchar2(50)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Not null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8806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Birth_year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Varchar2(10)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Not null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8806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Birth_month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Varchar2(10)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Not null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8806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Birth_day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Varchar2(10)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Not null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8806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Hp1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Varchar2(10)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Not null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8806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Hp2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Varchar2(10)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Not null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FF6C8D71-C1A6-49BA-BECF-393390059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615009"/>
              </p:ext>
            </p:extLst>
          </p:nvPr>
        </p:nvGraphicFramePr>
        <p:xfrm>
          <a:off x="5998622" y="1894411"/>
          <a:ext cx="3835843" cy="3358894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783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99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62394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컬럼명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Data type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조건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5688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hp3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Varchar2(10)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Not null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5688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Adrr_code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Varchar2(15)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Not null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0048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adrr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Varchar2(500)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Not null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394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point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number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Not null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2448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Addr_detail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Varchar2(500)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Not null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0234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Member_image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Varchar2(50)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Not null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65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B680D8-D66F-4207-A076-9CCAD755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5</a:t>
            </a:r>
            <a:r>
              <a:rPr lang="en-US" altLang="ko-KR" b="1" dirty="0" smtClean="0">
                <a:latin typeface="+mn-ea"/>
                <a:ea typeface="+mn-ea"/>
              </a:rPr>
              <a:t>. </a:t>
            </a:r>
            <a:r>
              <a:rPr lang="en-US" altLang="ko-KR" b="1" dirty="0">
                <a:latin typeface="+mn-ea"/>
                <a:ea typeface="+mn-ea"/>
              </a:rPr>
              <a:t>Class Diagram</a:t>
            </a:r>
            <a:endParaRPr lang="en-US" b="1" dirty="0">
              <a:latin typeface="+mn-ea"/>
              <a:ea typeface="+mn-ea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4B5E57F3-1BC2-4D59-BF5E-4E5BF690D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8"/>
            <a:ext cx="8596667" cy="3881437"/>
          </a:xfrm>
          <a:prstGeom prst="rect">
            <a:avLst/>
          </a:prstGeom>
          <a:noFill/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440D826-5A60-41AE-AC5F-73BC7EFB080A}"/>
              </a:ext>
            </a:extLst>
          </p:cNvPr>
          <p:cNvSpPr/>
          <p:nvPr/>
        </p:nvSpPr>
        <p:spPr>
          <a:xfrm>
            <a:off x="5692684" y="3244334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71F0134B-2CB3-4401-AD72-D9A2B90F8241}"/>
              </a:ext>
            </a:extLst>
          </p:cNvPr>
          <p:cNvSpPr txBox="1">
            <a:spLocks/>
          </p:cNvSpPr>
          <p:nvPr/>
        </p:nvSpPr>
        <p:spPr>
          <a:xfrm>
            <a:off x="928332" y="1473217"/>
            <a:ext cx="3347271" cy="57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영화관</a:t>
            </a:r>
            <a:r>
              <a:rPr lang="en-US" altLang="ko-KR" sz="2400" dirty="0"/>
              <a:t>(</a:t>
            </a:r>
            <a:r>
              <a:rPr lang="ko-KR" altLang="en-US" sz="2400" dirty="0"/>
              <a:t>관리자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45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BA460818-BA05-408D-8823-11DD3B77BEC5}"/>
              </a:ext>
            </a:extLst>
          </p:cNvPr>
          <p:cNvSpPr txBox="1">
            <a:spLocks/>
          </p:cNvSpPr>
          <p:nvPr/>
        </p:nvSpPr>
        <p:spPr>
          <a:xfrm>
            <a:off x="882607" y="872622"/>
            <a:ext cx="3347271" cy="57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영화</a:t>
            </a:r>
            <a:r>
              <a:rPr lang="en-US" altLang="ko-KR" sz="2400" dirty="0"/>
              <a:t>(</a:t>
            </a:r>
            <a:r>
              <a:rPr lang="ko-KR" altLang="en-US" sz="2400" dirty="0"/>
              <a:t>관리자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xmlns="" id="{5458F609-A9AF-4D4C-AD3E-4421C763D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993900"/>
            <a:ext cx="8051800" cy="4200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997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2A311579-EF4B-4BC9-B29A-BED568B2F67E}"/>
              </a:ext>
            </a:extLst>
          </p:cNvPr>
          <p:cNvSpPr txBox="1">
            <a:spLocks/>
          </p:cNvSpPr>
          <p:nvPr/>
        </p:nvSpPr>
        <p:spPr>
          <a:xfrm>
            <a:off x="677334" y="723332"/>
            <a:ext cx="3347271" cy="57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예매</a:t>
            </a:r>
            <a:r>
              <a:rPr lang="en-US" altLang="ko-KR" sz="2400" dirty="0"/>
              <a:t>(</a:t>
            </a:r>
            <a:r>
              <a:rPr lang="ko-KR" altLang="en-US" sz="2400" dirty="0"/>
              <a:t>사용자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12525B58-7A7D-492F-815C-A4742FD74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1492898"/>
            <a:ext cx="7375313" cy="45491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6</a:t>
            </a:r>
            <a:r>
              <a:rPr lang="en-US" altLang="ko-KR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팀원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별 수행 파트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</a:t>
            </a:r>
          </a:p>
        </p:txBody>
      </p:sp>
      <p:pic>
        <p:nvPicPr>
          <p:cNvPr id="5" name="내용 개체 틀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42" y="2702012"/>
            <a:ext cx="8892542" cy="1713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457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팀원 별 수행 파트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기존에 나눴던 수행 파트와 대부분 일치</a:t>
            </a:r>
            <a:endParaRPr lang="en-US" altLang="ko-KR" dirty="0"/>
          </a:p>
          <a:p>
            <a:r>
              <a:rPr lang="ko-KR" altLang="en-US" dirty="0"/>
              <a:t>그러나 대부분 </a:t>
            </a:r>
            <a:r>
              <a:rPr lang="ko-KR" altLang="en-US" dirty="0" smtClean="0"/>
              <a:t>간단한 </a:t>
            </a:r>
            <a:r>
              <a:rPr lang="ko-KR" altLang="en-US" dirty="0"/>
              <a:t>부분을 </a:t>
            </a:r>
            <a:r>
              <a:rPr lang="ko-KR" altLang="en-US" dirty="0" smtClean="0"/>
              <a:t>제외한 난이도가 </a:t>
            </a:r>
            <a:r>
              <a:rPr lang="ko-KR" altLang="en-US" dirty="0"/>
              <a:t>있는 </a:t>
            </a:r>
            <a:r>
              <a:rPr lang="ko-KR" altLang="en-US" dirty="0" smtClean="0"/>
              <a:t>작업은</a:t>
            </a:r>
            <a:r>
              <a:rPr lang="en-US" altLang="ko-KR" dirty="0" smtClean="0"/>
              <a:t> </a:t>
            </a:r>
            <a:r>
              <a:rPr lang="ko-KR" altLang="en-US" dirty="0"/>
              <a:t>해당 </a:t>
            </a:r>
            <a:r>
              <a:rPr lang="ko-KR" altLang="en-US" dirty="0" smtClean="0"/>
              <a:t>부분의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 대표 팀원을 제외한 나머지 </a:t>
            </a:r>
            <a:r>
              <a:rPr lang="ko-KR" altLang="en-US" dirty="0" smtClean="0"/>
              <a:t>팀원들까지 </a:t>
            </a:r>
            <a:r>
              <a:rPr lang="ko-KR" altLang="en-US" dirty="0"/>
              <a:t>서칭 등을 통해 </a:t>
            </a:r>
            <a:r>
              <a:rPr lang="ko-KR" altLang="en-US" dirty="0" smtClean="0"/>
              <a:t>협업함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이인곤 </a:t>
            </a:r>
            <a:r>
              <a:rPr lang="en-US" altLang="ko-KR" dirty="0"/>
              <a:t>: CSS </a:t>
            </a:r>
            <a:r>
              <a:rPr lang="ko-KR" altLang="en-US" dirty="0"/>
              <a:t>작성</a:t>
            </a:r>
            <a:r>
              <a:rPr lang="en-US" altLang="ko-KR" dirty="0"/>
              <a:t> / </a:t>
            </a:r>
            <a:r>
              <a:rPr lang="ko-KR" altLang="en-US" dirty="0"/>
              <a:t>수정 및 코드 배치하기 </a:t>
            </a:r>
            <a:endParaRPr lang="en-US" altLang="ko-KR" dirty="0"/>
          </a:p>
          <a:p>
            <a:r>
              <a:rPr lang="ko-KR" altLang="en-US" dirty="0"/>
              <a:t>이재우 </a:t>
            </a:r>
            <a:r>
              <a:rPr lang="en-US" altLang="ko-KR" dirty="0"/>
              <a:t>: </a:t>
            </a:r>
            <a:r>
              <a:rPr lang="ko-KR" altLang="en-US" dirty="0"/>
              <a:t>사용자 환경 </a:t>
            </a:r>
            <a:r>
              <a:rPr lang="ko-KR" altLang="en-US" dirty="0" smtClean="0"/>
              <a:t>코드 </a:t>
            </a:r>
            <a:r>
              <a:rPr lang="ko-KR" altLang="en-US" dirty="0"/>
              <a:t>작성 </a:t>
            </a:r>
            <a:r>
              <a:rPr lang="en-US" altLang="ko-KR" dirty="0"/>
              <a:t>/ DB Mapping </a:t>
            </a:r>
            <a:r>
              <a:rPr lang="ko-KR" altLang="en-US" dirty="0"/>
              <a:t>코드 작성</a:t>
            </a:r>
            <a:endParaRPr lang="en-US" altLang="ko-KR" dirty="0"/>
          </a:p>
          <a:p>
            <a:r>
              <a:rPr lang="ko-KR" altLang="en-US" dirty="0"/>
              <a:t>최현수 </a:t>
            </a:r>
            <a:r>
              <a:rPr lang="en-US" altLang="ko-KR" dirty="0"/>
              <a:t>: </a:t>
            </a:r>
            <a:r>
              <a:rPr lang="ko-KR" altLang="en-US" dirty="0"/>
              <a:t>관리자 환경 </a:t>
            </a:r>
            <a:r>
              <a:rPr lang="ko-KR" altLang="en-US" dirty="0" smtClean="0"/>
              <a:t>코드 </a:t>
            </a:r>
            <a:r>
              <a:rPr lang="ko-KR" altLang="en-US" dirty="0"/>
              <a:t>작성 </a:t>
            </a:r>
            <a:r>
              <a:rPr lang="en-US" altLang="ko-KR" dirty="0"/>
              <a:t>/ DB </a:t>
            </a:r>
            <a:r>
              <a:rPr lang="ko-KR" altLang="en-US" dirty="0"/>
              <a:t>테이블 설계 및 </a:t>
            </a:r>
            <a:r>
              <a:rPr lang="en-US" altLang="ko-KR" dirty="0"/>
              <a:t>MySQL </a:t>
            </a:r>
            <a:r>
              <a:rPr lang="ko-KR" altLang="en-US" dirty="0"/>
              <a:t>상 테이블 작성</a:t>
            </a:r>
          </a:p>
        </p:txBody>
      </p:sp>
    </p:spTree>
    <p:extLst>
      <p:ext uri="{BB962C8B-B14F-4D97-AF65-F5344CB8AC3E}">
        <p14:creationId xmlns:p14="http://schemas.microsoft.com/office/powerpoint/2010/main" val="2513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7</a:t>
            </a:r>
            <a:r>
              <a:rPr lang="en-US" altLang="ko-KR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팀원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별 기여도 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이인곤 </a:t>
            </a:r>
            <a:r>
              <a:rPr lang="en-US" altLang="ko-KR" dirty="0"/>
              <a:t>: 33.3%</a:t>
            </a:r>
          </a:p>
          <a:p>
            <a:r>
              <a:rPr lang="ko-KR" altLang="en-US" dirty="0"/>
              <a:t>이재우 </a:t>
            </a:r>
            <a:r>
              <a:rPr lang="en-US" altLang="ko-KR" dirty="0"/>
              <a:t>: 33.3%</a:t>
            </a:r>
          </a:p>
          <a:p>
            <a:r>
              <a:rPr lang="ko-KR" altLang="en-US" dirty="0"/>
              <a:t>최현수 </a:t>
            </a:r>
            <a:r>
              <a:rPr lang="en-US" altLang="ko-KR" dirty="0"/>
              <a:t>: 33.3%</a:t>
            </a:r>
          </a:p>
          <a:p>
            <a:endParaRPr lang="en-US" altLang="ko-KR" dirty="0"/>
          </a:p>
          <a:p>
            <a:r>
              <a:rPr lang="ko-KR" altLang="en-US" dirty="0"/>
              <a:t>매번 만날 수 없는 상황으로 인해 소통과 작업에 많은 어려움이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있었지만 떨어져 있는 상황에서 본인의 파트가 아니더라도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서로 도와주며 진행했기에 위의 세명의 팀원의 기여도는 위와 같이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 smtClean="0"/>
              <a:t>동등하다고 판단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446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216" y="246936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8</a:t>
            </a:r>
            <a:r>
              <a:rPr lang="en-US" altLang="ko-KR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프로젝트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진행의 문제점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839" y="1181566"/>
            <a:ext cx="4509042" cy="531306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F0814335-001D-4E4A-9C30-0B1249E65A49}"/>
              </a:ext>
            </a:extLst>
          </p:cNvPr>
          <p:cNvSpPr txBox="1">
            <a:spLocks/>
          </p:cNvSpPr>
          <p:nvPr/>
        </p:nvSpPr>
        <p:spPr>
          <a:xfrm>
            <a:off x="399084" y="1533271"/>
            <a:ext cx="4392299" cy="578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잘 되고 있었는데 일부 기능 작성하고 데이터 베이스 작업을</a:t>
            </a:r>
            <a:r>
              <a:rPr lang="en-US" altLang="ko-KR" dirty="0"/>
              <a:t> </a:t>
            </a:r>
            <a:r>
              <a:rPr lang="ko-KR" altLang="en-US" dirty="0"/>
              <a:t>완료한 후 테스트를 위해 서버 상에서 구동을 하려하는데 원인 모를 오류가 생김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갑작스런 오류 발생으로 현재 작업에 차질이 생겼고 오류수정에 많은 </a:t>
            </a:r>
            <a:r>
              <a:rPr lang="ko-KR" altLang="en-US" dirty="0" smtClean="0"/>
              <a:t>시간이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소요 </a:t>
            </a:r>
            <a:endParaRPr lang="en-US" altLang="ko-KR" dirty="0"/>
          </a:p>
          <a:p>
            <a:r>
              <a:rPr lang="en-US" altLang="ko-KR" dirty="0"/>
              <a:t>(MyBatis </a:t>
            </a:r>
            <a:r>
              <a:rPr lang="ko-KR" altLang="en-US" dirty="0"/>
              <a:t>사용과 관련한 에러로 판단하여 </a:t>
            </a:r>
            <a:r>
              <a:rPr lang="ko-KR" altLang="en-US" dirty="0" smtClean="0"/>
              <a:t>분석 중에 </a:t>
            </a:r>
            <a:r>
              <a:rPr lang="ko-KR" altLang="en-US" dirty="0"/>
              <a:t>있음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63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9</a:t>
            </a:r>
            <a:r>
              <a:rPr lang="en-US" altLang="ko-KR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앞으로의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스케줄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85731"/>
            <a:ext cx="8596668" cy="4878146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현재의 오류로 인해 작업이 중단된 것을 해결하는 것이 가장 큰 목표 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600" dirty="0"/>
              <a:t>이를 해결하면 이후엔 예약 기능 구현과 스낵 바 상품 구매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      관련 기능 구현이 남아 대략적인 웹 사이트 틀이 완성되고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ko-KR" altLang="en-US" sz="1600" dirty="0"/>
              <a:t>어느정도 진행 후 시간적 여유가 된다 싶으면 </a:t>
            </a:r>
            <a:r>
              <a:rPr lang="en-US" altLang="ko-KR" sz="1600" dirty="0"/>
              <a:t>RIA</a:t>
            </a:r>
            <a:r>
              <a:rPr lang="ko-KR" altLang="en-US" sz="1600" dirty="0"/>
              <a:t>를 조금이라도 도전해볼 예정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전체 사이트의 대략적인 틀이 </a:t>
            </a:r>
            <a:r>
              <a:rPr lang="ko-KR" altLang="en-US" sz="1600" dirty="0" smtClean="0"/>
              <a:t>완성되면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이번에 갑자기 발생한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     오류가 다시 생길 수 있는 상황에 </a:t>
            </a:r>
            <a:r>
              <a:rPr lang="ko-KR" altLang="en-US" sz="1600" dirty="0" smtClean="0"/>
              <a:t>대비하여 지속적인 단위 테스트</a:t>
            </a:r>
            <a:r>
              <a:rPr lang="ko-KR" altLang="en-US" sz="1600" dirty="0"/>
              <a:t>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통해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</a:t>
            </a:r>
            <a:r>
              <a:rPr lang="ko-KR" altLang="en-US" sz="1600" dirty="0"/>
              <a:t>코드를 관리하고  </a:t>
            </a:r>
            <a:r>
              <a:rPr lang="ko-KR" altLang="en-US" sz="1600" dirty="0" smtClean="0"/>
              <a:t>프로그램을 수정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개선 및 보완할 예정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ko-KR" altLang="en-US" sz="1600" dirty="0"/>
              <a:t>그와 동시에</a:t>
            </a:r>
            <a:r>
              <a:rPr lang="en-US" altLang="ko-KR" sz="1600" dirty="0"/>
              <a:t> </a:t>
            </a:r>
            <a:r>
              <a:rPr lang="ko-KR" altLang="en-US" sz="1600" dirty="0"/>
              <a:t>전체적인 정리 작업에 들어가 프로젝트 마무리 </a:t>
            </a:r>
            <a:r>
              <a:rPr lang="ko-KR" altLang="en-US" sz="1600" dirty="0" smtClean="0"/>
              <a:t>작업에 들어갈 예정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 </a:t>
            </a:r>
            <a:r>
              <a:rPr lang="en-US" altLang="ko-KR" sz="1600" dirty="0"/>
              <a:t>+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프로젝트 완성일자는 계획대로 </a:t>
            </a:r>
            <a:r>
              <a:rPr lang="en-US" altLang="ko-KR" sz="1600" dirty="0"/>
              <a:t>6/30</a:t>
            </a:r>
            <a:r>
              <a:rPr lang="ko-KR" altLang="en-US" sz="1600" dirty="0"/>
              <a:t>까지 맞출 예정이다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63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8B6FD0-337F-4653-B5F2-60CB5C98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0962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1F42D7F-DA4B-46C5-ABC5-100355AA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380" y="2248507"/>
            <a:ext cx="4089191" cy="486975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1. </a:t>
            </a:r>
            <a:r>
              <a:rPr lang="ko-KR" altLang="en-US" sz="2400" dirty="0" smtClean="0">
                <a:latin typeface="+mn-ea"/>
              </a:rPr>
              <a:t>기존 주별 </a:t>
            </a:r>
            <a:r>
              <a:rPr lang="ko-KR" altLang="en-US" sz="2400" dirty="0">
                <a:latin typeface="+mn-ea"/>
              </a:rPr>
              <a:t>예정표 </a:t>
            </a:r>
            <a:r>
              <a:rPr lang="en-US" altLang="ko-KR" sz="2400" i="1" dirty="0">
                <a:latin typeface="+mn-ea"/>
              </a:rPr>
              <a:t> </a:t>
            </a:r>
            <a:r>
              <a:rPr lang="ko-KR" altLang="en-US" sz="2400" i="1" dirty="0">
                <a:latin typeface="+mn-ea"/>
              </a:rPr>
              <a:t>   </a:t>
            </a:r>
            <a:endParaRPr lang="en-US" altLang="ko-KR" sz="2400" i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2. </a:t>
            </a:r>
            <a:r>
              <a:rPr lang="ko-KR" altLang="en-US" sz="2400" dirty="0">
                <a:latin typeface="+mn-ea"/>
              </a:rPr>
              <a:t>프로젝트 진행도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3</a:t>
            </a:r>
            <a:r>
              <a:rPr lang="en-US" altLang="ko-KR" sz="2400" dirty="0" smtClean="0">
                <a:latin typeface="+mn-ea"/>
              </a:rPr>
              <a:t>. </a:t>
            </a:r>
            <a:r>
              <a:rPr lang="ko-KR" altLang="en-US" sz="2400" dirty="0" smtClean="0">
                <a:latin typeface="+mn-ea"/>
              </a:rPr>
              <a:t>변동 사항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4. </a:t>
            </a:r>
            <a:r>
              <a:rPr lang="en-US" altLang="ko-KR" sz="2400" dirty="0" smtClean="0">
                <a:latin typeface="+mn-ea"/>
              </a:rPr>
              <a:t>DataBase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 Class Diagram</a:t>
            </a:r>
            <a:endParaRPr lang="en-US" altLang="ko-KR" sz="2400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9EA7C3DE-D7B0-40E6-B2E9-FB2CB7395844}"/>
              </a:ext>
            </a:extLst>
          </p:cNvPr>
          <p:cNvSpPr txBox="1">
            <a:spLocks/>
          </p:cNvSpPr>
          <p:nvPr/>
        </p:nvSpPr>
        <p:spPr>
          <a:xfrm>
            <a:off x="1166380" y="1485711"/>
            <a:ext cx="3389395" cy="193527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600" b="1" dirty="0">
                <a:solidFill>
                  <a:schemeClr val="accent1"/>
                </a:solidFill>
                <a:latin typeface="+mn-ea"/>
              </a:rPr>
              <a:t>목차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0" indent="0">
              <a:buFont typeface="Wingdings 2" charset="2"/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dirty="0">
              <a:latin typeface="+mn-ea"/>
            </a:endParaRPr>
          </a:p>
          <a:p>
            <a:endParaRPr lang="en-US" dirty="0">
              <a:latin typeface="+mn-ea"/>
            </a:endParaRPr>
          </a:p>
          <a:p>
            <a:endParaRPr lang="en-US" dirty="0">
              <a:latin typeface="+mn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13D05026-BC48-423C-84F0-410EEEAB95BC}"/>
              </a:ext>
            </a:extLst>
          </p:cNvPr>
          <p:cNvSpPr txBox="1">
            <a:spLocks/>
          </p:cNvSpPr>
          <p:nvPr/>
        </p:nvSpPr>
        <p:spPr>
          <a:xfrm>
            <a:off x="5136921" y="2248508"/>
            <a:ext cx="5293304" cy="486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6. </a:t>
            </a:r>
            <a:r>
              <a:rPr lang="ko-KR" altLang="en-US" sz="2400" dirty="0" smtClean="0">
                <a:latin typeface="+mn-ea"/>
              </a:rPr>
              <a:t>팀원 별 수행 파트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7</a:t>
            </a:r>
            <a:r>
              <a:rPr lang="en-US" altLang="ko-KR" sz="2400" dirty="0" smtClean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팀원 별 기여도 평가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8</a:t>
            </a:r>
            <a:r>
              <a:rPr lang="en-US" altLang="ko-KR" sz="2400" dirty="0" smtClean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프로젝트 진행의 문제점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9</a:t>
            </a:r>
            <a:r>
              <a:rPr lang="en-US" altLang="ko-KR" sz="2400" dirty="0" smtClean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앞으로의 </a:t>
            </a:r>
            <a:r>
              <a:rPr lang="ko-KR" altLang="en-US" sz="2400" dirty="0" smtClean="0">
                <a:latin typeface="+mn-ea"/>
              </a:rPr>
              <a:t>스케줄</a:t>
            </a:r>
            <a:endParaRPr lang="en-US" altLang="ko-KR" sz="24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0" indent="0">
              <a:buFont typeface="Wingdings 3" charset="2"/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dirty="0">
              <a:latin typeface="+mn-ea"/>
            </a:endParaRPr>
          </a:p>
          <a:p>
            <a:endParaRPr lang="en-US" dirty="0">
              <a:latin typeface="+mn-ea"/>
            </a:endParaRPr>
          </a:p>
          <a:p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681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006605"/>
            <a:ext cx="9898608" cy="35464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74557" y="644577"/>
            <a:ext cx="10613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</a:rPr>
              <a:t>1</a:t>
            </a:r>
            <a:r>
              <a:rPr lang="en-US" altLang="ko-KR" sz="3600" b="1" dirty="0" smtClean="0">
                <a:solidFill>
                  <a:schemeClr val="accent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accent1"/>
                </a:solidFill>
              </a:rPr>
              <a:t>기존 주별 </a:t>
            </a:r>
            <a:r>
              <a:rPr lang="ko-KR" altLang="en-US" sz="3600" b="1" dirty="0">
                <a:solidFill>
                  <a:schemeClr val="accent1"/>
                </a:solidFill>
              </a:rPr>
              <a:t>예정표</a:t>
            </a:r>
          </a:p>
        </p:txBody>
      </p:sp>
    </p:spTree>
    <p:extLst>
      <p:ext uri="{BB962C8B-B14F-4D97-AF65-F5344CB8AC3E}">
        <p14:creationId xmlns:p14="http://schemas.microsoft.com/office/powerpoint/2010/main" val="146190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2</a:t>
            </a:r>
            <a:r>
              <a:rPr lang="en-US" altLang="ko-KR" b="1" dirty="0" smtClean="0">
                <a:latin typeface="+mn-ea"/>
                <a:ea typeface="+mn-ea"/>
              </a:rPr>
              <a:t>. </a:t>
            </a:r>
            <a:r>
              <a:rPr lang="ko-KR" altLang="en-US" b="1" dirty="0" smtClean="0">
                <a:latin typeface="+mn-ea"/>
                <a:ea typeface="+mn-ea"/>
              </a:rPr>
              <a:t>프로젝트 진행도 </a:t>
            </a:r>
            <a:endParaRPr lang="ko-KR" altLang="en-US" sz="25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4196" y="1602176"/>
            <a:ext cx="8596668" cy="45111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/>
              <a:t>사용자 인터페이스</a:t>
            </a:r>
            <a:r>
              <a:rPr lang="en-US" altLang="ko-KR" sz="2000" dirty="0"/>
              <a:t>(UI)</a:t>
            </a:r>
            <a:r>
              <a:rPr lang="ko-KR" altLang="en-US" sz="2000" dirty="0"/>
              <a:t>를 </a:t>
            </a:r>
            <a:r>
              <a:rPr lang="en-US" altLang="ko-KR" sz="2000" dirty="0" smtClean="0"/>
              <a:t>CSS </a:t>
            </a:r>
            <a:r>
              <a:rPr lang="ko-KR" altLang="en-US" sz="2000" dirty="0"/>
              <a:t>활용으로 최대한 사용자에 편의성에 맞게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</a:t>
            </a:r>
            <a:r>
              <a:rPr lang="ko-KR" altLang="en-US" sz="2000" dirty="0" smtClean="0"/>
              <a:t>외형 </a:t>
            </a:r>
            <a:r>
              <a:rPr lang="ko-KR" altLang="en-US" sz="2000" dirty="0"/>
              <a:t>및 디자인을 </a:t>
            </a:r>
            <a:r>
              <a:rPr lang="ko-KR" altLang="en-US" sz="2000" dirty="0" smtClean="0"/>
              <a:t>맞추고 반응형 웹구현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DB </a:t>
            </a:r>
            <a:r>
              <a:rPr lang="ko-KR" altLang="en-US" sz="2000" dirty="0" smtClean="0"/>
              <a:t>테이블 구조 설계 및 구현 완료 </a:t>
            </a:r>
            <a:r>
              <a:rPr lang="en-US" altLang="ko-KR" sz="2000" dirty="0" smtClean="0"/>
              <a:t>/ DB Mapping </a:t>
            </a:r>
            <a:r>
              <a:rPr lang="ko-KR" altLang="en-US" sz="2000" dirty="0" smtClean="0"/>
              <a:t>코드 작성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데이터 베이스는 </a:t>
            </a:r>
            <a:r>
              <a:rPr lang="en-US" altLang="ko-KR" sz="2000" dirty="0" smtClean="0"/>
              <a:t>movie</a:t>
            </a:r>
            <a:r>
              <a:rPr lang="en-US" altLang="ko-KR" sz="2000" dirty="0"/>
              <a:t>, category, member, cinema, </a:t>
            </a:r>
            <a:r>
              <a:rPr lang="en-US" altLang="ko-KR" sz="2000" dirty="0" smtClean="0"/>
              <a:t>theater </a:t>
            </a:r>
            <a:r>
              <a:rPr lang="ko-KR" altLang="en-US" sz="2000" dirty="0" smtClean="0"/>
              <a:t>등의 여러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테이블로 </a:t>
            </a:r>
            <a:r>
              <a:rPr lang="ko-KR" altLang="en-US" sz="2000" dirty="0"/>
              <a:t>나눠 </a:t>
            </a:r>
            <a:r>
              <a:rPr lang="ko-KR" altLang="en-US" sz="2000" dirty="0" smtClean="0"/>
              <a:t>세분화된 코드 작성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기능별 코딩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회원과 관리자 모드로 분리하여 작성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예약 기능과 상품 구매 코드 일부 작성 중</a:t>
            </a:r>
            <a:endParaRPr lang="en-US" altLang="ko-KR" sz="2000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71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프로젝트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진행도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181878"/>
            <a:ext cx="8596668" cy="52686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스케줄면에선 </a:t>
            </a:r>
            <a:r>
              <a:rPr lang="en-US" altLang="ko-KR" dirty="0"/>
              <a:t>80% ~ 90</a:t>
            </a:r>
            <a:r>
              <a:rPr lang="en-US" altLang="ko-KR" dirty="0" smtClean="0"/>
              <a:t>% </a:t>
            </a:r>
            <a:r>
              <a:rPr lang="ko-KR" altLang="en-US" dirty="0" smtClean="0"/>
              <a:t>정도 일치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: </a:t>
            </a:r>
            <a:r>
              <a:rPr lang="ko-KR" altLang="en-US" dirty="0"/>
              <a:t>프로젝트 내에서 지속적인 </a:t>
            </a:r>
            <a:r>
              <a:rPr lang="en-US" altLang="ko-KR" dirty="0"/>
              <a:t>Java</a:t>
            </a:r>
            <a:r>
              <a:rPr lang="ko-KR" altLang="en-US" dirty="0"/>
              <a:t>의 고질적인 문제나 버전으로 인한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 오류발생이  생각보다 </a:t>
            </a:r>
            <a:r>
              <a:rPr lang="ko-KR" altLang="en-US" dirty="0" smtClean="0"/>
              <a:t>많았고 사용중인 프로그램 환경을 </a:t>
            </a:r>
            <a:r>
              <a:rPr lang="ko-KR" altLang="en-US" dirty="0"/>
              <a:t>처음 접하는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조원도 있어 </a:t>
            </a:r>
            <a:r>
              <a:rPr lang="ko-KR" altLang="en-US" dirty="0" smtClean="0"/>
              <a:t>계획에 약간의 딜레이가 생김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ko-KR" altLang="en-US" dirty="0" smtClean="0"/>
              <a:t> 그러나 전체적인 프로젝트 </a:t>
            </a:r>
            <a:r>
              <a:rPr lang="ko-KR" altLang="en-US" dirty="0"/>
              <a:t>일정에는 문제가 없을 것으로 판단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(</a:t>
            </a:r>
            <a:r>
              <a:rPr lang="ko-KR" altLang="en-US" dirty="0"/>
              <a:t>현재까지도 </a:t>
            </a:r>
            <a:r>
              <a:rPr lang="en-US" altLang="ko-KR" dirty="0"/>
              <a:t>6/30 </a:t>
            </a:r>
            <a:r>
              <a:rPr lang="ko-KR" altLang="en-US" dirty="0"/>
              <a:t>완성 예정으로 생각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원래 계획했던 프로그램 개발 방식이나 스타일면에서는 </a:t>
            </a:r>
            <a:r>
              <a:rPr lang="en-US" altLang="ko-KR" dirty="0"/>
              <a:t>50% </a:t>
            </a:r>
            <a:r>
              <a:rPr lang="ko-KR" altLang="en-US" dirty="0" smtClean="0"/>
              <a:t>일치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: </a:t>
            </a:r>
            <a:r>
              <a:rPr lang="ko-KR" altLang="en-US" dirty="0" smtClean="0"/>
              <a:t>다양한 </a:t>
            </a:r>
            <a:r>
              <a:rPr lang="ko-KR" altLang="en-US" dirty="0"/>
              <a:t>곳에서 필요한 코드와 정보를 끌어온 탓에 이전에 계획했던 방향이나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 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형태와는 </a:t>
            </a:r>
            <a:r>
              <a:rPr lang="ko-KR" altLang="en-US" dirty="0"/>
              <a:t>조금은 차이가 있었음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  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개발 환경을 바꿨고 지속적인 테스트를 통해 구현 가능한 부분은 계획대로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지속하고 구현 불가능하다고 판단된 부분은 과감히 제외시킴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27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3237" y="295234"/>
            <a:ext cx="8596668" cy="864637"/>
          </a:xfrm>
        </p:spPr>
        <p:txBody>
          <a:bodyPr/>
          <a:lstStyle/>
          <a:p>
            <a:r>
              <a:rPr lang="en-US" altLang="ko-KR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3. </a:t>
            </a:r>
            <a:r>
              <a:rPr lang="ko-KR" altLang="en-US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변동 사항</a:t>
            </a:r>
            <a:endParaRPr lang="ko-KR" altLang="en-US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3237" y="1171601"/>
            <a:ext cx="8596668" cy="1341501"/>
          </a:xfrm>
        </p:spPr>
        <p:txBody>
          <a:bodyPr>
            <a:normAutofit/>
          </a:bodyPr>
          <a:lstStyle/>
          <a:p>
            <a:r>
              <a:rPr lang="ko-KR" altLang="en-US" dirty="0"/>
              <a:t>자동화 </a:t>
            </a:r>
            <a:r>
              <a:rPr lang="ko-KR" altLang="en-US" dirty="0" smtClean="0"/>
              <a:t>도구들과 같은 개발 </a:t>
            </a:r>
            <a:r>
              <a:rPr lang="ko-KR" altLang="en-US" dirty="0"/>
              <a:t>상 여러 편의를 위해 </a:t>
            </a:r>
            <a:r>
              <a:rPr lang="en-US" altLang="ko-KR" dirty="0"/>
              <a:t>Spring Framework</a:t>
            </a:r>
            <a:r>
              <a:rPr lang="ko-KR" altLang="en-US" dirty="0"/>
              <a:t> 상에서 개발하기로 결정</a:t>
            </a:r>
            <a:endParaRPr lang="en-US" altLang="ko-KR" dirty="0"/>
          </a:p>
          <a:p>
            <a:r>
              <a:rPr lang="en-US" altLang="ko-KR" dirty="0"/>
              <a:t>DB </a:t>
            </a:r>
            <a:r>
              <a:rPr lang="ko-KR" altLang="en-US" dirty="0"/>
              <a:t>연동과 관련해</a:t>
            </a:r>
            <a:r>
              <a:rPr lang="en-US" altLang="ko-KR" dirty="0"/>
              <a:t> SQL Mapping </a:t>
            </a:r>
            <a:r>
              <a:rPr lang="ko-KR" altLang="en-US" dirty="0"/>
              <a:t>도구인 </a:t>
            </a:r>
            <a:r>
              <a:rPr lang="en-US" altLang="ko-KR" dirty="0"/>
              <a:t>MyBatis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E994D77-4B42-42AC-AFE4-BD0232511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299" y="2450412"/>
            <a:ext cx="4860130" cy="35161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6" y="2420900"/>
            <a:ext cx="3025494" cy="9609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785" y="2376714"/>
            <a:ext cx="2930842" cy="10492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541C0E0-8AF9-45F2-AA35-1D8FCB9D0C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"/>
          <a:stretch/>
        </p:blipFill>
        <p:spPr>
          <a:xfrm>
            <a:off x="3556915" y="3495126"/>
            <a:ext cx="3484619" cy="306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BFCDD17-DF70-4471-888E-58C9CF9FD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63" y="1022255"/>
            <a:ext cx="8596668" cy="3880773"/>
          </a:xfrm>
        </p:spPr>
        <p:txBody>
          <a:bodyPr/>
          <a:lstStyle/>
          <a:p>
            <a:r>
              <a:rPr lang="ko-KR" altLang="en-US" dirty="0"/>
              <a:t>음식 구매 기능도 추가함</a:t>
            </a:r>
            <a:endParaRPr lang="en-US" altLang="ko-KR" dirty="0"/>
          </a:p>
          <a:p>
            <a:r>
              <a:rPr lang="ko-KR" altLang="en-US" dirty="0"/>
              <a:t>예약 화면에서 플래시 기술을 이용한 </a:t>
            </a:r>
            <a:r>
              <a:rPr lang="en-US" altLang="ko-KR" dirty="0"/>
              <a:t>RIA</a:t>
            </a:r>
            <a:r>
              <a:rPr lang="ko-KR" altLang="en-US" dirty="0"/>
              <a:t>를 제외하고 이미지를 넣어 이미지 클릭 시 예약을 할 수 있는 방식을 이용 </a:t>
            </a:r>
            <a:endParaRPr lang="en-US" altLang="ko-KR" dirty="0"/>
          </a:p>
          <a:p>
            <a:r>
              <a:rPr lang="ko-KR" altLang="en-US" dirty="0"/>
              <a:t>좌석 붙임 설정으로 한 자리 또는 두 자리 선택이 가능하게 만들고 선택시에 빨간색 표시로 본인이 예약하기위한 자리를 좀더 효과적으로 보여주는 방식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49F5BE5-6FA3-49E4-AE0C-AA926559E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712" y="3157010"/>
            <a:ext cx="3956635" cy="32982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D397BEA-C0BA-4851-92AD-B60D1050ED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20"/>
          <a:stretch/>
        </p:blipFill>
        <p:spPr>
          <a:xfrm>
            <a:off x="6073037" y="2962641"/>
            <a:ext cx="3107894" cy="368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35E310-25CF-4ADF-A116-14109C76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105" y="559837"/>
            <a:ext cx="8596668" cy="1320800"/>
          </a:xfrm>
        </p:spPr>
        <p:txBody>
          <a:bodyPr/>
          <a:lstStyle/>
          <a:p>
            <a:r>
              <a:rPr 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4</a:t>
            </a:r>
            <a:r>
              <a:rPr lang="en-US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. DataBase</a:t>
            </a:r>
            <a:endParaRPr lang="en-US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1DAB20C-4F05-4BF5-8525-01C7B40D3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798646"/>
              </p:ext>
            </p:extLst>
          </p:nvPr>
        </p:nvGraphicFramePr>
        <p:xfrm>
          <a:off x="906105" y="2338874"/>
          <a:ext cx="3597470" cy="3632684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1566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58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49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0244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컬럼명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Data type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조건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0244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movie_num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number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Primary key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244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title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Varchar2(100)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Not null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244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director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Varchar2(100)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Not null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244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genre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Varchar2(50)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Not null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0244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actor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Varchar2(200)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244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Actor2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Varchar2(200)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244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Actor3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Varchar2(200)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0244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Actor4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Varchar2(200)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0244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Actor5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Varchar2(200)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0244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actor6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Varchar2(200)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46C4E8E7-B759-43E1-9F0A-082CA734D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7754"/>
              </p:ext>
            </p:extLst>
          </p:nvPr>
        </p:nvGraphicFramePr>
        <p:xfrm>
          <a:off x="5233513" y="2338874"/>
          <a:ext cx="4395678" cy="3877788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614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51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57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3149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컬럼명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Data type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조건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3149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story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Varchar2(4000)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Not null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3149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grade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Varchar2(20)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Not null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3149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time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Varchar2(30)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Not null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3149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opendate_year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Number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Not null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3149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opendate_month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Number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Not null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3149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opendate_day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Number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Not null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3149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score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number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Not null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3149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resercount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number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Not null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3149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trailer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Varchar2(200)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Not null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3149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state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Varchar2(200)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Not null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3149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image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Varchar2(50)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dirty="0">
                          <a:latin typeface="Arial" charset="0"/>
                          <a:ea typeface="Arial" charset="0"/>
                        </a:rPr>
                        <a:t>Not null</a:t>
                      </a:r>
                      <a:endParaRPr lang="ko-KR" altLang="en-US" sz="14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379A883B-5CF6-42F1-A828-DCC55277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05" y="1449355"/>
            <a:ext cx="3347271" cy="57227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movie</a:t>
            </a:r>
            <a:endParaRPr lang="ko-KR" altLang="en-US" sz="28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70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C26F336F-04B1-489C-89BE-88A8A9CDC41B}"/>
              </a:ext>
            </a:extLst>
          </p:cNvPr>
          <p:cNvSpPr txBox="1">
            <a:spLocks/>
          </p:cNvSpPr>
          <p:nvPr/>
        </p:nvSpPr>
        <p:spPr>
          <a:xfrm>
            <a:off x="677334" y="758890"/>
            <a:ext cx="3347271" cy="5722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atin typeface="+mn-ea"/>
              </a:rPr>
              <a:t>movie</a:t>
            </a:r>
            <a:endParaRPr lang="ko-KR" altLang="en-US" sz="3200" dirty="0">
              <a:latin typeface="+mn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42D118A2-F511-4159-8351-89E4063A1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718297"/>
              </p:ext>
            </p:extLst>
          </p:nvPr>
        </p:nvGraphicFramePr>
        <p:xfrm>
          <a:off x="777551" y="1779892"/>
          <a:ext cx="3724845" cy="3641748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197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03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69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1068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컬럼명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Data type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조건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068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Actorimage1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number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1068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Actorimage2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Varchar2(100)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1068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actorimage3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Varchar2(100)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1068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Actorimage4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Varchar2(50)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1068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Actorimage5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Varchar2(200)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1068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Actorimage6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Varchar2(200)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1068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Actor1role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Varchar2(200)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1068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Actor2role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Varchar2(200)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1068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Actor3role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Varchar2(200)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1068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actor4role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Varchar2(200)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D0E20588-B15A-4D7D-841F-F30AC912E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681254"/>
              </p:ext>
            </p:extLst>
          </p:nvPr>
        </p:nvGraphicFramePr>
        <p:xfrm>
          <a:off x="5071784" y="1779892"/>
          <a:ext cx="4153081" cy="3641746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5256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59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14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8978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컬럼명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Data type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조건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7846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Actor5role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Varchar2(4000)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7846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Actor6role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Varchar2(20)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7846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Actor1past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Varchar2(30)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7846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Actor2past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Number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7846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Actor3past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Number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7846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Actor4past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Number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7846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Actor5past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number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7846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actor6past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latin typeface="Arial" charset="0"/>
                          <a:ea typeface="Arial" charset="0"/>
                        </a:rPr>
                        <a:t>number</a:t>
                      </a: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dirty="0">
                        <a:latin typeface="Arial" charset="0"/>
                        <a:ea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429</TotalTime>
  <Words>835</Words>
  <Application>Microsoft Office PowerPoint</Application>
  <PresentationFormat>와이드스크린</PresentationFormat>
  <Paragraphs>273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HY그래픽M</vt:lpstr>
      <vt:lpstr>맑은 고딕</vt:lpstr>
      <vt:lpstr>Arial</vt:lpstr>
      <vt:lpstr>Trebuchet MS</vt:lpstr>
      <vt:lpstr>Wingdings 2</vt:lpstr>
      <vt:lpstr>Wingdings 3</vt:lpstr>
      <vt:lpstr>패싯</vt:lpstr>
      <vt:lpstr>프로젝트 중간 발표</vt:lpstr>
      <vt:lpstr>PowerPoint 프레젠테이션</vt:lpstr>
      <vt:lpstr>PowerPoint 프레젠테이션</vt:lpstr>
      <vt:lpstr>2. 프로젝트 진행도 </vt:lpstr>
      <vt:lpstr>프로젝트 진행도</vt:lpstr>
      <vt:lpstr>3. 변동 사항</vt:lpstr>
      <vt:lpstr>PowerPoint 프레젠테이션</vt:lpstr>
      <vt:lpstr>4. DataBase</vt:lpstr>
      <vt:lpstr>PowerPoint 프레젠테이션</vt:lpstr>
      <vt:lpstr>PowerPoint 프레젠테이션</vt:lpstr>
      <vt:lpstr>5. Class Diagram</vt:lpstr>
      <vt:lpstr>PowerPoint 프레젠테이션</vt:lpstr>
      <vt:lpstr>PowerPoint 프레젠테이션</vt:lpstr>
      <vt:lpstr>6. 팀원 별 수행 파트</vt:lpstr>
      <vt:lpstr>팀원 별 수행 파트</vt:lpstr>
      <vt:lpstr>7. 팀원 별 기여도 평가</vt:lpstr>
      <vt:lpstr>8. 프로젝트 진행의 문제점</vt:lpstr>
      <vt:lpstr>9. 앞으로의 스케줄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재우</dc:creator>
  <cp:lastModifiedBy>이 재우</cp:lastModifiedBy>
  <cp:revision>111</cp:revision>
  <dcterms:created xsi:type="dcterms:W3CDTF">2020-06-07T07:49:42Z</dcterms:created>
  <dcterms:modified xsi:type="dcterms:W3CDTF">2020-07-02T04:23:33Z</dcterms:modified>
</cp:coreProperties>
</file>