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DC2F9-2B2E-42FA-9779-8AAB1CF43FB2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0072-D4C5-401B-9B1E-7C61D3E81F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9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166273-3334-4DFD-BFB9-D56C20B05D54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Designing and initialization of OGRE engine part 1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Wroclaw University of </a:t>
            </a:r>
            <a:r>
              <a:rPr lang="nl-NL" dirty="0" err="1" smtClean="0"/>
              <a:t>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4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 up </a:t>
            </a:r>
            <a:r>
              <a:rPr lang="nl-NL" dirty="0" err="1" smtClean="0"/>
              <a:t>framelistners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Set up the frame </a:t>
            </a:r>
            <a:r>
              <a:rPr lang="nl-NL" dirty="0" err="1" smtClean="0"/>
              <a:t>listners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listen </a:t>
            </a:r>
            <a:r>
              <a:rPr lang="nl-NL" dirty="0" err="1" smtClean="0"/>
              <a:t>to</a:t>
            </a:r>
            <a:r>
              <a:rPr lang="nl-NL" dirty="0" smtClean="0"/>
              <a:t> the input</a:t>
            </a:r>
          </a:p>
          <a:p>
            <a:r>
              <a:rPr lang="en-GB" dirty="0" smtClean="0"/>
              <a:t>Add Ogre</a:t>
            </a:r>
            <a:r>
              <a:rPr lang="en-GB" dirty="0"/>
              <a:t>::</a:t>
            </a:r>
            <a:r>
              <a:rPr lang="en-GB" dirty="0" err="1" smtClean="0"/>
              <a:t>FrameListener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03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render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rendering</a:t>
            </a:r>
          </a:p>
          <a:p>
            <a:r>
              <a:rPr lang="en-GB" dirty="0" smtClean="0"/>
              <a:t>Root-</a:t>
            </a:r>
            <a:r>
              <a:rPr lang="en-GB" dirty="0"/>
              <a:t>&gt;</a:t>
            </a:r>
            <a:r>
              <a:rPr lang="en-GB" dirty="0" err="1"/>
              <a:t>addFrameListener</a:t>
            </a:r>
            <a:r>
              <a:rPr lang="en-GB" dirty="0"/>
              <a:t>(this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err="1"/>
              <a:t>mRoot</a:t>
            </a:r>
            <a:r>
              <a:rPr lang="en-GB" dirty="0"/>
              <a:t>-&gt;</a:t>
            </a:r>
            <a:r>
              <a:rPr lang="en-GB" dirty="0" err="1"/>
              <a:t>startRendering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the Root object. </a:t>
            </a:r>
          </a:p>
          <a:p>
            <a:r>
              <a:rPr lang="en-GB" dirty="0"/>
              <a:t>Define the resources that Ogre will use. </a:t>
            </a:r>
          </a:p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r>
              <a:rPr lang="en-GB" dirty="0"/>
              <a:t> (that is, DirectX, OpenGL, 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r>
              <a:rPr lang="en-GB" dirty="0"/>
              <a:t>Create the </a:t>
            </a:r>
            <a:r>
              <a:rPr lang="en-GB" dirty="0" err="1"/>
              <a:t>RenderWindow</a:t>
            </a:r>
            <a:r>
              <a:rPr lang="en-GB" dirty="0"/>
              <a:t> (the window which Ogre resides in). </a:t>
            </a:r>
          </a:p>
          <a:p>
            <a:r>
              <a:rPr lang="en-GB" dirty="0"/>
              <a:t>Initialise the resources that you are going to use. </a:t>
            </a:r>
          </a:p>
          <a:p>
            <a:r>
              <a:rPr lang="en-GB" dirty="0"/>
              <a:t>Create a scene using those resources. </a:t>
            </a:r>
          </a:p>
          <a:p>
            <a:r>
              <a:rPr lang="en-GB" dirty="0"/>
              <a:t>Set up any third party libraries and plugins. </a:t>
            </a:r>
          </a:p>
          <a:p>
            <a:r>
              <a:rPr lang="en-GB" dirty="0"/>
              <a:t>Create any number of frame listeners. </a:t>
            </a:r>
          </a:p>
          <a:p>
            <a:r>
              <a:rPr lang="en-GB" dirty="0"/>
              <a:t>Start the render loop. </a:t>
            </a:r>
          </a:p>
        </p:txBody>
      </p:sp>
    </p:spTree>
    <p:extLst>
      <p:ext uri="{BB962C8B-B14F-4D97-AF65-F5344CB8AC3E}">
        <p14:creationId xmlns:p14="http://schemas.microsoft.com/office/powerpoint/2010/main" val="7972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root object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538484"/>
            <a:ext cx="10554574" cy="1050877"/>
          </a:xfrm>
        </p:spPr>
        <p:txBody>
          <a:bodyPr/>
          <a:lstStyle/>
          <a:p>
            <a:r>
              <a:rPr lang="nl-NL" dirty="0" smtClean="0"/>
              <a:t>Construc</a:t>
            </a:r>
            <a:r>
              <a:rPr lang="nl-NL" dirty="0" smtClean="0"/>
              <a:t>t the root</a:t>
            </a:r>
          </a:p>
          <a:p>
            <a:r>
              <a:rPr lang="en-GB" dirty="0" err="1"/>
              <a:t>mRoot</a:t>
            </a:r>
            <a:r>
              <a:rPr lang="en-GB" dirty="0"/>
              <a:t> = new Ogre::Root(</a:t>
            </a:r>
            <a:r>
              <a:rPr lang="en-GB" dirty="0" err="1"/>
              <a:t>mPluginsCfg</a:t>
            </a:r>
            <a:r>
              <a:rPr lang="en-GB" dirty="0" smtClean="0"/>
              <a:t>);</a:t>
            </a:r>
          </a:p>
          <a:p>
            <a:endParaRPr lang="en-GB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17796"/>
              </p:ext>
            </p:extLst>
          </p:nvPr>
        </p:nvGraphicFramePr>
        <p:xfrm>
          <a:off x="818773" y="3389918"/>
          <a:ext cx="10563225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21075"/>
                <a:gridCol w="3521075"/>
                <a:gridCol w="352107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parameter (Ogre::String)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default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pluginFileName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"plugins.cfg"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plugins config file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configFileName</a:t>
                      </a:r>
                      <a:r>
                        <a:rPr lang="en-GB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ogre config file</a:t>
                      </a:r>
                      <a:br>
                        <a:rPr lang="en-GB"/>
                      </a:br>
                      <a:r>
                        <a:rPr lang="en-GB"/>
                        <a:t>(which tells ogre things like the Video card, visual settings, etc)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logFileName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"Ogre.log"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and location of the log file that Ogre will write to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Resources are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.</a:t>
            </a:r>
            <a:r>
              <a:rPr lang="nl-NL" dirty="0" err="1" smtClean="0"/>
              <a:t>mesh</a:t>
            </a:r>
            <a:r>
              <a:rPr lang="nl-NL" dirty="0" smtClean="0"/>
              <a:t> files</a:t>
            </a:r>
          </a:p>
          <a:p>
            <a:r>
              <a:rPr lang="nl-NL" dirty="0" smtClean="0"/>
              <a:t>Load the resources file </a:t>
            </a:r>
            <a:r>
              <a:rPr lang="nl-NL" dirty="0" err="1" smtClean="0"/>
              <a:t>resources.cfg</a:t>
            </a:r>
            <a:endParaRPr lang="en-GB" dirty="0" smtClean="0"/>
          </a:p>
          <a:p>
            <a:r>
              <a:rPr lang="en-GB" dirty="0" smtClean="0"/>
              <a:t>Ogre</a:t>
            </a:r>
            <a:r>
              <a:rPr lang="en-GB" dirty="0"/>
              <a:t>::</a:t>
            </a:r>
            <a:r>
              <a:rPr lang="en-GB" dirty="0" err="1"/>
              <a:t>ConfigFile</a:t>
            </a:r>
            <a:r>
              <a:rPr lang="en-GB" dirty="0"/>
              <a:t> </a:t>
            </a:r>
            <a:r>
              <a:rPr lang="en-GB" dirty="0" err="1" smtClean="0"/>
              <a:t>cf</a:t>
            </a:r>
            <a:r>
              <a:rPr lang="en-GB" dirty="0" smtClean="0"/>
              <a:t>; </a:t>
            </a:r>
          </a:p>
          <a:p>
            <a:pPr marL="457200" lvl="1" indent="0">
              <a:buNone/>
            </a:pPr>
            <a:r>
              <a:rPr lang="en-GB" dirty="0" err="1" smtClean="0"/>
              <a:t>cf.load</a:t>
            </a:r>
            <a:r>
              <a:rPr lang="en-GB" dirty="0" smtClean="0"/>
              <a:t>(</a:t>
            </a:r>
            <a:r>
              <a:rPr lang="en-GB" dirty="0" err="1" smtClean="0"/>
              <a:t>mResourcesCfg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FileSystem</a:t>
            </a:r>
            <a:r>
              <a:rPr lang="en-GB" dirty="0"/>
              <a:t>=../../</a:t>
            </a:r>
            <a:r>
              <a:rPr lang="en-GB" dirty="0" smtClean="0"/>
              <a:t>Media/materials/textures</a:t>
            </a:r>
          </a:p>
          <a:p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load in the resource </a:t>
            </a:r>
            <a:r>
              <a:rPr lang="nl-NL" dirty="0" err="1" smtClean="0"/>
              <a:t>mangager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3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config</a:t>
            </a:r>
            <a:r>
              <a:rPr lang="nl-NL" dirty="0" smtClean="0"/>
              <a:t> file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no </a:t>
            </a:r>
            <a:r>
              <a:rPr lang="nl-NL" dirty="0" err="1" smtClean="0"/>
              <a:t>settings</a:t>
            </a:r>
            <a:r>
              <a:rPr lang="nl-NL" dirty="0" smtClean="0"/>
              <a:t> set, a screen is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setup the </a:t>
            </a:r>
            <a:r>
              <a:rPr lang="nl-NL" dirty="0" err="1" smtClean="0"/>
              <a:t>settings</a:t>
            </a:r>
            <a:endParaRPr lang="nl-NL" dirty="0" smtClean="0"/>
          </a:p>
          <a:p>
            <a:r>
              <a:rPr lang="nl-NL" dirty="0" err="1"/>
              <a:t>if</a:t>
            </a:r>
            <a:r>
              <a:rPr lang="nl-NL" dirty="0"/>
              <a:t>(!(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restoreConfig</a:t>
            </a:r>
            <a:r>
              <a:rPr lang="nl-NL" dirty="0"/>
              <a:t>() || 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showConfigDialog</a:t>
            </a:r>
            <a:r>
              <a:rPr lang="nl-NL" dirty="0" smtClean="0"/>
              <a:t>()))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6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is </a:t>
            </a:r>
            <a:r>
              <a:rPr lang="nl-NL" dirty="0" err="1" smtClean="0"/>
              <a:t>shown</a:t>
            </a:r>
            <a:endParaRPr lang="nl-NL" dirty="0" smtClean="0"/>
          </a:p>
          <a:p>
            <a:r>
              <a:rPr lang="en-GB" dirty="0" err="1"/>
              <a:t>mWindow</a:t>
            </a:r>
            <a:r>
              <a:rPr lang="en-GB" dirty="0"/>
              <a:t> = </a:t>
            </a:r>
            <a:r>
              <a:rPr lang="en-GB" dirty="0" err="1"/>
              <a:t>mRoot</a:t>
            </a:r>
            <a:r>
              <a:rPr lang="en-GB" dirty="0"/>
              <a:t>-&gt;initialise(true, "BasicTutorial6 Render Window");</a:t>
            </a:r>
          </a:p>
        </p:txBody>
      </p:sp>
    </p:spTree>
    <p:extLst>
      <p:ext uri="{BB962C8B-B14F-4D97-AF65-F5344CB8AC3E}">
        <p14:creationId xmlns:p14="http://schemas.microsoft.com/office/powerpoint/2010/main" val="175852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Initialise </a:t>
            </a:r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resources at the program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 load </a:t>
            </a:r>
            <a:r>
              <a:rPr lang="nl-NL" dirty="0" err="1" smtClean="0"/>
              <a:t>all</a:t>
            </a:r>
            <a:r>
              <a:rPr lang="nl-NL" dirty="0" smtClean="0"/>
              <a:t> resources </a:t>
            </a:r>
          </a:p>
          <a:p>
            <a:r>
              <a:rPr lang="nl-NL" dirty="0" smtClean="0"/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7291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scene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sceneManager</a:t>
            </a:r>
            <a:r>
              <a:rPr lang="nl-NL" dirty="0" smtClean="0"/>
              <a:t> (root)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camera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viewport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scenes</a:t>
            </a:r>
          </a:p>
        </p:txBody>
      </p:sp>
    </p:spTree>
    <p:extLst>
      <p:ext uri="{BB962C8B-B14F-4D97-AF65-F5344CB8AC3E}">
        <p14:creationId xmlns:p14="http://schemas.microsoft.com/office/powerpoint/2010/main" val="173613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any third party libraries and plugins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library’s like OIS, HID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17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117</TotalTime>
  <Words>321</Words>
  <Application>Microsoft Office PowerPoint</Application>
  <PresentationFormat>Breedbeeld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Citeerbaar</vt:lpstr>
      <vt:lpstr>Designing and initialization of OGRE engine part 1</vt:lpstr>
      <vt:lpstr>Introduction</vt:lpstr>
      <vt:lpstr>The root object</vt:lpstr>
      <vt:lpstr>Resources</vt:lpstr>
      <vt:lpstr>Choose and set up the RenderSystem</vt:lpstr>
      <vt:lpstr>Creating a RenderWindow</vt:lpstr>
      <vt:lpstr>Initialise resources</vt:lpstr>
      <vt:lpstr>Create a scene</vt:lpstr>
      <vt:lpstr>Set up any third party libraries and plugins</vt:lpstr>
      <vt:lpstr>Set up framelistners</vt:lpstr>
      <vt:lpstr>Start the render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Ogre and Bulit</dc:title>
  <dc:creator>Dennis</dc:creator>
  <cp:lastModifiedBy>Dennis</cp:lastModifiedBy>
  <cp:revision>40</cp:revision>
  <dcterms:created xsi:type="dcterms:W3CDTF">2014-11-12T23:55:14Z</dcterms:created>
  <dcterms:modified xsi:type="dcterms:W3CDTF">2014-11-20T12:29:13Z</dcterms:modified>
</cp:coreProperties>
</file>