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DC2F9-2B2E-42FA-9779-8AAB1CF43FB2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70072-D4C5-401B-9B1E-7C61D3E81F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39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44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93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527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97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04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1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52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43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13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61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1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52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61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6166273-3334-4DFD-BFB9-D56C20B05D54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1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6166273-3334-4DFD-BFB9-D56C20B05D54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625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to involve OGRE, bullet, etc. with laparoscopic training system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Wroclaw University of </a:t>
            </a:r>
            <a:r>
              <a:rPr lang="nl-NL" dirty="0" err="1" smtClean="0"/>
              <a:t>technology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426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scene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Create</a:t>
            </a:r>
            <a:r>
              <a:rPr lang="nl-NL" dirty="0" smtClean="0"/>
              <a:t> the </a:t>
            </a:r>
            <a:r>
              <a:rPr lang="nl-NL" dirty="0" err="1" smtClean="0"/>
              <a:t>sceneManager</a:t>
            </a:r>
            <a:r>
              <a:rPr lang="nl-NL" dirty="0" smtClean="0"/>
              <a:t> (root)</a:t>
            </a:r>
          </a:p>
          <a:p>
            <a:r>
              <a:rPr lang="nl-NL" dirty="0" err="1" smtClean="0"/>
              <a:t>Create</a:t>
            </a:r>
            <a:r>
              <a:rPr lang="nl-NL" dirty="0" smtClean="0"/>
              <a:t> the camera</a:t>
            </a:r>
          </a:p>
          <a:p>
            <a:r>
              <a:rPr lang="nl-NL" dirty="0" err="1" smtClean="0"/>
              <a:t>Create</a:t>
            </a:r>
            <a:r>
              <a:rPr lang="nl-NL" dirty="0" smtClean="0"/>
              <a:t> the viewport</a:t>
            </a:r>
          </a:p>
          <a:p>
            <a:r>
              <a:rPr lang="nl-NL" dirty="0" err="1" smtClean="0"/>
              <a:t>Create</a:t>
            </a:r>
            <a:r>
              <a:rPr lang="nl-NL" dirty="0" smtClean="0"/>
              <a:t> the scenes</a:t>
            </a:r>
          </a:p>
        </p:txBody>
      </p:sp>
    </p:spTree>
    <p:extLst>
      <p:ext uri="{BB962C8B-B14F-4D97-AF65-F5344CB8AC3E}">
        <p14:creationId xmlns:p14="http://schemas.microsoft.com/office/powerpoint/2010/main" val="173613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up any third party libraries and plugins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 up library’s like OIS, HID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17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Set up </a:t>
            </a:r>
            <a:r>
              <a:rPr lang="nl-NL" dirty="0" err="1" smtClean="0"/>
              <a:t>framelistners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Set up the frame </a:t>
            </a:r>
            <a:r>
              <a:rPr lang="nl-NL" dirty="0" err="1" smtClean="0"/>
              <a:t>listners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listen </a:t>
            </a:r>
            <a:r>
              <a:rPr lang="nl-NL" dirty="0" err="1" smtClean="0"/>
              <a:t>to</a:t>
            </a:r>
            <a:r>
              <a:rPr lang="nl-NL" dirty="0" smtClean="0"/>
              <a:t> the input</a:t>
            </a:r>
          </a:p>
          <a:p>
            <a:r>
              <a:rPr lang="en-GB" dirty="0" smtClean="0"/>
              <a:t>Add Ogre</a:t>
            </a:r>
            <a:r>
              <a:rPr lang="en-GB" dirty="0"/>
              <a:t>::</a:t>
            </a:r>
            <a:r>
              <a:rPr lang="en-GB" dirty="0" err="1" smtClean="0"/>
              <a:t>FrameListener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030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the render </a:t>
            </a:r>
            <a:r>
              <a:rPr lang="en-GB" dirty="0" smtClean="0"/>
              <a:t>loop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 rendering</a:t>
            </a:r>
          </a:p>
          <a:p>
            <a:r>
              <a:rPr lang="en-GB" dirty="0" smtClean="0"/>
              <a:t>Root-</a:t>
            </a:r>
            <a:r>
              <a:rPr lang="en-GB" dirty="0"/>
              <a:t>&gt;</a:t>
            </a:r>
            <a:r>
              <a:rPr lang="en-GB" dirty="0" err="1"/>
              <a:t>addFrameListener</a:t>
            </a:r>
            <a:r>
              <a:rPr lang="en-GB" dirty="0"/>
              <a:t>(this</a:t>
            </a:r>
            <a:r>
              <a:rPr lang="en-GB" dirty="0" smtClean="0"/>
              <a:t>);</a:t>
            </a:r>
            <a:endParaRPr lang="en-GB" dirty="0"/>
          </a:p>
          <a:p>
            <a:r>
              <a:rPr lang="en-GB" dirty="0" err="1"/>
              <a:t>mRoot</a:t>
            </a:r>
            <a:r>
              <a:rPr lang="en-GB" dirty="0"/>
              <a:t>-&gt;</a:t>
            </a:r>
            <a:r>
              <a:rPr lang="en-GB" dirty="0" err="1"/>
              <a:t>startRendering</a:t>
            </a:r>
            <a:r>
              <a:rPr lang="en-GB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702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Key</a:t>
            </a:r>
            <a:r>
              <a:rPr lang="nl-NL" dirty="0" smtClean="0"/>
              <a:t> events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Events </a:t>
            </a:r>
            <a:r>
              <a:rPr lang="nl-NL" dirty="0" err="1" smtClean="0"/>
              <a:t>like</a:t>
            </a:r>
            <a:r>
              <a:rPr lang="nl-NL" dirty="0" smtClean="0"/>
              <a:t> </a:t>
            </a:r>
            <a:r>
              <a:rPr lang="nl-NL" dirty="0" err="1" smtClean="0"/>
              <a:t>key</a:t>
            </a:r>
            <a:r>
              <a:rPr lang="nl-NL" dirty="0" smtClean="0"/>
              <a:t> </a:t>
            </a:r>
            <a:r>
              <a:rPr lang="nl-NL" dirty="0" err="1" smtClean="0"/>
              <a:t>released</a:t>
            </a:r>
            <a:r>
              <a:rPr lang="nl-NL" dirty="0" smtClean="0"/>
              <a:t>, </a:t>
            </a:r>
            <a:r>
              <a:rPr lang="nl-NL" dirty="0" err="1" smtClean="0"/>
              <a:t>key</a:t>
            </a:r>
            <a:r>
              <a:rPr lang="nl-NL" dirty="0" smtClean="0"/>
              <a:t> </a:t>
            </a:r>
            <a:r>
              <a:rPr lang="nl-NL" dirty="0" err="1" smtClean="0"/>
              <a:t>pressed</a:t>
            </a:r>
            <a:r>
              <a:rPr lang="nl-NL" dirty="0" smtClean="0"/>
              <a:t>, mouse </a:t>
            </a:r>
            <a:r>
              <a:rPr lang="nl-NL" dirty="0" err="1" smtClean="0"/>
              <a:t>moved</a:t>
            </a:r>
            <a:r>
              <a:rPr lang="nl-NL" dirty="0" smtClean="0"/>
              <a:t> part of the OIS </a:t>
            </a:r>
            <a:r>
              <a:rPr lang="nl-NL" dirty="0" err="1" smtClean="0"/>
              <a:t>library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83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CEGUI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Seperate</a:t>
            </a:r>
            <a:r>
              <a:rPr lang="nl-NL" dirty="0" smtClean="0"/>
              <a:t> package</a:t>
            </a:r>
            <a:endParaRPr lang="en-GB" dirty="0" smtClean="0"/>
          </a:p>
          <a:p>
            <a:r>
              <a:rPr lang="en-GB" dirty="0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draw </a:t>
            </a:r>
            <a:r>
              <a:rPr lang="nl-NL" dirty="0" err="1" smtClean="0"/>
              <a:t>figures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points </a:t>
            </a:r>
            <a:r>
              <a:rPr lang="nl-NL" dirty="0" err="1" smtClean="0"/>
              <a:t>and</a:t>
            </a:r>
            <a:r>
              <a:rPr lang="nl-NL" smtClean="0"/>
              <a:t> more</a:t>
            </a:r>
            <a:endParaRPr lang="nl-NL" dirty="0" smtClean="0"/>
          </a:p>
          <a:p>
            <a:r>
              <a:rPr lang="nl-NL" dirty="0" err="1" smtClean="0"/>
              <a:t>Problems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installation</a:t>
            </a:r>
            <a:r>
              <a:rPr lang="nl-NL" dirty="0" smtClean="0"/>
              <a:t> (</a:t>
            </a:r>
            <a:r>
              <a:rPr lang="nl-NL" dirty="0" err="1" smtClean="0"/>
              <a:t>Cmake</a:t>
            </a:r>
            <a:r>
              <a:rPr lang="nl-NL" dirty="0" smtClean="0"/>
              <a:t>, </a:t>
            </a:r>
            <a:r>
              <a:rPr lang="nl-NL" dirty="0" err="1" smtClean="0"/>
              <a:t>finding</a:t>
            </a:r>
            <a:r>
              <a:rPr lang="nl-NL" dirty="0" smtClean="0"/>
              <a:t> </a:t>
            </a:r>
            <a:r>
              <a:rPr lang="nl-NL" dirty="0" err="1" smtClean="0"/>
              <a:t>parts</a:t>
            </a:r>
            <a:r>
              <a:rPr lang="nl-NL" dirty="0" smtClean="0"/>
              <a:t> </a:t>
            </a:r>
            <a:r>
              <a:rPr lang="nl-NL" dirty="0" err="1"/>
              <a:t>O</a:t>
            </a:r>
            <a:r>
              <a:rPr lang="nl-NL" dirty="0" err="1" smtClean="0"/>
              <a:t>gre</a:t>
            </a:r>
            <a:r>
              <a:rPr lang="nl-N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293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with laparoscopic training system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Input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en-GB" dirty="0" err="1"/>
              <a:t>Simballs</a:t>
            </a:r>
            <a:endParaRPr lang="nl-NL" dirty="0" smtClean="0"/>
          </a:p>
          <a:p>
            <a:r>
              <a:rPr lang="nl-NL" dirty="0" err="1" smtClean="0"/>
              <a:t>Moving</a:t>
            </a:r>
            <a:r>
              <a:rPr lang="nl-NL" dirty="0" smtClean="0"/>
              <a:t> the </a:t>
            </a:r>
            <a:r>
              <a:rPr lang="nl-NL" dirty="0" err="1" smtClean="0"/>
              <a:t>laparoscopic</a:t>
            </a:r>
            <a:r>
              <a:rPr lang="nl-NL" dirty="0" smtClean="0"/>
              <a:t> arm </a:t>
            </a:r>
          </a:p>
          <a:p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/>
              <a:t> 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37353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Bullet</a:t>
            </a:r>
            <a:r>
              <a:rPr lang="nl-NL" dirty="0" smtClean="0"/>
              <a:t> </a:t>
            </a:r>
            <a:r>
              <a:rPr lang="nl-NL" dirty="0" err="1" smtClean="0"/>
              <a:t>Ogre</a:t>
            </a:r>
            <a:endParaRPr lang="nl-NL" dirty="0" smtClean="0"/>
          </a:p>
          <a:p>
            <a:r>
              <a:rPr lang="nl-NL" dirty="0" smtClean="0"/>
              <a:t>Building a </a:t>
            </a:r>
            <a:r>
              <a:rPr lang="nl-NL" dirty="0" err="1" smtClean="0"/>
              <a:t>Ogre</a:t>
            </a:r>
            <a:r>
              <a:rPr lang="nl-NL" dirty="0" smtClean="0"/>
              <a:t> </a:t>
            </a:r>
            <a:r>
              <a:rPr lang="nl-NL" dirty="0" err="1" smtClean="0"/>
              <a:t>application</a:t>
            </a:r>
            <a:endParaRPr lang="nl-NL" dirty="0" smtClean="0"/>
          </a:p>
          <a:p>
            <a:r>
              <a:rPr lang="en-US" dirty="0" smtClean="0"/>
              <a:t>Combining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/>
              <a:t> </a:t>
            </a:r>
            <a:r>
              <a:rPr lang="nl-NL" dirty="0" err="1"/>
              <a:t>laparoscopic</a:t>
            </a:r>
            <a:r>
              <a:rPr lang="nl-NL" dirty="0"/>
              <a:t> training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15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Using </a:t>
            </a:r>
            <a:r>
              <a:rPr lang="nl-NL" dirty="0" err="1" smtClean="0"/>
              <a:t>bullet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Ogre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Unfortully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working</a:t>
            </a:r>
            <a:r>
              <a:rPr lang="nl-NL" dirty="0" smtClean="0"/>
              <a:t> </a:t>
            </a:r>
            <a:r>
              <a:rPr lang="nl-NL" dirty="0" err="1" smtClean="0"/>
              <a:t>yet</a:t>
            </a:r>
            <a:endParaRPr lang="nl-NL" dirty="0" smtClean="0"/>
          </a:p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 smtClean="0"/>
              <a:t>collision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Ogre</a:t>
            </a:r>
            <a:endParaRPr lang="nl-NL" dirty="0" smtClean="0"/>
          </a:p>
          <a:p>
            <a:r>
              <a:rPr lang="nl-NL" dirty="0" smtClean="0"/>
              <a:t>Too </a:t>
            </a:r>
            <a:r>
              <a:rPr lang="nl-NL" dirty="0" err="1" smtClean="0"/>
              <a:t>much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person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70491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171" y="447188"/>
            <a:ext cx="10571998" cy="970450"/>
          </a:xfrm>
        </p:spPr>
        <p:txBody>
          <a:bodyPr/>
          <a:lstStyle/>
          <a:p>
            <a:r>
              <a:rPr lang="nl-NL" dirty="0" smtClean="0"/>
              <a:t>Building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application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Ogre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the Root object. </a:t>
            </a:r>
          </a:p>
          <a:p>
            <a:r>
              <a:rPr lang="en-GB" dirty="0"/>
              <a:t>Define the resources that Ogre will use. </a:t>
            </a:r>
          </a:p>
          <a:p>
            <a:r>
              <a:rPr lang="en-GB" dirty="0"/>
              <a:t>Choose and set up the </a:t>
            </a:r>
            <a:r>
              <a:rPr lang="en-GB" dirty="0" err="1"/>
              <a:t>RenderSystem</a:t>
            </a:r>
            <a:r>
              <a:rPr lang="en-GB" dirty="0"/>
              <a:t> (that is, DirectX, OpenGL, </a:t>
            </a:r>
            <a:r>
              <a:rPr lang="en-GB" dirty="0" err="1"/>
              <a:t>etc</a:t>
            </a:r>
            <a:r>
              <a:rPr lang="en-GB" dirty="0"/>
              <a:t>). </a:t>
            </a:r>
          </a:p>
          <a:p>
            <a:r>
              <a:rPr lang="en-GB" dirty="0"/>
              <a:t>Create the </a:t>
            </a:r>
            <a:r>
              <a:rPr lang="en-GB" dirty="0" err="1"/>
              <a:t>RenderWindow</a:t>
            </a:r>
            <a:r>
              <a:rPr lang="en-GB" dirty="0"/>
              <a:t> (the window which Ogre resides in). </a:t>
            </a:r>
          </a:p>
          <a:p>
            <a:r>
              <a:rPr lang="en-GB" dirty="0"/>
              <a:t>Initialise the resources that you are going to use. </a:t>
            </a:r>
          </a:p>
          <a:p>
            <a:r>
              <a:rPr lang="en-GB" dirty="0"/>
              <a:t>Create a scene using those resources. </a:t>
            </a:r>
          </a:p>
          <a:p>
            <a:r>
              <a:rPr lang="en-GB" dirty="0"/>
              <a:t>Set up any third party libraries and plugins. </a:t>
            </a:r>
          </a:p>
          <a:p>
            <a:r>
              <a:rPr lang="en-GB" dirty="0"/>
              <a:t>Create any number of frame listeners. </a:t>
            </a:r>
          </a:p>
          <a:p>
            <a:r>
              <a:rPr lang="en-GB" dirty="0"/>
              <a:t>Start the render loop. </a:t>
            </a:r>
          </a:p>
        </p:txBody>
      </p:sp>
    </p:spTree>
    <p:extLst>
      <p:ext uri="{BB962C8B-B14F-4D97-AF65-F5344CB8AC3E}">
        <p14:creationId xmlns:p14="http://schemas.microsoft.com/office/powerpoint/2010/main" val="79723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root object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8712" y="2538484"/>
            <a:ext cx="10554574" cy="1050877"/>
          </a:xfrm>
        </p:spPr>
        <p:txBody>
          <a:bodyPr/>
          <a:lstStyle/>
          <a:p>
            <a:r>
              <a:rPr lang="nl-NL" dirty="0" smtClean="0"/>
              <a:t>Construct the root</a:t>
            </a:r>
          </a:p>
          <a:p>
            <a:r>
              <a:rPr lang="en-GB" dirty="0" err="1"/>
              <a:t>mRoot</a:t>
            </a:r>
            <a:r>
              <a:rPr lang="en-GB" dirty="0"/>
              <a:t> = new Ogre::Root(</a:t>
            </a:r>
            <a:r>
              <a:rPr lang="en-GB" dirty="0" err="1"/>
              <a:t>mPluginsCfg</a:t>
            </a:r>
            <a:r>
              <a:rPr lang="en-GB" dirty="0" smtClean="0"/>
              <a:t>);</a:t>
            </a:r>
          </a:p>
          <a:p>
            <a:endParaRPr lang="en-GB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17796"/>
              </p:ext>
            </p:extLst>
          </p:nvPr>
        </p:nvGraphicFramePr>
        <p:xfrm>
          <a:off x="818773" y="3389918"/>
          <a:ext cx="10563225" cy="3108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521075"/>
                <a:gridCol w="3521075"/>
                <a:gridCol w="3521075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parameter (Ogre::String)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default value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dirty="0" err="1">
                          <a:effectLst/>
                        </a:rPr>
                        <a:t>pluginFileName</a:t>
                      </a:r>
                      <a:r>
                        <a:rPr lang="en-GB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"plugins.cfg"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the name and location of the plugins config file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configFileName</a:t>
                      </a:r>
                      <a:r>
                        <a:rPr lang="en-GB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"ogre.cfg"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the name and location of the ogre config file</a:t>
                      </a:r>
                      <a:br>
                        <a:rPr lang="en-GB"/>
                      </a:br>
                      <a:r>
                        <a:rPr lang="en-GB"/>
                        <a:t>(which tells ogre things like the Video card, visual settings, etc)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dirty="0" err="1">
                          <a:effectLst/>
                        </a:rPr>
                        <a:t>logFileName</a:t>
                      </a:r>
                      <a:r>
                        <a:rPr lang="en-GB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"Ogre.log"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 and location of the log file that Ogre will write to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56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Resources are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r>
              <a:rPr lang="nl-NL" dirty="0" smtClean="0"/>
              <a:t> .</a:t>
            </a:r>
            <a:r>
              <a:rPr lang="nl-NL" dirty="0" err="1" smtClean="0"/>
              <a:t>mesh</a:t>
            </a:r>
            <a:r>
              <a:rPr lang="nl-NL" dirty="0" smtClean="0"/>
              <a:t> files</a:t>
            </a:r>
          </a:p>
          <a:p>
            <a:r>
              <a:rPr lang="nl-NL" dirty="0" smtClean="0"/>
              <a:t>Load the resources file </a:t>
            </a:r>
            <a:r>
              <a:rPr lang="nl-NL" dirty="0" err="1" smtClean="0"/>
              <a:t>resources.cfg</a:t>
            </a:r>
            <a:endParaRPr lang="en-GB" dirty="0" smtClean="0"/>
          </a:p>
          <a:p>
            <a:r>
              <a:rPr lang="en-GB" dirty="0" smtClean="0"/>
              <a:t>Ogre</a:t>
            </a:r>
            <a:r>
              <a:rPr lang="en-GB" dirty="0"/>
              <a:t>::</a:t>
            </a:r>
            <a:r>
              <a:rPr lang="en-GB" dirty="0" err="1"/>
              <a:t>ConfigFile</a:t>
            </a:r>
            <a:r>
              <a:rPr lang="en-GB" dirty="0"/>
              <a:t> </a:t>
            </a:r>
            <a:r>
              <a:rPr lang="en-GB" dirty="0" err="1" smtClean="0"/>
              <a:t>cf</a:t>
            </a:r>
            <a:r>
              <a:rPr lang="en-GB" dirty="0" smtClean="0"/>
              <a:t>; </a:t>
            </a:r>
          </a:p>
          <a:p>
            <a:pPr marL="457200" lvl="1" indent="0">
              <a:buNone/>
            </a:pPr>
            <a:r>
              <a:rPr lang="en-GB" dirty="0" err="1" smtClean="0"/>
              <a:t>cf.load</a:t>
            </a:r>
            <a:r>
              <a:rPr lang="en-GB" dirty="0" smtClean="0"/>
              <a:t>(</a:t>
            </a:r>
            <a:r>
              <a:rPr lang="en-GB" dirty="0" err="1" smtClean="0"/>
              <a:t>mResourcesCfg</a:t>
            </a:r>
            <a:r>
              <a:rPr lang="en-GB" dirty="0" smtClean="0"/>
              <a:t>);</a:t>
            </a:r>
          </a:p>
          <a:p>
            <a:r>
              <a:rPr lang="en-GB" dirty="0" err="1" smtClean="0"/>
              <a:t>FileSystem</a:t>
            </a:r>
            <a:r>
              <a:rPr lang="en-GB" dirty="0"/>
              <a:t>=../../</a:t>
            </a:r>
            <a:r>
              <a:rPr lang="en-GB" dirty="0" smtClean="0"/>
              <a:t>Media/materials/textures</a:t>
            </a:r>
          </a:p>
          <a:p>
            <a:r>
              <a:rPr lang="nl-NL" dirty="0" err="1" smtClean="0"/>
              <a:t>After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load in the resource </a:t>
            </a:r>
            <a:r>
              <a:rPr lang="nl-NL" dirty="0" err="1" smtClean="0"/>
              <a:t>mangager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38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and set up the </a:t>
            </a:r>
            <a:r>
              <a:rPr lang="en-GB" dirty="0" err="1"/>
              <a:t>RenderSystem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Load the </a:t>
            </a:r>
            <a:r>
              <a:rPr lang="nl-NL" dirty="0" err="1" smtClean="0"/>
              <a:t>settings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dirty="0" err="1" smtClean="0"/>
              <a:t>config</a:t>
            </a:r>
            <a:r>
              <a:rPr lang="nl-NL" dirty="0" smtClean="0"/>
              <a:t> file</a:t>
            </a:r>
          </a:p>
          <a:p>
            <a:r>
              <a:rPr lang="nl-NL" dirty="0" err="1" smtClean="0"/>
              <a:t>If</a:t>
            </a:r>
            <a:r>
              <a:rPr lang="nl-NL" dirty="0" smtClean="0"/>
              <a:t> no </a:t>
            </a:r>
            <a:r>
              <a:rPr lang="nl-NL" dirty="0" err="1" smtClean="0"/>
              <a:t>settings</a:t>
            </a:r>
            <a:r>
              <a:rPr lang="nl-NL" dirty="0" smtClean="0"/>
              <a:t> set, a screen is </a:t>
            </a:r>
            <a:r>
              <a:rPr lang="nl-NL" dirty="0" err="1" smtClean="0"/>
              <a:t>shown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setup the </a:t>
            </a:r>
            <a:r>
              <a:rPr lang="nl-NL" dirty="0" err="1" smtClean="0"/>
              <a:t>settings</a:t>
            </a:r>
            <a:endParaRPr lang="nl-NL" dirty="0" smtClean="0"/>
          </a:p>
          <a:p>
            <a:r>
              <a:rPr lang="nl-NL" dirty="0" err="1"/>
              <a:t>if</a:t>
            </a:r>
            <a:r>
              <a:rPr lang="nl-NL" dirty="0"/>
              <a:t>(!(</a:t>
            </a:r>
            <a:r>
              <a:rPr lang="nl-NL" dirty="0" err="1"/>
              <a:t>mRoot</a:t>
            </a:r>
            <a:r>
              <a:rPr lang="nl-NL" dirty="0"/>
              <a:t>-&gt;</a:t>
            </a:r>
            <a:r>
              <a:rPr lang="nl-NL" dirty="0" err="1"/>
              <a:t>restoreConfig</a:t>
            </a:r>
            <a:r>
              <a:rPr lang="nl-NL" dirty="0"/>
              <a:t>() || </a:t>
            </a:r>
            <a:r>
              <a:rPr lang="nl-NL" dirty="0" err="1"/>
              <a:t>mRoot</a:t>
            </a:r>
            <a:r>
              <a:rPr lang="nl-NL" dirty="0"/>
              <a:t>-&gt;</a:t>
            </a:r>
            <a:r>
              <a:rPr lang="nl-NL" dirty="0" err="1"/>
              <a:t>showConfigDialog</a:t>
            </a:r>
            <a:r>
              <a:rPr lang="nl-NL" dirty="0" smtClean="0"/>
              <a:t>()))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962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</a:t>
            </a:r>
            <a:r>
              <a:rPr lang="en-GB" dirty="0" err="1" smtClean="0"/>
              <a:t>RenderWindow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Create</a:t>
            </a:r>
            <a:r>
              <a:rPr lang="nl-NL" dirty="0" smtClean="0"/>
              <a:t> the </a:t>
            </a:r>
            <a:r>
              <a:rPr lang="nl-NL" dirty="0" err="1" smtClean="0"/>
              <a:t>window</a:t>
            </a:r>
            <a:r>
              <a:rPr lang="nl-NL" dirty="0" smtClean="0"/>
              <a:t> </a:t>
            </a:r>
            <a:r>
              <a:rPr lang="nl-NL" dirty="0" err="1" smtClean="0"/>
              <a:t>where</a:t>
            </a:r>
            <a:r>
              <a:rPr lang="nl-NL" dirty="0" smtClean="0"/>
              <a:t> </a:t>
            </a:r>
            <a:r>
              <a:rPr lang="nl-NL" dirty="0" err="1" smtClean="0"/>
              <a:t>everything</a:t>
            </a:r>
            <a:r>
              <a:rPr lang="nl-NL" dirty="0" smtClean="0"/>
              <a:t> is </a:t>
            </a:r>
            <a:r>
              <a:rPr lang="nl-NL" dirty="0" err="1" smtClean="0"/>
              <a:t>shown</a:t>
            </a:r>
            <a:endParaRPr lang="nl-NL" dirty="0" smtClean="0"/>
          </a:p>
          <a:p>
            <a:r>
              <a:rPr lang="en-GB" dirty="0" err="1"/>
              <a:t>mWindow</a:t>
            </a:r>
            <a:r>
              <a:rPr lang="en-GB" dirty="0"/>
              <a:t> = </a:t>
            </a:r>
            <a:r>
              <a:rPr lang="en-GB" dirty="0" err="1"/>
              <a:t>mRoot</a:t>
            </a:r>
            <a:r>
              <a:rPr lang="en-GB" dirty="0"/>
              <a:t>-&gt;initialise(true, "BasicTutorial6 Render Window");</a:t>
            </a:r>
          </a:p>
        </p:txBody>
      </p:sp>
    </p:spTree>
    <p:extLst>
      <p:ext uri="{BB962C8B-B14F-4D97-AF65-F5344CB8AC3E}">
        <p14:creationId xmlns:p14="http://schemas.microsoft.com/office/powerpoint/2010/main" val="175852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Initialise </a:t>
            </a:r>
            <a:r>
              <a:rPr lang="nl-NL" dirty="0" smtClean="0"/>
              <a:t>resources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Load the resources at the program</a:t>
            </a:r>
          </a:p>
          <a:p>
            <a:r>
              <a:rPr lang="nl-NL" dirty="0" err="1" smtClean="0"/>
              <a:t>Now</a:t>
            </a:r>
            <a:r>
              <a:rPr lang="nl-NL" dirty="0" smtClean="0"/>
              <a:t> load </a:t>
            </a:r>
            <a:r>
              <a:rPr lang="nl-NL" dirty="0" err="1" smtClean="0"/>
              <a:t>all</a:t>
            </a:r>
            <a:r>
              <a:rPr lang="nl-NL" dirty="0" smtClean="0"/>
              <a:t> resources </a:t>
            </a:r>
          </a:p>
          <a:p>
            <a:r>
              <a:rPr lang="nl-NL" dirty="0" smtClean="0"/>
              <a:t>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3729193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Citeerbaar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eerbaa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eerbaar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210</TotalTime>
  <Words>413</Words>
  <Application>Microsoft Office PowerPoint</Application>
  <PresentationFormat>Breedbeeld</PresentationFormat>
  <Paragraphs>77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Wingdings 2</vt:lpstr>
      <vt:lpstr>Citeerbaar</vt:lpstr>
      <vt:lpstr>How to involve OGRE, bullet, etc. with laparoscopic training system</vt:lpstr>
      <vt:lpstr>Introduction</vt:lpstr>
      <vt:lpstr>Using bullet and Ogre</vt:lpstr>
      <vt:lpstr>Building an application with Ogre</vt:lpstr>
      <vt:lpstr>The root object</vt:lpstr>
      <vt:lpstr>Resources</vt:lpstr>
      <vt:lpstr>Choose and set up the RenderSystem</vt:lpstr>
      <vt:lpstr>Creating a RenderWindow</vt:lpstr>
      <vt:lpstr>Initialise resources</vt:lpstr>
      <vt:lpstr>Create a scene</vt:lpstr>
      <vt:lpstr>Set up any third party libraries and plugins</vt:lpstr>
      <vt:lpstr>Set up framelistners</vt:lpstr>
      <vt:lpstr>Start the render loop</vt:lpstr>
      <vt:lpstr>Key events</vt:lpstr>
      <vt:lpstr>CEGUI</vt:lpstr>
      <vt:lpstr>Combining with laparoscopic training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Ogre and Bulit</dc:title>
  <dc:creator>Dennis</dc:creator>
  <cp:lastModifiedBy>Dennis</cp:lastModifiedBy>
  <cp:revision>44</cp:revision>
  <dcterms:created xsi:type="dcterms:W3CDTF">2014-11-12T23:55:14Z</dcterms:created>
  <dcterms:modified xsi:type="dcterms:W3CDTF">2014-12-03T21:02:03Z</dcterms:modified>
</cp:coreProperties>
</file>