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DC2F9-2B2E-42FA-9779-8AAB1CF43FB2}" type="datetimeFigureOut">
              <a:rPr lang="en-GB" smtClean="0"/>
              <a:t>13/11/2014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70072-D4C5-401B-9B1E-7C61D3E81F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397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70072-D4C5-401B-9B1E-7C61D3E81FA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95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70072-D4C5-401B-9B1E-7C61D3E81FA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323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6273-3334-4DFD-BFB9-D56C20B05D54}" type="datetimeFigureOut">
              <a:rPr lang="en-GB" smtClean="0"/>
              <a:t>13/11/2014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B906-AAE9-4E8C-9C07-48637B7BC43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446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6273-3334-4DFD-BFB9-D56C20B05D54}" type="datetimeFigureOut">
              <a:rPr lang="en-GB" smtClean="0"/>
              <a:t>13/11/2014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B906-AAE9-4E8C-9C07-48637B7BC43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933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6273-3334-4DFD-BFB9-D56C20B05D54}" type="datetimeFigureOut">
              <a:rPr lang="en-GB" smtClean="0"/>
              <a:t>13/11/2014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B906-AAE9-4E8C-9C07-48637B7BC43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527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6273-3334-4DFD-BFB9-D56C20B05D54}" type="datetimeFigureOut">
              <a:rPr lang="en-GB" smtClean="0"/>
              <a:t>13/11/2014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B906-AAE9-4E8C-9C07-48637B7BC43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497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6273-3334-4DFD-BFB9-D56C20B05D54}" type="datetimeFigureOut">
              <a:rPr lang="en-GB" smtClean="0"/>
              <a:t>13/11/2014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B906-AAE9-4E8C-9C07-48637B7BC43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04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6273-3334-4DFD-BFB9-D56C20B05D54}" type="datetimeFigureOut">
              <a:rPr lang="en-GB" smtClean="0"/>
              <a:t>13/11/2014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B906-AAE9-4E8C-9C07-48637B7BC43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510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6273-3334-4DFD-BFB9-D56C20B05D54}" type="datetimeFigureOut">
              <a:rPr lang="en-GB" smtClean="0"/>
              <a:t>13/11/2014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B906-AAE9-4E8C-9C07-48637B7BC43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524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6273-3334-4DFD-BFB9-D56C20B05D54}" type="datetimeFigureOut">
              <a:rPr lang="en-GB" smtClean="0"/>
              <a:t>13/11/2014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B906-AAE9-4E8C-9C07-48637B7BC43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432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6273-3334-4DFD-BFB9-D56C20B05D54}" type="datetimeFigureOut">
              <a:rPr lang="en-GB" smtClean="0"/>
              <a:t>13/11/2014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B906-AAE9-4E8C-9C07-48637B7BC43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130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6273-3334-4DFD-BFB9-D56C20B05D54}" type="datetimeFigureOut">
              <a:rPr lang="en-GB" smtClean="0"/>
              <a:t>13/11/2014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B906-AAE9-4E8C-9C07-48637B7BC43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617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6273-3334-4DFD-BFB9-D56C20B05D54}" type="datetimeFigureOut">
              <a:rPr lang="en-GB" smtClean="0"/>
              <a:t>13/11/2014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B906-AAE9-4E8C-9C07-48637B7BC43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1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6273-3334-4DFD-BFB9-D56C20B05D54}" type="datetimeFigureOut">
              <a:rPr lang="en-GB" smtClean="0"/>
              <a:t>13/11/2014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B906-AAE9-4E8C-9C07-48637B7BC43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528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6273-3334-4DFD-BFB9-D56C20B05D54}" type="datetimeFigureOut">
              <a:rPr lang="en-GB" smtClean="0"/>
              <a:t>13/11/2014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B906-AAE9-4E8C-9C07-48637B7BC43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61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6166273-3334-4DFD-BFB9-D56C20B05D54}" type="datetimeFigureOut">
              <a:rPr lang="en-GB" smtClean="0"/>
              <a:t>13/11/2014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7DAB906-AAE9-4E8C-9C07-48637B7BC43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211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6166273-3334-4DFD-BFB9-D56C20B05D54}" type="datetimeFigureOut">
              <a:rPr lang="en-GB" smtClean="0"/>
              <a:t>13/11/2014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7DAB906-AAE9-4E8C-9C07-48637B7BC43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6259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Using </a:t>
            </a:r>
            <a:r>
              <a:rPr lang="nl-NL" dirty="0" err="1" smtClean="0"/>
              <a:t>Ogre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Bullet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Wroclaw University of </a:t>
            </a:r>
            <a:r>
              <a:rPr lang="nl-NL" dirty="0" err="1" smtClean="0"/>
              <a:t>technology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6426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Introduction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Using </a:t>
            </a:r>
            <a:r>
              <a:rPr lang="nl-NL" dirty="0" err="1" smtClean="0"/>
              <a:t>Ogre</a:t>
            </a:r>
            <a:endParaRPr lang="nl-NL" dirty="0" smtClean="0"/>
          </a:p>
          <a:p>
            <a:r>
              <a:rPr lang="nl-NL" dirty="0" smtClean="0"/>
              <a:t>Using </a:t>
            </a:r>
            <a:r>
              <a:rPr lang="nl-NL" dirty="0" err="1" smtClean="0"/>
              <a:t>Bullet</a:t>
            </a:r>
            <a:endParaRPr lang="nl-NL" dirty="0"/>
          </a:p>
          <a:p>
            <a:r>
              <a:rPr lang="nl-NL" dirty="0" smtClean="0"/>
              <a:t>Combine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7234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Using </a:t>
            </a:r>
            <a:r>
              <a:rPr lang="nl-NL" dirty="0" err="1" smtClean="0"/>
              <a:t>Ogre</a:t>
            </a:r>
            <a:r>
              <a:rPr lang="nl-NL" dirty="0" smtClean="0"/>
              <a:t>(1)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How is Ogre build</a:t>
            </a:r>
          </a:p>
          <a:p>
            <a:pPr lvl="1"/>
            <a:r>
              <a:rPr lang="en-GB" dirty="0" smtClean="0"/>
              <a:t>Entity (.mesh files)</a:t>
            </a:r>
          </a:p>
          <a:p>
            <a:pPr lvl="1"/>
            <a:r>
              <a:rPr lang="en-GB" dirty="0" err="1" smtClean="0"/>
              <a:t>SceneNodes</a:t>
            </a:r>
            <a:endParaRPr lang="en-GB" dirty="0" smtClean="0"/>
          </a:p>
          <a:p>
            <a:pPr lvl="1"/>
            <a:r>
              <a:rPr lang="en-GB" dirty="0" smtClean="0"/>
              <a:t>Lights</a:t>
            </a:r>
          </a:p>
          <a:p>
            <a:pPr lvl="1"/>
            <a:r>
              <a:rPr lang="en-GB" dirty="0" smtClean="0"/>
              <a:t>Viewports</a:t>
            </a:r>
          </a:p>
          <a:p>
            <a:pPr lvl="1"/>
            <a:r>
              <a:rPr lang="en-GB" dirty="0" smtClean="0"/>
              <a:t>Camera’s</a:t>
            </a:r>
          </a:p>
          <a:p>
            <a:pPr lvl="1"/>
            <a:r>
              <a:rPr lang="en-GB" dirty="0" smtClean="0"/>
              <a:t>Frame listener</a:t>
            </a:r>
          </a:p>
          <a:p>
            <a:pPr lvl="1"/>
            <a:r>
              <a:rPr lang="en-GB" dirty="0" smtClean="0"/>
              <a:t>Input</a:t>
            </a:r>
          </a:p>
          <a:p>
            <a:endParaRPr lang="en-GB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377" y="2222287"/>
            <a:ext cx="4842621" cy="363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508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Using </a:t>
            </a:r>
            <a:r>
              <a:rPr lang="nl-NL" dirty="0" err="1" smtClean="0"/>
              <a:t>Ogre</a:t>
            </a:r>
            <a:r>
              <a:rPr lang="nl-NL" dirty="0" smtClean="0"/>
              <a:t>(2)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to decide</a:t>
            </a:r>
          </a:p>
          <a:p>
            <a:pPr lvl="1"/>
            <a:r>
              <a:rPr lang="en-US" dirty="0" smtClean="0"/>
              <a:t>Defining graphics</a:t>
            </a:r>
          </a:p>
          <a:p>
            <a:pPr lvl="1"/>
            <a:r>
              <a:rPr lang="en-US" dirty="0" smtClean="0"/>
              <a:t>Defining camera position(‘s) and control </a:t>
            </a:r>
          </a:p>
          <a:p>
            <a:pPr lvl="1"/>
            <a:r>
              <a:rPr lang="en-US" dirty="0" smtClean="0"/>
              <a:t>Usage of </a:t>
            </a:r>
            <a:r>
              <a:rPr lang="en-US" dirty="0" err="1" smtClean="0"/>
              <a:t>vieuwports</a:t>
            </a:r>
            <a:endParaRPr lang="en-US" dirty="0" smtClean="0"/>
          </a:p>
          <a:p>
            <a:pPr lvl="1"/>
            <a:r>
              <a:rPr lang="en-US" dirty="0" smtClean="0"/>
              <a:t>Input rate and transfer protocol</a:t>
            </a:r>
          </a:p>
          <a:p>
            <a:pPr lvl="1"/>
            <a:r>
              <a:rPr lang="en-US" dirty="0" smtClean="0"/>
              <a:t>Usage of resources</a:t>
            </a:r>
          </a:p>
          <a:p>
            <a:pPr lvl="1"/>
            <a:r>
              <a:rPr lang="en-US" dirty="0" smtClean="0"/>
              <a:t>How to </a:t>
            </a:r>
            <a:r>
              <a:rPr lang="en-US" smtClean="0"/>
              <a:t>handle settings</a:t>
            </a:r>
            <a:endParaRPr lang="en-US" dirty="0" smtClean="0"/>
          </a:p>
          <a:p>
            <a:pPr lvl="1"/>
            <a:r>
              <a:rPr lang="en-US" dirty="0" smtClean="0"/>
              <a:t>How to split up the program in multiple layers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5169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Using </a:t>
            </a:r>
            <a:r>
              <a:rPr lang="nl-NL" dirty="0" err="1" smtClean="0"/>
              <a:t>Ogre</a:t>
            </a:r>
            <a:r>
              <a:rPr lang="nl-NL" dirty="0" smtClean="0"/>
              <a:t>(3)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What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make</a:t>
            </a:r>
          </a:p>
          <a:p>
            <a:pPr lvl="1"/>
            <a:r>
              <a:rPr lang="nl-NL" dirty="0" err="1"/>
              <a:t>Creating</a:t>
            </a:r>
            <a:r>
              <a:rPr lang="nl-NL" dirty="0"/>
              <a:t> or </a:t>
            </a:r>
            <a:r>
              <a:rPr lang="nl-NL" dirty="0" err="1"/>
              <a:t>combining</a:t>
            </a:r>
            <a:r>
              <a:rPr lang="nl-NL" dirty="0"/>
              <a:t> </a:t>
            </a:r>
            <a:r>
              <a:rPr lang="nl-NL" dirty="0" err="1"/>
              <a:t>grapics</a:t>
            </a:r>
            <a:r>
              <a:rPr lang="nl-NL" dirty="0"/>
              <a:t> (.</a:t>
            </a:r>
            <a:r>
              <a:rPr lang="nl-NL" dirty="0" err="1"/>
              <a:t>mesh</a:t>
            </a:r>
            <a:r>
              <a:rPr lang="nl-NL" dirty="0"/>
              <a:t> files</a:t>
            </a:r>
            <a:r>
              <a:rPr lang="nl-NL" dirty="0" smtClean="0"/>
              <a:t>)</a:t>
            </a:r>
          </a:p>
          <a:p>
            <a:pPr lvl="1"/>
            <a:r>
              <a:rPr lang="nl-NL" dirty="0" err="1" smtClean="0"/>
              <a:t>Generate</a:t>
            </a:r>
            <a:r>
              <a:rPr lang="nl-NL" dirty="0" smtClean="0"/>
              <a:t> program </a:t>
            </a:r>
            <a:r>
              <a:rPr lang="nl-NL" dirty="0" err="1" smtClean="0"/>
              <a:t>layers</a:t>
            </a:r>
            <a:r>
              <a:rPr lang="nl-NL" dirty="0" smtClean="0"/>
              <a:t> (Base </a:t>
            </a:r>
            <a:r>
              <a:rPr lang="nl-NL" dirty="0" err="1" smtClean="0"/>
              <a:t>layer</a:t>
            </a:r>
            <a:r>
              <a:rPr lang="nl-NL" dirty="0" smtClean="0"/>
              <a:t>, Base </a:t>
            </a:r>
            <a:r>
              <a:rPr lang="nl-NL" dirty="0" err="1" smtClean="0"/>
              <a:t>graphics</a:t>
            </a:r>
            <a:r>
              <a:rPr lang="nl-NL" dirty="0" smtClean="0"/>
              <a:t>, input handeling, </a:t>
            </a:r>
            <a:r>
              <a:rPr lang="nl-NL" dirty="0" err="1" smtClean="0"/>
              <a:t>Bullet</a:t>
            </a:r>
            <a:r>
              <a:rPr lang="nl-NL" dirty="0" smtClean="0"/>
              <a:t> </a:t>
            </a:r>
            <a:r>
              <a:rPr lang="nl-NL" dirty="0" err="1" smtClean="0"/>
              <a:t>calculations</a:t>
            </a:r>
            <a:r>
              <a:rPr lang="nl-NL" dirty="0" smtClean="0"/>
              <a:t>, etc. )</a:t>
            </a:r>
          </a:p>
          <a:p>
            <a:pPr lvl="1"/>
            <a:endParaRPr lang="nl-NL" dirty="0" smtClean="0"/>
          </a:p>
          <a:p>
            <a:pPr lvl="1"/>
            <a:endParaRPr lang="nl-NL" dirty="0" smtClean="0"/>
          </a:p>
          <a:p>
            <a:pPr lvl="1"/>
            <a:endParaRPr lang="nl-NL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188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Bullet</a:t>
            </a:r>
            <a:r>
              <a:rPr lang="nl-NL" dirty="0" smtClean="0"/>
              <a:t>(1)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How is Bullet build</a:t>
            </a:r>
          </a:p>
          <a:p>
            <a:pPr lvl="1"/>
            <a:r>
              <a:rPr lang="en-GB" dirty="0" smtClean="0"/>
              <a:t>Library with a lot of functions to calculate physical functions</a:t>
            </a:r>
          </a:p>
          <a:p>
            <a:pPr lvl="1"/>
            <a:r>
              <a:rPr lang="nl-NL" dirty="0" err="1" smtClean="0"/>
              <a:t>Separte</a:t>
            </a:r>
            <a:r>
              <a:rPr lang="nl-NL" dirty="0" smtClean="0"/>
              <a:t> </a:t>
            </a:r>
            <a:r>
              <a:rPr lang="nl-NL" dirty="0" err="1" smtClean="0"/>
              <a:t>functions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calculate</a:t>
            </a:r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2647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Bullet</a:t>
            </a:r>
            <a:r>
              <a:rPr lang="nl-NL" dirty="0" smtClean="0"/>
              <a:t>(2)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to decide</a:t>
            </a:r>
          </a:p>
          <a:p>
            <a:pPr lvl="1"/>
            <a:r>
              <a:rPr lang="en-US" dirty="0" smtClean="0"/>
              <a:t>Which functions are needed</a:t>
            </a:r>
          </a:p>
          <a:p>
            <a:pPr lvl="1"/>
            <a:r>
              <a:rPr lang="en-US" dirty="0" smtClean="0"/>
              <a:t>What to combine with the input and what with the rest of the program</a:t>
            </a:r>
          </a:p>
          <a:p>
            <a:pPr lvl="1"/>
            <a:r>
              <a:rPr lang="en-US" dirty="0" smtClean="0"/>
              <a:t>How to split up in multiple parts and layers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9618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Combine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Combining Bullet and Ogre </a:t>
            </a:r>
          </a:p>
          <a:p>
            <a:pPr lvl="1"/>
            <a:r>
              <a:rPr lang="en-US" dirty="0" smtClean="0"/>
              <a:t>Make a good overview of different tasks and layers</a:t>
            </a:r>
          </a:p>
          <a:p>
            <a:pPr lvl="1"/>
            <a:r>
              <a:rPr lang="en-US" dirty="0" smtClean="0"/>
              <a:t>Make clear which functions are going to used and where</a:t>
            </a:r>
          </a:p>
          <a:p>
            <a:pPr lvl="1"/>
            <a:r>
              <a:rPr lang="en-US" dirty="0" smtClean="0"/>
              <a:t>How to handle with delay and multiple threads </a:t>
            </a:r>
          </a:p>
          <a:p>
            <a:pPr lvl="1"/>
            <a:r>
              <a:rPr lang="en-US" dirty="0" smtClean="0"/>
              <a:t>How to split up the program in solid and stable parts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8183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eerbaar">
  <a:themeElements>
    <a:clrScheme name="Citeerbaar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eerbaar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eerbaar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TC103457503[[fn=Quotable]]</Template>
  <TotalTime>52</TotalTime>
  <Words>203</Words>
  <Application>Microsoft Office PowerPoint</Application>
  <PresentationFormat>Breedbeeld</PresentationFormat>
  <Paragraphs>47</Paragraphs>
  <Slides>8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2</vt:lpstr>
      <vt:lpstr>Citeerbaar</vt:lpstr>
      <vt:lpstr>Using Ogre and Bullet</vt:lpstr>
      <vt:lpstr>Introduction</vt:lpstr>
      <vt:lpstr>Using Ogre(1)</vt:lpstr>
      <vt:lpstr>Using Ogre(2)</vt:lpstr>
      <vt:lpstr>Using Ogre(3)</vt:lpstr>
      <vt:lpstr>Bullet(1)</vt:lpstr>
      <vt:lpstr>Bullet(2)</vt:lpstr>
      <vt:lpstr>Combine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Ogre and Bulit</dc:title>
  <dc:creator>Dennis</dc:creator>
  <cp:lastModifiedBy>Dennis</cp:lastModifiedBy>
  <cp:revision>19</cp:revision>
  <dcterms:created xsi:type="dcterms:W3CDTF">2014-11-12T23:55:14Z</dcterms:created>
  <dcterms:modified xsi:type="dcterms:W3CDTF">2014-11-13T07:58:48Z</dcterms:modified>
</cp:coreProperties>
</file>