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35350375723581E-2"/>
          <c:y val="0.16419317424472815"/>
          <c:w val="0.93115533503517545"/>
          <c:h val="0.667825737054532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1.5540361000000001E-2</c:v>
                </c:pt>
                <c:pt idx="1">
                  <c:v>1.3536453E-2</c:v>
                </c:pt>
                <c:pt idx="2">
                  <c:v>1.6547441E-2</c:v>
                </c:pt>
                <c:pt idx="3">
                  <c:v>1.6044378000000001E-2</c:v>
                </c:pt>
                <c:pt idx="4">
                  <c:v>1.7045975000000001E-2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6788960"/>
        <c:axId val="426783472"/>
      </c:barChart>
      <c:catAx>
        <c:axId val="42678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6783472"/>
        <c:crosses val="autoZero"/>
        <c:auto val="1"/>
        <c:lblAlgn val="ctr"/>
        <c:lblOffset val="100"/>
        <c:noMultiLvlLbl val="0"/>
      </c:catAx>
      <c:valAx>
        <c:axId val="42678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678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121070482628024"/>
          <c:y val="4.2325312040997216E-2"/>
          <c:w val="0.13949627871858483"/>
          <c:h val="0.1051023313296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35350375723581E-2"/>
          <c:y val="0.16419317424472815"/>
          <c:w val="0.93115533503517545"/>
          <c:h val="0.667825737054532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1.403451E-2</c:v>
                </c:pt>
                <c:pt idx="1">
                  <c:v>1.4538765E-2</c:v>
                </c:pt>
                <c:pt idx="2">
                  <c:v>1.5922308E-2</c:v>
                </c:pt>
                <c:pt idx="3">
                  <c:v>1.7547607E-2</c:v>
                </c:pt>
                <c:pt idx="4">
                  <c:v>1.6543387999999999E-2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5794456"/>
        <c:axId val="535790928"/>
      </c:barChart>
      <c:catAx>
        <c:axId val="53579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5790928"/>
        <c:crosses val="autoZero"/>
        <c:auto val="1"/>
        <c:lblAlgn val="ctr"/>
        <c:lblOffset val="100"/>
        <c:noMultiLvlLbl val="0"/>
      </c:catAx>
      <c:valAx>
        <c:axId val="53579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579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121070482628024"/>
          <c:y val="4.2325312040997216E-2"/>
          <c:w val="0.13949627871858483"/>
          <c:h val="0.1051023313296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2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1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0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2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5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21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4D13EA-D51A-4ECF-A70A-4463CC2F8C9D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1DA5E0A-1432-4B6E-A7B5-B58BF30C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332">
            <a:off x="8247236" y="150055"/>
            <a:ext cx="7889529" cy="91554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05 -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최주원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최운호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최은솔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최재강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Code Review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2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248706"/>
            <a:ext cx="6819901" cy="1046693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# </a:t>
            </a:r>
            <a:r>
              <a:rPr lang="ko-KR" altLang="en-US" sz="4400" b="1" dirty="0" smtClean="0"/>
              <a:t>최운호</a:t>
            </a:r>
            <a:r>
              <a:rPr lang="en-US" altLang="ko-KR" sz="4400" b="1" dirty="0" smtClean="0"/>
              <a:t>_Code Review(Before)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00875" y="4747806"/>
            <a:ext cx="169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Used Color Scripter</a:t>
            </a:r>
            <a:r>
              <a:rPr lang="ko-KR" altLang="en-US" sz="1400" b="1" dirty="0" smtClean="0"/>
              <a:t>™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946900"/>
            <a:ext cx="6010275" cy="28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248706"/>
            <a:ext cx="6819901" cy="1046693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# </a:t>
            </a:r>
            <a:r>
              <a:rPr lang="ko-KR" altLang="en-US" sz="4400" b="1" dirty="0" smtClean="0"/>
              <a:t>최운호</a:t>
            </a:r>
            <a:r>
              <a:rPr lang="en-US" altLang="ko-KR" sz="4400" b="1" dirty="0" smtClean="0"/>
              <a:t>_Code Review(After)</a:t>
            </a:r>
            <a:endParaRPr lang="ko-KR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0449" y="4440029"/>
            <a:ext cx="169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Used Color Scripter</a:t>
            </a:r>
            <a:r>
              <a:rPr lang="ko-KR" altLang="en-US" sz="1400" b="1" dirty="0" smtClean="0"/>
              <a:t>™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34" y="2354054"/>
            <a:ext cx="644755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248706"/>
            <a:ext cx="6819901" cy="1046693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# Improved Performance</a:t>
            </a:r>
            <a:endParaRPr lang="ko-KR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142999"/>
            <a:ext cx="250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` Before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705224"/>
            <a:ext cx="250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` After</a:t>
            </a:r>
            <a:endParaRPr lang="ko-KR" altLang="en-US" sz="3200" b="1" dirty="0"/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459392256"/>
              </p:ext>
            </p:extLst>
          </p:nvPr>
        </p:nvGraphicFramePr>
        <p:xfrm>
          <a:off x="1033463" y="1337248"/>
          <a:ext cx="8343900" cy="247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2990434014"/>
              </p:ext>
            </p:extLst>
          </p:nvPr>
        </p:nvGraphicFramePr>
        <p:xfrm>
          <a:off x="1033463" y="3949986"/>
          <a:ext cx="8343900" cy="247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6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71678" y="2648964"/>
            <a:ext cx="5054807" cy="1658198"/>
          </a:xfrm>
        </p:spPr>
        <p:txBody>
          <a:bodyPr>
            <a:normAutofit/>
          </a:bodyPr>
          <a:lstStyle/>
          <a:p>
            <a:r>
              <a:rPr lang="en-US" altLang="ko-KR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8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36</TotalTime>
  <Words>42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나눔고딕 ExtraBold</vt:lpstr>
      <vt:lpstr>맑은 고딕</vt:lpstr>
      <vt:lpstr>Arial</vt:lpstr>
      <vt:lpstr>Calibri Light</vt:lpstr>
      <vt:lpstr>메트로폴리탄</vt:lpstr>
      <vt:lpstr>Code Review #1</vt:lpstr>
      <vt:lpstr># 최운호_Code Review(Before)</vt:lpstr>
      <vt:lpstr># 최운호_Code Review(After)</vt:lpstr>
      <vt:lpstr># Improved Performance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#1</dc:title>
  <dc:creator>최주원</dc:creator>
  <cp:lastModifiedBy>최주원</cp:lastModifiedBy>
  <cp:revision>7</cp:revision>
  <dcterms:created xsi:type="dcterms:W3CDTF">2017-09-10T15:32:20Z</dcterms:created>
  <dcterms:modified xsi:type="dcterms:W3CDTF">2017-09-10T16:08:43Z</dcterms:modified>
</cp:coreProperties>
</file>