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09" r:id="rId2"/>
    <p:sldId id="310" r:id="rId3"/>
    <p:sldId id="311" r:id="rId4"/>
    <p:sldId id="340" r:id="rId5"/>
    <p:sldId id="307" r:id="rId6"/>
    <p:sldId id="306" r:id="rId7"/>
    <p:sldId id="316" r:id="rId8"/>
    <p:sldId id="308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7" r:id="rId19"/>
    <p:sldId id="338" r:id="rId20"/>
    <p:sldId id="332" r:id="rId21"/>
    <p:sldId id="331" r:id="rId22"/>
    <p:sldId id="330" r:id="rId23"/>
    <p:sldId id="329" r:id="rId24"/>
    <p:sldId id="343" r:id="rId25"/>
    <p:sldId id="333" r:id="rId26"/>
    <p:sldId id="334" r:id="rId27"/>
    <p:sldId id="335" r:id="rId28"/>
    <p:sldId id="336" r:id="rId29"/>
    <p:sldId id="339" r:id="rId30"/>
    <p:sldId id="337" r:id="rId31"/>
    <p:sldId id="29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C0E"/>
    <a:srgbClr val="FFA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2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82813BC-F940-4765-9089-CA5C7E28A6B2}" type="datetime1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FD2A303-A7CA-4583-9AF3-3386EB4BD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6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FD2A303-A7CA-4583-9AF3-3386EB4BDF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3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FD2A303-A7CA-4583-9AF3-3386EB4BDF2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6D03F-E2F4-037D-AF71-7A476F875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A66B2-D482-CD0D-94FA-90FEF4FF0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6824F-DF61-4445-821A-20F7615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5169F-52C6-63D1-ACFD-C464386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1E005-C162-F7EA-B669-04F97C71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66A67-0BD9-27FC-7091-1E35C82D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01805B-2411-53B6-6253-5E5CDCC9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D074B-D1B2-042B-8290-0346453B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246F0-DFC4-B5DB-3AD3-3AC855C6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9A9CD-9A7B-DAEB-9ABE-1B3B4B6D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3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0187C-2FE0-0938-BB3E-F384F8502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A8B70-CB52-BC9D-AD6C-2020C3927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54338-CEFB-C544-D043-FE7962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85A68-AD31-5378-BEF5-B87FEAA3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465BF-8CAB-A989-F341-69815D25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3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81F2-EC49-6F1A-1521-724D4551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01A76-3098-2A13-1265-07B721A1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D624B-6C07-2627-388C-5CBD7774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F8C22-8388-596C-B25A-9A26CB36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90505-4B39-465E-5710-AFC5C73B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4B2D5-664D-23DB-B00A-7F943274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06F31-E680-2E84-56D7-0A68D0D12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3829D-D8D1-5813-F1D3-489DA2B5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BBF47-6DE4-EF37-027E-8723E80E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D4AC9-C019-30C2-94BD-4A1F7EFA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4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9376-DEAB-F406-A03B-5A6B778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D32D6-330D-2B4D-0ABA-5DA4ECB3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07F05B-1E8D-E60E-CFF0-1F3252432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13801-DEC5-37A8-8651-63B10EFD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99E3C-EB5B-D60A-A86C-6938830A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DB9C4-F6E2-2D89-4787-98EED876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68BDF-90AB-6A42-25CD-878AE79B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63AA5-948B-D700-C461-B58885E0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87702-B698-4207-6794-BC401E69E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C1D9D2-F3CB-93BB-B4C3-B713CD5FB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2DA008-824D-5012-CA96-E89573979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16ACB1-7D94-BE36-5D62-EF8DF301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F08B96-7A95-7365-5A7F-C5F70C49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F26DC-7FBD-0C2A-9DA4-1AC4DDC4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8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2FB56-9399-D3AC-3493-9050B8C5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B1BE2A-525D-CEE0-7B39-5F2F3845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1FD6B-4A19-6597-03A1-20700476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4FBEB-9120-1A40-723D-A602022A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FD1B31-3C9B-D77F-67B5-BF4166EB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5460B-63EC-BDC5-DED1-75611CE5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F14F1-9472-AB03-D5A5-379D8751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9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3EAB-10D3-9D7A-0C24-FE011CA6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66EB-3532-403C-2710-FEB86F3A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6BDD4-6088-A50D-B909-6D450AED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1F05B-9016-4E7F-EE5D-806B869F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0A3D0-95EA-3684-AF98-F28CF48E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BDD23-5D28-72DB-8B10-4F1CEB3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6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AA603-B3DB-AB81-EF10-E4ADDEA1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756E0-DF53-D473-DC6D-185DF616B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8C16A-A3F9-E1F8-04E4-250434B43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08687-3689-04C0-B732-18A6ACCE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75AE6-51F4-4B97-2645-AB41195F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D10B1-EF32-D0D4-F368-82BB9BDA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C47FE2-1C4D-F3DF-2F8C-C632B4D1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3C434-3FE4-109B-DA74-9E13FF0D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71C25-3CB6-707A-78CB-FEF5599F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4E811-73E2-41BB-852F-EF93EE55F649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BD41E-C2CD-8410-A3F3-D9333BBC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BA092-4C42-358E-F650-E1D47168E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B3A65-4A72-4475-B076-750A03B8E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5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제목 1"/>
          <p:cNvSpPr>
            <a:spLocks noGrp="1"/>
          </p:cNvSpPr>
          <p:nvPr/>
        </p:nvSpPr>
        <p:spPr>
          <a:xfrm>
            <a:off x="696286" y="1140433"/>
            <a:ext cx="6387792" cy="130577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vert="horz" lIns="91440" tIns="45720" rIns="91440" bIns="45720" anchor="ctr">
            <a:normAutofit fontScale="97500"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채팅 프로그램 만들기</a:t>
            </a:r>
            <a:endParaRPr kumimoji="0" lang="ko-KR" altLang="en-US" sz="5500" b="1" i="0" u="none" strike="noStrike" kern="1200" cap="none" spc="0" normalizeH="0" baseline="0">
              <a:solidFill>
                <a:schemeClr val="accent2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나눔스퀘어 Bold"/>
              <a:ea typeface="나눔스퀘어 Bold"/>
            </a:endParaRPr>
          </a:p>
        </p:txBody>
      </p:sp>
      <p:sp>
        <p:nvSpPr>
          <p:cNvPr id="27" name="TextBox 5"/>
          <p:cNvSpPr txBox="1"/>
          <p:nvPr/>
        </p:nvSpPr>
        <p:spPr>
          <a:xfrm>
            <a:off x="508635" y="5022733"/>
            <a:ext cx="2481869" cy="1309487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ko-KR" altLang="en-US" sz="1600" spc="-100">
                <a:solidFill>
                  <a:schemeClr val="bg1"/>
                </a:solidFill>
                <a:latin typeface="나눔스퀘어 Bold"/>
                <a:ea typeface="나눔스퀘어 Bold"/>
              </a:rPr>
              <a:t>코딩온 </a:t>
            </a:r>
            <a:r>
              <a:rPr lang="en-US" altLang="ko-KR" sz="1600" spc="-100">
                <a:solidFill>
                  <a:schemeClr val="bg1"/>
                </a:solidFill>
                <a:latin typeface="나눔스퀘어 Bold"/>
                <a:ea typeface="나눔스퀘어 Bold"/>
              </a:rPr>
              <a:t>_ </a:t>
            </a:r>
            <a:r>
              <a:rPr lang="ko-KR" altLang="en-US" sz="1600" spc="-100">
                <a:solidFill>
                  <a:schemeClr val="bg1"/>
                </a:solidFill>
                <a:latin typeface="나눔스퀘어 Bold"/>
                <a:ea typeface="나눔스퀘어 Bold"/>
              </a:rPr>
              <a:t>스마트팩토리 과정</a:t>
            </a:r>
          </a:p>
          <a:p>
            <a:pPr lvl="0">
              <a:lnSpc>
                <a:spcPct val="125000"/>
              </a:lnSpc>
              <a:defRPr/>
            </a:pPr>
            <a:r>
              <a:rPr lang="en-US" altLang="ko-KR" sz="1600" spc="-100">
                <a:solidFill>
                  <a:schemeClr val="bg1"/>
                </a:solidFill>
                <a:latin typeface="나눔스퀘어 Bold"/>
                <a:ea typeface="나눔스퀘어 Bold"/>
              </a:rPr>
              <a:t>2024.03.07</a:t>
            </a:r>
          </a:p>
          <a:p>
            <a:pPr lvl="0">
              <a:lnSpc>
                <a:spcPct val="125000"/>
              </a:lnSpc>
              <a:defRPr/>
            </a:pPr>
            <a:r>
              <a:rPr lang="ko-KR" altLang="en-US" sz="1600" spc="-100">
                <a:solidFill>
                  <a:schemeClr val="bg1"/>
                </a:solidFill>
                <a:latin typeface="나눔스퀘어 Bold"/>
                <a:ea typeface="나눔스퀘어 Bold"/>
              </a:rPr>
              <a:t>이동녕</a:t>
            </a:r>
          </a:p>
          <a:p>
            <a:pPr lvl="0">
              <a:lnSpc>
                <a:spcPct val="125000"/>
              </a:lnSpc>
              <a:defRPr/>
            </a:pPr>
            <a:r>
              <a:rPr lang="ko-KR" altLang="en-US" sz="1600" spc="-100">
                <a:solidFill>
                  <a:schemeClr val="bg1"/>
                </a:solidFill>
                <a:latin typeface="나눔스퀘어 Bold"/>
                <a:ea typeface="나눔스퀘어 Bold"/>
              </a:rPr>
              <a:t>이성우</a:t>
            </a:r>
          </a:p>
        </p:txBody>
      </p:sp>
      <p:cxnSp>
        <p:nvCxnSpPr>
          <p:cNvPr id="28" name="직선 연결선 6"/>
          <p:cNvCxnSpPr/>
          <p:nvPr/>
        </p:nvCxnSpPr>
        <p:spPr>
          <a:xfrm>
            <a:off x="625191" y="5064678"/>
            <a:ext cx="2374085" cy="0"/>
          </a:xfrm>
          <a:prstGeom prst="line">
            <a:avLst/>
          </a:prstGeom>
          <a:ln w="9525">
            <a:solidFill>
              <a:srgbClr val="FFFFF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57157" y="6298053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74718" y="6312519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433810" y="6320214"/>
            <a:ext cx="365910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74718" y="1105011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68391" y="520236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ID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찾기</a:t>
            </a:r>
            <a:endParaRPr lang="ko-KR" altLang="en-US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2026414" y="1681978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3. ID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를 찾기 위한 정보 입력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6497440" y="1693275"/>
            <a:ext cx="496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입력 후 서버 측에 정보 전달  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3165" y="2185687"/>
            <a:ext cx="4012175" cy="94064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3" name="TextBox 16"/>
          <p:cNvSpPr txBox="1"/>
          <p:nvPr/>
        </p:nvSpPr>
        <p:spPr>
          <a:xfrm>
            <a:off x="6285560" y="4509601"/>
            <a:ext cx="5170314" cy="36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저장되어 있는 정보와 입력 정보 일치 여부 판단</a:t>
            </a:r>
          </a:p>
        </p:txBody>
      </p:sp>
      <p:sp>
        <p:nvSpPr>
          <p:cNvPr id="34" name="아래쪽 화살표 33"/>
          <p:cNvSpPr/>
          <p:nvPr/>
        </p:nvSpPr>
        <p:spPr>
          <a:xfrm>
            <a:off x="8227911" y="3512011"/>
            <a:ext cx="690064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89528" y="2139971"/>
            <a:ext cx="3523254" cy="3383565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564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57156" y="6305269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74717" y="6319735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433810" y="6327430"/>
            <a:ext cx="365910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74717" y="1112227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68390" y="527452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ID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찾기</a:t>
            </a:r>
            <a:endParaRPr lang="ko-KR" altLang="en-US" sz="3200" b="1">
              <a:solidFill>
                <a:schemeClr val="accent2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2896339" y="1814111"/>
            <a:ext cx="3240879" cy="361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ID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찾기 성공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!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6545" y="2393080"/>
            <a:ext cx="3572776" cy="298183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2" name="TextBox 6"/>
          <p:cNvSpPr txBox="1"/>
          <p:nvPr/>
        </p:nvSpPr>
        <p:spPr>
          <a:xfrm>
            <a:off x="7472281" y="1810363"/>
            <a:ext cx="3240880" cy="36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effectLst>
                  <a:innerShdw blurRad="76200" dist="76200" dir="2700000">
                    <a:srgbClr val="000000">
                      <a:alpha val="50000"/>
                    </a:srgbClr>
                  </a:innerShdw>
                </a:effectLst>
                <a:latin typeface="나눔스퀘어 Bold"/>
                <a:ea typeface="나눔스퀘어 Bold"/>
              </a:rPr>
              <a:t>ID </a:t>
            </a:r>
            <a:r>
              <a:rPr lang="ko-KR" altLang="en-US" b="1">
                <a:solidFill>
                  <a:srgbClr val="F79109"/>
                </a:solidFill>
                <a:effectLst>
                  <a:innerShdw blurRad="76200" dist="76200" dir="2700000">
                    <a:srgbClr val="000000">
                      <a:alpha val="50000"/>
                    </a:srgbClr>
                  </a:innerShdw>
                </a:effectLst>
                <a:latin typeface="나눔스퀘어 Bold"/>
                <a:ea typeface="나눔스퀘어 Bold"/>
              </a:rPr>
              <a:t>찾기 실패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8181" y="2317052"/>
            <a:ext cx="3291757" cy="3459134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46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37" name="직선 연결선 1"/>
          <p:cNvCxnSpPr/>
          <p:nvPr/>
        </p:nvCxnSpPr>
        <p:spPr>
          <a:xfrm>
            <a:off x="557157" y="6261108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"/>
          <p:cNvSpPr txBox="1"/>
          <p:nvPr/>
        </p:nvSpPr>
        <p:spPr>
          <a:xfrm>
            <a:off x="474718" y="6275574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11433810" y="6283269"/>
            <a:ext cx="365910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40" name="직선 연결선 4"/>
          <p:cNvCxnSpPr/>
          <p:nvPr/>
        </p:nvCxnSpPr>
        <p:spPr>
          <a:xfrm>
            <a:off x="474718" y="1068066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5"/>
          <p:cNvSpPr txBox="1"/>
          <p:nvPr/>
        </p:nvSpPr>
        <p:spPr>
          <a:xfrm>
            <a:off x="368391" y="483291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비밀번호 찾기</a:t>
            </a:r>
            <a:endParaRPr lang="ko-KR" altLang="en-US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42" name="TextBox 6"/>
          <p:cNvSpPr txBox="1"/>
          <p:nvPr/>
        </p:nvSpPr>
        <p:spPr>
          <a:xfrm>
            <a:off x="1512638" y="1652841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시작화면에서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PW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 찾기 선택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2638" y="2022174"/>
            <a:ext cx="3578665" cy="315313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4" name="직사각형 43"/>
          <p:cNvSpPr/>
          <p:nvPr/>
        </p:nvSpPr>
        <p:spPr>
          <a:xfrm>
            <a:off x="2842626" y="4122697"/>
            <a:ext cx="883533" cy="250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TextBox 16"/>
          <p:cNvSpPr txBox="1"/>
          <p:nvPr/>
        </p:nvSpPr>
        <p:spPr>
          <a:xfrm>
            <a:off x="6924164" y="1656330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2. PW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를 찾기 위한 정보 입력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7220" y="3276600"/>
            <a:ext cx="0" cy="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9620" y="3429000"/>
            <a:ext cx="0" cy="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81321" y="1998640"/>
            <a:ext cx="3778200" cy="315199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13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57157" y="6261974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74718" y="6276440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433810" y="6284135"/>
            <a:ext cx="365910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74718" y="1068931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68391" y="484156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비밀번호 찾기</a:t>
            </a:r>
            <a:endParaRPr lang="ko-KR" altLang="en-US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47173" y="1653706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3. PW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를 찾기 위한 정보 입력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6278833" y="1594736"/>
            <a:ext cx="496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입력 후 서버 측에 정보 전달 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0949" y="2098741"/>
            <a:ext cx="3645779" cy="326310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0773" y="2085892"/>
            <a:ext cx="5341048" cy="88412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4" name="TextBox 16"/>
          <p:cNvSpPr txBox="1"/>
          <p:nvPr/>
        </p:nvSpPr>
        <p:spPr>
          <a:xfrm>
            <a:off x="6387055" y="4450100"/>
            <a:ext cx="5170314" cy="36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저장되어 있는 정보와 입력 정보 일치 여부 판단</a:t>
            </a:r>
          </a:p>
        </p:txBody>
      </p:sp>
      <p:sp>
        <p:nvSpPr>
          <p:cNvPr id="35" name="아래쪽 화살표 34"/>
          <p:cNvSpPr/>
          <p:nvPr/>
        </p:nvSpPr>
        <p:spPr>
          <a:xfrm>
            <a:off x="8493361" y="3277466"/>
            <a:ext cx="690064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3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15937" y="6261974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33498" y="6276440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386185" y="6284135"/>
            <a:ext cx="372316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33498" y="1068931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27170" y="484155"/>
            <a:ext cx="3557072" cy="575255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비밀번호 찾기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503786" y="1513172"/>
            <a:ext cx="3240882" cy="365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PW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 찾기 성공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!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7274914" y="1517232"/>
            <a:ext cx="3240880" cy="36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effectLst>
                  <a:innerShdw blurRad="76200" dist="76200" dir="2700000">
                    <a:srgbClr val="000000">
                      <a:alpha val="50000"/>
                    </a:srgbClr>
                  </a:innerShdw>
                </a:effectLst>
                <a:latin typeface="나눔스퀘어 Bold"/>
                <a:ea typeface="나눔스퀘어 Bold"/>
              </a:rPr>
              <a:t>PW</a:t>
            </a:r>
            <a:r>
              <a:rPr lang="ko-KR" altLang="en-US" b="1">
                <a:solidFill>
                  <a:srgbClr val="F79109"/>
                </a:solidFill>
                <a:effectLst>
                  <a:innerShdw blurRad="76200" dist="76200" dir="2700000">
                    <a:srgbClr val="000000">
                      <a:alpha val="50000"/>
                    </a:srgbClr>
                  </a:innerShdw>
                </a:effectLst>
                <a:latin typeface="나눔스퀘어 Bold"/>
                <a:ea typeface="나눔스퀘어 Bold"/>
              </a:rPr>
              <a:t> 찾기 실패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2576" y="1908379"/>
            <a:ext cx="3342749" cy="386596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3006" y="1916484"/>
            <a:ext cx="3689350" cy="3924300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23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57156" y="6269190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74717" y="6283656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433811" y="6291351"/>
            <a:ext cx="365909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74717" y="1076147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68390" y="491372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회원가입</a:t>
            </a:r>
            <a:endParaRPr lang="en-US" altLang="ko-KR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512637" y="1660922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시작화면에서 회원가입 선택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2637" y="2030255"/>
            <a:ext cx="3578665" cy="315313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2" name="직사각형 31"/>
          <p:cNvSpPr/>
          <p:nvPr/>
        </p:nvSpPr>
        <p:spPr>
          <a:xfrm>
            <a:off x="2854916" y="4395021"/>
            <a:ext cx="883533" cy="250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TextBox 13"/>
          <p:cNvSpPr txBox="1"/>
          <p:nvPr/>
        </p:nvSpPr>
        <p:spPr>
          <a:xfrm>
            <a:off x="1653800" y="4934517"/>
            <a:ext cx="759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FFFF"/>
                </a:solidFill>
              </a:rPr>
              <a:t>4 </a:t>
            </a:r>
            <a:r>
              <a:rPr lang="ko-KR" altLang="en-US" sz="1200">
                <a:solidFill>
                  <a:srgbClr val="FFFFFF"/>
                </a:solidFill>
              </a:rPr>
              <a:t>입력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2414" y="2036330"/>
            <a:ext cx="3626448" cy="316151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5" name="TextBox 16"/>
          <p:cNvSpPr txBox="1"/>
          <p:nvPr/>
        </p:nvSpPr>
        <p:spPr>
          <a:xfrm>
            <a:off x="6924164" y="1664411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회원가입을 위한 정보 입력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263705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15937" y="6261974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33498" y="6276440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386186" y="6284135"/>
            <a:ext cx="37231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33498" y="1068931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27171" y="484156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회원가입</a:t>
            </a:r>
            <a:endParaRPr lang="en-US" altLang="ko-KR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05953" y="1653706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회원가입을 위한 정보 입력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TextBox 16"/>
          <p:cNvSpPr txBox="1"/>
          <p:nvPr/>
        </p:nvSpPr>
        <p:spPr>
          <a:xfrm>
            <a:off x="6456220" y="1657195"/>
            <a:ext cx="496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아이디 입력 시 서버 측에서 아이디 중복체크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6948" y="2086376"/>
            <a:ext cx="3762900" cy="1571844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r="14860"/>
          <a:stretch>
            <a:fillRect/>
          </a:stretch>
        </p:blipFill>
        <p:spPr>
          <a:xfrm>
            <a:off x="6522896" y="2086376"/>
            <a:ext cx="3762900" cy="156989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98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15937" y="6269190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33498" y="6283656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386186" y="6291351"/>
            <a:ext cx="372314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33498" y="1076147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27171" y="491372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회원가입</a:t>
            </a:r>
            <a:endParaRPr lang="en-US" altLang="ko-KR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786536" y="1660922"/>
            <a:ext cx="5309464" cy="364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회원가입이 성공적으로 완료되면 웰컴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이미지 출력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TextBox 16"/>
          <p:cNvSpPr txBox="1"/>
          <p:nvPr/>
        </p:nvSpPr>
        <p:spPr>
          <a:xfrm>
            <a:off x="6456220" y="1664411"/>
            <a:ext cx="496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회원가입 완료 시 서버측 알림 및 데이터 저장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6948" y="2093592"/>
            <a:ext cx="3762900" cy="157184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0096" y="2053676"/>
            <a:ext cx="4410691" cy="391532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2896" y="2027426"/>
            <a:ext cx="4544059" cy="109552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71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15937" y="6298053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33498" y="6312519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386185" y="6320214"/>
            <a:ext cx="37231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33498" y="1105011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27171" y="520236"/>
            <a:ext cx="3557072" cy="573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회원가입</a:t>
            </a:r>
            <a:endParaRPr lang="ko-KR" altLang="en-US" sz="3200" b="1">
              <a:solidFill>
                <a:schemeClr val="accent2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786536" y="1689786"/>
            <a:ext cx="496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회원가입 전 데이터베이스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TextBox 16"/>
          <p:cNvSpPr txBox="1"/>
          <p:nvPr/>
        </p:nvSpPr>
        <p:spPr>
          <a:xfrm>
            <a:off x="6688674" y="1697593"/>
            <a:ext cx="4963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회원가입 후 데이터베이스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r="11640"/>
          <a:stretch>
            <a:fillRect/>
          </a:stretch>
        </p:blipFill>
        <p:spPr>
          <a:xfrm>
            <a:off x="786536" y="2226804"/>
            <a:ext cx="4427367" cy="1438434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r="8450"/>
          <a:stretch>
            <a:fillRect/>
          </a:stretch>
        </p:blipFill>
        <p:spPr>
          <a:xfrm>
            <a:off x="6587177" y="2103026"/>
            <a:ext cx="4581131" cy="1494835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4" name="화살표: 오른쪽 14"/>
          <p:cNvSpPr/>
          <p:nvPr/>
        </p:nvSpPr>
        <p:spPr>
          <a:xfrm>
            <a:off x="5695608" y="2638441"/>
            <a:ext cx="572154" cy="3913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109"/>
          </a:solidFill>
          <a:ln>
            <a:solidFill>
              <a:schemeClr val="dk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 w="9525">
                <a:solidFill>
                  <a:schemeClr val="dk1"/>
                </a:solidFill>
              </a:ln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12555" y="2695122"/>
            <a:ext cx="4385412" cy="250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 w="9525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992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제목 1"/>
          <p:cNvSpPr>
            <a:spLocks noGrp="1"/>
          </p:cNvSpPr>
          <p:nvPr/>
        </p:nvSpPr>
        <p:spPr>
          <a:xfrm>
            <a:off x="528662" y="1230251"/>
            <a:ext cx="6387792" cy="81391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vert="horz" lIns="91440" tIns="45720" rIns="91440" bIns="45720" anchor="ctr">
            <a:normAutofit fontScale="97500" lnSpcReduction="10000"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       </a:t>
            </a:r>
            <a:r>
              <a:rPr kumimoji="0" lang="en-US" altLang="ko-KR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3.</a:t>
            </a:r>
            <a:r>
              <a:rPr kumimoji="0" lang="ko-KR" altLang="en-US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메인 메뉴</a:t>
            </a:r>
            <a:endParaRPr kumimoji="0" lang="ko-KR" altLang="en-US" sz="5500" b="1" i="0" u="none" strike="noStrike" kern="1200" cap="none" spc="0" normalizeH="0" baseline="0">
              <a:solidFill>
                <a:schemeClr val="accent2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나눔스퀘어 Bold"/>
              <a:ea typeface="나눔스퀘어 Bold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232099" y="2852282"/>
            <a:ext cx="4742411" cy="1984518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en-US" altLang="ko-KR" sz="2500" spc="-100" dirty="0">
                <a:solidFill>
                  <a:schemeClr val="bg1"/>
                </a:solidFill>
                <a:latin typeface="나눔스퀘어 Bold"/>
                <a:ea typeface="나눔스퀘어 Bold"/>
              </a:rPr>
              <a:t>1.</a:t>
            </a:r>
            <a:r>
              <a:rPr lang="ko-KR" altLang="en-US" sz="2500" spc="-100" dirty="0">
                <a:solidFill>
                  <a:schemeClr val="bg1"/>
                </a:solidFill>
                <a:latin typeface="나눔스퀘어 Bold"/>
                <a:ea typeface="나눔스퀘어 Bold"/>
              </a:rPr>
              <a:t> 채팅하기</a:t>
            </a:r>
          </a:p>
          <a:p>
            <a:pPr lvl="0">
              <a:lnSpc>
                <a:spcPct val="125000"/>
              </a:lnSpc>
              <a:defRPr/>
            </a:pPr>
            <a:r>
              <a:rPr lang="en-US" altLang="ko-KR" sz="2500" spc="-100" dirty="0">
                <a:solidFill>
                  <a:schemeClr val="bg1"/>
                </a:solidFill>
                <a:latin typeface="나눔스퀘어 Bold"/>
                <a:ea typeface="나눔스퀘어 Bold"/>
              </a:rPr>
              <a:t>2.</a:t>
            </a:r>
            <a:r>
              <a:rPr lang="ko-KR" altLang="en-US" sz="2500" spc="-100" dirty="0">
                <a:solidFill>
                  <a:schemeClr val="bg1"/>
                </a:solidFill>
                <a:latin typeface="나눔스퀘어 Bold"/>
                <a:ea typeface="나눔스퀘어 Bold"/>
              </a:rPr>
              <a:t> 회원정보 수정하기</a:t>
            </a:r>
            <a:r>
              <a:rPr lang="en-US" altLang="ko-KR" sz="2500" spc="-100" dirty="0">
                <a:solidFill>
                  <a:schemeClr val="bg1"/>
                </a:solidFill>
                <a:latin typeface="나눔스퀘어 Bold"/>
                <a:ea typeface="나눔스퀘어 Bold"/>
              </a:rPr>
              <a:t>(PW</a:t>
            </a:r>
            <a:r>
              <a:rPr lang="ko-KR" altLang="en-US" sz="2500" spc="-100" dirty="0">
                <a:solidFill>
                  <a:schemeClr val="bg1"/>
                </a:solidFill>
                <a:latin typeface="나눔스퀘어 Bold"/>
                <a:ea typeface="나눔스퀘어 Bold"/>
              </a:rPr>
              <a:t> 변경하기</a:t>
            </a:r>
            <a:r>
              <a:rPr lang="en-US" altLang="ko-KR" sz="2500" spc="-100" dirty="0">
                <a:solidFill>
                  <a:schemeClr val="bg1"/>
                </a:solidFill>
                <a:latin typeface="나눔스퀘어 Bold"/>
                <a:ea typeface="나눔스퀘어 Bold"/>
              </a:rPr>
              <a:t>)</a:t>
            </a:r>
            <a:endParaRPr lang="ko-KR" altLang="en-US" sz="2500" spc="-100" dirty="0">
              <a:solidFill>
                <a:schemeClr val="bg1"/>
              </a:solidFill>
              <a:latin typeface="나눔스퀘어 Bold"/>
              <a:ea typeface="나눔스퀘어 Bold"/>
            </a:endParaRPr>
          </a:p>
          <a:p>
            <a:pPr lvl="0">
              <a:lnSpc>
                <a:spcPct val="125000"/>
              </a:lnSpc>
              <a:defRPr/>
            </a:pPr>
            <a:r>
              <a:rPr lang="en-US" altLang="ko-KR" sz="2500" spc="-100" dirty="0">
                <a:solidFill>
                  <a:schemeClr val="bg1"/>
                </a:solidFill>
                <a:latin typeface="나눔스퀘어 Bold"/>
                <a:ea typeface="나눔스퀘어 Bold"/>
              </a:rPr>
              <a:t>3.</a:t>
            </a:r>
            <a:r>
              <a:rPr lang="ko-KR" altLang="en-US" sz="2500" spc="-100" dirty="0">
                <a:solidFill>
                  <a:schemeClr val="bg1"/>
                </a:solidFill>
                <a:latin typeface="나눔스퀘어 Bold"/>
                <a:ea typeface="나눔스퀘어 Bold"/>
              </a:rPr>
              <a:t> 로그아웃</a:t>
            </a:r>
          </a:p>
          <a:p>
            <a:pPr lvl="0">
              <a:lnSpc>
                <a:spcPct val="125000"/>
              </a:lnSpc>
              <a:defRPr/>
            </a:pPr>
            <a:endParaRPr lang="ko-KR" altLang="en-US" sz="2500" spc="-100" dirty="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9698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30"/>
          <p:cNvSpPr txBox="1"/>
          <p:nvPr/>
        </p:nvSpPr>
        <p:spPr>
          <a:xfrm>
            <a:off x="7331839" y="2390138"/>
            <a:ext cx="2794000" cy="369332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3D3B40"/>
                </a:solidFill>
                <a:latin typeface="나눔스퀘어 Bold"/>
                <a:ea typeface="나눔스퀘어 Bold"/>
              </a:rPr>
              <a:t>시작 메뉴</a:t>
            </a:r>
          </a:p>
        </p:txBody>
      </p:sp>
      <p:sp>
        <p:nvSpPr>
          <p:cNvPr id="26" name="TextBox 31"/>
          <p:cNvSpPr txBox="1"/>
          <p:nvPr/>
        </p:nvSpPr>
        <p:spPr>
          <a:xfrm>
            <a:off x="7331839" y="3118088"/>
            <a:ext cx="2794000" cy="369332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3D3B40"/>
                </a:solidFill>
                <a:latin typeface="나눔스퀘어 Bold"/>
                <a:ea typeface="나눔스퀘어 Bold"/>
              </a:rPr>
              <a:t>메인 메뉴</a:t>
            </a:r>
          </a:p>
        </p:txBody>
      </p:sp>
      <p:cxnSp>
        <p:nvCxnSpPr>
          <p:cNvPr id="27" name="직선 연결선 1"/>
          <p:cNvCxnSpPr/>
          <p:nvPr/>
        </p:nvCxnSpPr>
        <p:spPr>
          <a:xfrm>
            <a:off x="515937" y="6288590"/>
            <a:ext cx="11160125" cy="0"/>
          </a:xfrm>
          <a:prstGeom prst="line">
            <a:avLst/>
          </a:prstGeom>
          <a:ln w="19050">
            <a:solidFill>
              <a:srgbClr val="3D3B4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/>
          <p:cNvSpPr txBox="1"/>
          <p:nvPr/>
        </p:nvSpPr>
        <p:spPr>
          <a:xfrm>
            <a:off x="472535" y="6349901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3D3B40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11357611" y="6341980"/>
            <a:ext cx="369659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3D3B40"/>
                </a:solidFill>
                <a:latin typeface="나눔스퀘어"/>
                <a:ea typeface="나눔스퀘어"/>
              </a:rPr>
              <a:t>02</a:t>
            </a:r>
            <a:endParaRPr lang="ko-KR" altLang="en-US" sz="1000" b="1">
              <a:solidFill>
                <a:srgbClr val="3D3B40"/>
              </a:solidFill>
              <a:latin typeface="나눔스퀘어"/>
              <a:ea typeface="나눔스퀘어"/>
            </a:endParaRPr>
          </a:p>
        </p:txBody>
      </p:sp>
      <p:cxnSp>
        <p:nvCxnSpPr>
          <p:cNvPr id="30" name="직선 연결선 6"/>
          <p:cNvCxnSpPr/>
          <p:nvPr/>
        </p:nvCxnSpPr>
        <p:spPr>
          <a:xfrm>
            <a:off x="515937" y="1089025"/>
            <a:ext cx="1815783" cy="0"/>
          </a:xfrm>
          <a:prstGeom prst="line">
            <a:avLst/>
          </a:prstGeom>
          <a:ln w="19050">
            <a:solidFill>
              <a:srgbClr val="3D3B40">
                <a:alpha val="80000"/>
              </a:srgbClr>
            </a:solidFill>
          </a:ln>
          <a:effectLst>
            <a:outerShdw blurRad="76200" dir="18900000" sy="25000" kx="-1500000" algn="bl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"/>
          <p:cNvSpPr txBox="1"/>
          <p:nvPr/>
        </p:nvSpPr>
        <p:spPr>
          <a:xfrm>
            <a:off x="508635" y="484556"/>
            <a:ext cx="1901399" cy="64633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>
                <a:solidFill>
                  <a:srgbClr val="3D3B40"/>
                </a:solidFill>
                <a:latin typeface="나눔고딕"/>
                <a:ea typeface="나눔고딕"/>
              </a:rPr>
              <a:t>Contents</a:t>
            </a:r>
            <a:endParaRPr lang="ko-KR" altLang="en-US" sz="3600" spc="-150">
              <a:solidFill>
                <a:srgbClr val="3D3B40"/>
              </a:solidFill>
              <a:latin typeface="나눔고딕"/>
              <a:ea typeface="나눔고딕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859399" y="1658616"/>
            <a:ext cx="365760" cy="365760"/>
          </a:xfrm>
          <a:prstGeom prst="ellipse">
            <a:avLst/>
          </a:prstGeom>
          <a:solidFill>
            <a:srgbClr val="3D3B4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rgbClr val="DDDDDD"/>
                </a:solidFill>
              </a:rPr>
              <a:t>1</a:t>
            </a:r>
            <a:endParaRPr lang="ko-KR" altLang="en-US">
              <a:solidFill>
                <a:srgbClr val="DDDDDD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859399" y="2394603"/>
            <a:ext cx="365760" cy="365760"/>
          </a:xfrm>
          <a:prstGeom prst="ellipse">
            <a:avLst/>
          </a:prstGeom>
          <a:solidFill>
            <a:srgbClr val="3D3B4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rgbClr val="DDDDDD"/>
                </a:solidFill>
              </a:rPr>
              <a:t>2</a:t>
            </a:r>
            <a:endParaRPr lang="ko-KR" altLang="en-US">
              <a:solidFill>
                <a:srgbClr val="DDDDDD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859399" y="3121660"/>
            <a:ext cx="365760" cy="365760"/>
          </a:xfrm>
          <a:prstGeom prst="ellipse">
            <a:avLst/>
          </a:prstGeom>
          <a:solidFill>
            <a:srgbClr val="3D3B4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rgbClr val="DDDDDD"/>
                </a:solidFill>
              </a:rPr>
              <a:t>3</a:t>
            </a:r>
            <a:endParaRPr lang="ko-KR" altLang="en-US">
              <a:solidFill>
                <a:srgbClr val="DDDDDD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859399" y="3849610"/>
            <a:ext cx="365760" cy="365760"/>
          </a:xfrm>
          <a:prstGeom prst="ellipse">
            <a:avLst/>
          </a:prstGeom>
          <a:solidFill>
            <a:srgbClr val="3D3B4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rgbClr val="DDDDDD"/>
                </a:solidFill>
              </a:rPr>
              <a:t>4</a:t>
            </a:r>
            <a:endParaRPr lang="ko-KR" altLang="en-US">
              <a:solidFill>
                <a:srgbClr val="DDDDDD"/>
              </a:solidFill>
            </a:endParaRPr>
          </a:p>
        </p:txBody>
      </p:sp>
      <p:sp>
        <p:nvSpPr>
          <p:cNvPr id="36" name="TextBox 29"/>
          <p:cNvSpPr txBox="1"/>
          <p:nvPr/>
        </p:nvSpPr>
        <p:spPr>
          <a:xfrm>
            <a:off x="7331839" y="3849610"/>
            <a:ext cx="2794000" cy="358535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3D3B40"/>
                </a:solidFill>
                <a:latin typeface="나눔스퀘어 Bold"/>
                <a:ea typeface="나눔스퀘어 Bold"/>
              </a:rPr>
              <a:t>프로그램 시연</a:t>
            </a:r>
          </a:p>
        </p:txBody>
      </p:sp>
      <p:sp>
        <p:nvSpPr>
          <p:cNvPr id="37" name="타원 36"/>
          <p:cNvSpPr/>
          <p:nvPr/>
        </p:nvSpPr>
        <p:spPr>
          <a:xfrm>
            <a:off x="6859399" y="4581132"/>
            <a:ext cx="365760" cy="365760"/>
          </a:xfrm>
          <a:prstGeom prst="ellipse">
            <a:avLst/>
          </a:prstGeom>
          <a:solidFill>
            <a:srgbClr val="3D3B40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rgbClr val="DDDDDD"/>
                </a:solidFill>
              </a:rPr>
              <a:t>5</a:t>
            </a:r>
            <a:endParaRPr lang="ko-KR" altLang="en-US">
              <a:solidFill>
                <a:srgbClr val="DDDDDD"/>
              </a:solidFill>
            </a:endParaRPr>
          </a:p>
        </p:txBody>
      </p:sp>
      <p:sp>
        <p:nvSpPr>
          <p:cNvPr id="38" name="TextBox 33"/>
          <p:cNvSpPr txBox="1"/>
          <p:nvPr/>
        </p:nvSpPr>
        <p:spPr>
          <a:xfrm>
            <a:off x="7331839" y="4581132"/>
            <a:ext cx="2794000" cy="369332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3D3B40"/>
                </a:solidFill>
                <a:latin typeface="나눔스퀘어 Bold"/>
                <a:ea typeface="나눔스퀘어 Bold"/>
              </a:rPr>
              <a:t>아쉬운 점 </a:t>
            </a:r>
            <a:r>
              <a:rPr lang="en-US" altLang="ko-KR">
                <a:solidFill>
                  <a:srgbClr val="3D3B40"/>
                </a:solidFill>
                <a:latin typeface="나눔스퀘어 Bold"/>
                <a:ea typeface="나눔스퀘어 Bold"/>
              </a:rPr>
              <a:t>/</a:t>
            </a:r>
            <a:r>
              <a:rPr lang="ko-KR" altLang="en-US">
                <a:solidFill>
                  <a:srgbClr val="3D3B40"/>
                </a:solidFill>
                <a:latin typeface="나눔스퀘어 Bold"/>
                <a:ea typeface="나눔스퀘어 Bold"/>
              </a:rPr>
              <a:t> 미구현</a:t>
            </a:r>
          </a:p>
        </p:txBody>
      </p:sp>
      <p:sp>
        <p:nvSpPr>
          <p:cNvPr id="39" name="TextBox 30"/>
          <p:cNvSpPr txBox="1"/>
          <p:nvPr/>
        </p:nvSpPr>
        <p:spPr>
          <a:xfrm>
            <a:off x="7351514" y="1668111"/>
            <a:ext cx="2794000" cy="358809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3D3B40"/>
                </a:solidFill>
                <a:latin typeface="나눔스퀘어 Bold"/>
                <a:ea typeface="나눔스퀘어 Bold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111353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42793"/>
            <a:ext cx="12256229" cy="6959006"/>
            <a:chOff x="-30527" y="-51182"/>
            <a:chExt cx="12256229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r="15220"/>
          <a:stretch>
            <a:fillRect/>
          </a:stretch>
        </p:blipFill>
        <p:spPr>
          <a:xfrm>
            <a:off x="6882945" y="3439872"/>
            <a:ext cx="3819390" cy="1787800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6" name="그림 2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r="11500" b="70420"/>
          <a:stretch>
            <a:fillRect/>
          </a:stretch>
        </p:blipFill>
        <p:spPr>
          <a:xfrm>
            <a:off x="6882944" y="1904525"/>
            <a:ext cx="3819390" cy="983454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2637" y="1743385"/>
            <a:ext cx="3819389" cy="317968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28" name="직선 연결선 1"/>
          <p:cNvCxnSpPr/>
          <p:nvPr/>
        </p:nvCxnSpPr>
        <p:spPr>
          <a:xfrm>
            <a:off x="557156" y="6240624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/>
          <p:cNvSpPr txBox="1"/>
          <p:nvPr/>
        </p:nvSpPr>
        <p:spPr>
          <a:xfrm>
            <a:off x="474717" y="6255090"/>
            <a:ext cx="3578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30" name="TextBox 3"/>
          <p:cNvSpPr txBox="1"/>
          <p:nvPr/>
        </p:nvSpPr>
        <p:spPr>
          <a:xfrm>
            <a:off x="11427405" y="6262785"/>
            <a:ext cx="3723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03</a:t>
            </a:r>
            <a:endParaRPr lang="ko-KR" altLang="en-US" sz="1000" b="1">
              <a:solidFill>
                <a:srgbClr val="F79109"/>
              </a:solidFill>
              <a:latin typeface="나눔스퀘어"/>
              <a:ea typeface="나눔스퀘어"/>
            </a:endParaRPr>
          </a:p>
        </p:txBody>
      </p:sp>
      <p:cxnSp>
        <p:nvCxnSpPr>
          <p:cNvPr id="31" name="직선 연결선 4"/>
          <p:cNvCxnSpPr/>
          <p:nvPr/>
        </p:nvCxnSpPr>
        <p:spPr>
          <a:xfrm>
            <a:off x="474717" y="1047582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5"/>
          <p:cNvSpPr txBox="1"/>
          <p:nvPr/>
        </p:nvSpPr>
        <p:spPr>
          <a:xfrm>
            <a:off x="368390" y="462807"/>
            <a:ext cx="3557072" cy="57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채팅하기</a:t>
            </a:r>
            <a:endParaRPr lang="ko-KR" altLang="en-US" sz="3200" b="1">
              <a:solidFill>
                <a:schemeClr val="accent2"/>
              </a:solidFill>
              <a:latin typeface="나눔스퀘어 Bold"/>
              <a:ea typeface="나눔스퀘어 Bold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1512636" y="1388517"/>
            <a:ext cx="3837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로그인 후 화면에서 채팅하기 선택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6924164" y="1392006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채팅방으로 이동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35" name="직선 화살표 연결선 21"/>
          <p:cNvCxnSpPr/>
          <p:nvPr/>
        </p:nvCxnSpPr>
        <p:spPr>
          <a:xfrm>
            <a:off x="6575189" y="2056510"/>
            <a:ext cx="200297" cy="0"/>
          </a:xfrm>
          <a:prstGeom prst="straightConnector1">
            <a:avLst/>
          </a:prstGeom>
          <a:ln>
            <a:solidFill>
              <a:srgbClr val="F7910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22"/>
          <p:cNvCxnSpPr/>
          <p:nvPr/>
        </p:nvCxnSpPr>
        <p:spPr>
          <a:xfrm>
            <a:off x="6575189" y="4059117"/>
            <a:ext cx="200297" cy="0"/>
          </a:xfrm>
          <a:prstGeom prst="straightConnector1">
            <a:avLst/>
          </a:prstGeom>
          <a:ln>
            <a:solidFill>
              <a:srgbClr val="F7910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898997" y="4026766"/>
            <a:ext cx="2923996" cy="568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8" name="TextBox 26"/>
          <p:cNvSpPr txBox="1"/>
          <p:nvPr/>
        </p:nvSpPr>
        <p:spPr>
          <a:xfrm>
            <a:off x="6902516" y="2890623"/>
            <a:ext cx="324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클라이언트에서 채팅을 치면</a:t>
            </a:r>
            <a:endParaRPr lang="en-US" altLang="ko-KR" sz="14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9" name="TextBox 28"/>
          <p:cNvSpPr txBox="1"/>
          <p:nvPr/>
        </p:nvSpPr>
        <p:spPr>
          <a:xfrm>
            <a:off x="5594116" y="1908470"/>
            <a:ext cx="1076235" cy="297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클라이언트 </a:t>
            </a:r>
            <a:endParaRPr lang="en-US" altLang="ko-KR" sz="14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40" name="TextBox 31"/>
          <p:cNvSpPr txBox="1"/>
          <p:nvPr/>
        </p:nvSpPr>
        <p:spPr>
          <a:xfrm>
            <a:off x="5594116" y="3919743"/>
            <a:ext cx="1076235" cy="29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서버 </a:t>
            </a:r>
            <a:endParaRPr lang="en-US" altLang="ko-KR" sz="14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41" name="TextBox 32"/>
          <p:cNvSpPr txBox="1"/>
          <p:nvPr/>
        </p:nvSpPr>
        <p:spPr>
          <a:xfrm>
            <a:off x="6902516" y="5293408"/>
            <a:ext cx="3240879" cy="29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서버 측에서도 채팅을 확인할 수 있다</a:t>
            </a:r>
            <a:r>
              <a:rPr lang="en-US" altLang="ko-KR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925561" y="3429000"/>
            <a:ext cx="981652" cy="286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2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64230" y="-50504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r="44660"/>
          <a:stretch>
            <a:fillRect/>
          </a:stretch>
        </p:blipFill>
        <p:spPr>
          <a:xfrm>
            <a:off x="6872320" y="1767981"/>
            <a:ext cx="3837639" cy="3905795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t="590" r="12950" b="38540"/>
          <a:stretch>
            <a:fillRect/>
          </a:stretch>
        </p:blipFill>
        <p:spPr>
          <a:xfrm>
            <a:off x="1482041" y="4041747"/>
            <a:ext cx="3837639" cy="164228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t="630" r="31490" b="34060"/>
          <a:stretch>
            <a:fillRect/>
          </a:stretch>
        </p:blipFill>
        <p:spPr>
          <a:xfrm>
            <a:off x="1463792" y="1786718"/>
            <a:ext cx="3837639" cy="164228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29" name="직선 연결선 1"/>
          <p:cNvCxnSpPr/>
          <p:nvPr/>
        </p:nvCxnSpPr>
        <p:spPr>
          <a:xfrm>
            <a:off x="515937" y="6276965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/>
          <p:cNvSpPr txBox="1"/>
          <p:nvPr/>
        </p:nvSpPr>
        <p:spPr>
          <a:xfrm>
            <a:off x="433498" y="6291431"/>
            <a:ext cx="3578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31" name="TextBox 3"/>
          <p:cNvSpPr txBox="1"/>
          <p:nvPr/>
        </p:nvSpPr>
        <p:spPr>
          <a:xfrm>
            <a:off x="11386186" y="6299126"/>
            <a:ext cx="3723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03</a:t>
            </a:r>
            <a:endParaRPr lang="ko-KR" altLang="en-US" sz="1000" b="1">
              <a:solidFill>
                <a:srgbClr val="F79109"/>
              </a:solidFill>
              <a:latin typeface="나눔스퀘어"/>
              <a:ea typeface="나눔스퀘어"/>
            </a:endParaRPr>
          </a:p>
        </p:txBody>
      </p:sp>
      <p:cxnSp>
        <p:nvCxnSpPr>
          <p:cNvPr id="32" name="직선 연결선 4"/>
          <p:cNvCxnSpPr/>
          <p:nvPr/>
        </p:nvCxnSpPr>
        <p:spPr>
          <a:xfrm>
            <a:off x="433498" y="1083922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5"/>
          <p:cNvSpPr txBox="1"/>
          <p:nvPr/>
        </p:nvSpPr>
        <p:spPr>
          <a:xfrm>
            <a:off x="327171" y="499146"/>
            <a:ext cx="3557072" cy="575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채팅하기</a:t>
            </a:r>
            <a:endParaRPr lang="en-US" altLang="ko-KR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TextBox 31"/>
          <p:cNvSpPr txBox="1"/>
          <p:nvPr/>
        </p:nvSpPr>
        <p:spPr>
          <a:xfrm>
            <a:off x="6854071" y="1465263"/>
            <a:ext cx="1076235" cy="29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서버 </a:t>
            </a:r>
            <a:endParaRPr lang="en-US" altLang="ko-KR" sz="14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5" name="TextBox 7"/>
          <p:cNvSpPr txBox="1"/>
          <p:nvPr/>
        </p:nvSpPr>
        <p:spPr>
          <a:xfrm>
            <a:off x="433498" y="1098387"/>
            <a:ext cx="48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만약 다른 클라이언트가 채팅방에 들어온다면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?</a:t>
            </a:r>
          </a:p>
        </p:txBody>
      </p:sp>
      <p:sp>
        <p:nvSpPr>
          <p:cNvPr id="36" name="TextBox 19"/>
          <p:cNvSpPr txBox="1"/>
          <p:nvPr/>
        </p:nvSpPr>
        <p:spPr>
          <a:xfrm>
            <a:off x="1463792" y="1467252"/>
            <a:ext cx="1076235" cy="51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기존 이용자 </a:t>
            </a:r>
            <a:endParaRPr lang="en-US" altLang="ko-KR" sz="14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1489665" y="3699458"/>
            <a:ext cx="1524094" cy="515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새로운 클라이언트 </a:t>
            </a:r>
            <a:endParaRPr lang="en-US" altLang="ko-KR" sz="14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8" name="왼쪽 중괄호 37"/>
          <p:cNvSpPr/>
          <p:nvPr/>
        </p:nvSpPr>
        <p:spPr>
          <a:xfrm rot="10800000">
            <a:off x="3652984" y="2042335"/>
            <a:ext cx="304800" cy="283347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F7910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39" name="직선 연결선 29"/>
          <p:cNvCxnSpPr/>
          <p:nvPr/>
        </p:nvCxnSpPr>
        <p:spPr>
          <a:xfrm>
            <a:off x="1474421" y="2297804"/>
            <a:ext cx="2167939" cy="0"/>
          </a:xfrm>
          <a:prstGeom prst="line">
            <a:avLst/>
          </a:prstGeom>
          <a:ln>
            <a:solidFill>
              <a:srgbClr val="F7910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3"/>
          <p:cNvSpPr txBox="1"/>
          <p:nvPr/>
        </p:nvSpPr>
        <p:spPr>
          <a:xfrm>
            <a:off x="3877314" y="1998098"/>
            <a:ext cx="1554729" cy="940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 새로운 클라이언트가 오기전 </a:t>
            </a:r>
          </a:p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기존 이용자가 입력했던  내용</a:t>
            </a:r>
            <a:endParaRPr lang="en-US" altLang="ko-KR" sz="14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3558852" y="4873277"/>
            <a:ext cx="1847890" cy="72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 새로운 클라이언트도 이전에 있었던 채팅을 알 수 있다</a:t>
            </a:r>
            <a:r>
              <a:rPr lang="en-US" altLang="ko-KR" sz="1400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!</a:t>
            </a:r>
          </a:p>
        </p:txBody>
      </p:sp>
      <p:cxnSp>
        <p:nvCxnSpPr>
          <p:cNvPr id="42" name="연결선: 꺾임 39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253877" y="4585245"/>
            <a:ext cx="204912" cy="251818"/>
          </a:xfrm>
          <a:prstGeom prst="bentConnector2">
            <a:avLst/>
          </a:prstGeom>
          <a:ln>
            <a:solidFill>
              <a:srgbClr val="F7910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왼쪽 중괄호 4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3949077" y="4333429"/>
            <a:ext cx="304800" cy="503633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F7910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7019" y="1932849"/>
            <a:ext cx="10297962" cy="251495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26" name="직선 연결선 1"/>
          <p:cNvCxnSpPr/>
          <p:nvPr/>
        </p:nvCxnSpPr>
        <p:spPr>
          <a:xfrm>
            <a:off x="515937" y="6298053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/>
          <p:cNvSpPr txBox="1"/>
          <p:nvPr/>
        </p:nvSpPr>
        <p:spPr>
          <a:xfrm>
            <a:off x="433498" y="6312519"/>
            <a:ext cx="3578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386185" y="6320214"/>
            <a:ext cx="3723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03</a:t>
            </a:r>
            <a:endParaRPr lang="ko-KR" altLang="en-US" sz="1000" b="1">
              <a:solidFill>
                <a:srgbClr val="F79109"/>
              </a:solidFill>
              <a:latin typeface="나눔스퀘어"/>
              <a:ea typeface="나눔스퀘어"/>
            </a:endParaRPr>
          </a:p>
        </p:txBody>
      </p:sp>
      <p:cxnSp>
        <p:nvCxnSpPr>
          <p:cNvPr id="29" name="직선 연결선 4"/>
          <p:cNvCxnSpPr/>
          <p:nvPr/>
        </p:nvCxnSpPr>
        <p:spPr>
          <a:xfrm>
            <a:off x="433498" y="1105011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5"/>
          <p:cNvSpPr txBox="1"/>
          <p:nvPr/>
        </p:nvSpPr>
        <p:spPr>
          <a:xfrm>
            <a:off x="327171" y="520236"/>
            <a:ext cx="3557072" cy="573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채팅하기</a:t>
            </a:r>
            <a:endParaRPr lang="en-US" altLang="ko-KR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634247" y="1589008"/>
            <a:ext cx="1258083" cy="293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클라이언트 </a:t>
            </a:r>
            <a:r>
              <a:rPr lang="en-US" altLang="ko-KR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3</a:t>
            </a:r>
          </a:p>
        </p:txBody>
      </p:sp>
      <p:sp>
        <p:nvSpPr>
          <p:cNvPr id="32" name="TextBox 7"/>
          <p:cNvSpPr txBox="1"/>
          <p:nvPr/>
        </p:nvSpPr>
        <p:spPr>
          <a:xfrm>
            <a:off x="433498" y="1119476"/>
            <a:ext cx="48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만약 다른 클라이언트가 채팅방에 들어온다면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?</a:t>
            </a:r>
          </a:p>
        </p:txBody>
      </p:sp>
      <p:sp>
        <p:nvSpPr>
          <p:cNvPr id="33" name="TextBox 19"/>
          <p:cNvSpPr txBox="1"/>
          <p:nvPr/>
        </p:nvSpPr>
        <p:spPr>
          <a:xfrm>
            <a:off x="947019" y="1589009"/>
            <a:ext cx="1076235" cy="51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기존 이용자 </a:t>
            </a:r>
            <a:endParaRPr lang="en-US" altLang="ko-KR" sz="14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TextBox 9"/>
          <p:cNvSpPr txBox="1"/>
          <p:nvPr/>
        </p:nvSpPr>
        <p:spPr>
          <a:xfrm>
            <a:off x="3884243" y="1589009"/>
            <a:ext cx="1325320" cy="293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클라이언트 </a:t>
            </a:r>
            <a:r>
              <a:rPr lang="en-US" altLang="ko-KR" sz="1400" b="1">
                <a:solidFill>
                  <a:srgbClr val="F79109"/>
                </a:solidFill>
                <a:latin typeface="나눔스퀘어 Bold"/>
                <a:ea typeface="나눔스퀘어 Bold"/>
              </a:rPr>
              <a:t>1</a:t>
            </a:r>
          </a:p>
        </p:txBody>
      </p:sp>
      <p:sp>
        <p:nvSpPr>
          <p:cNvPr id="35" name="TextBox 11"/>
          <p:cNvSpPr txBox="1"/>
          <p:nvPr/>
        </p:nvSpPr>
        <p:spPr>
          <a:xfrm>
            <a:off x="3626125" y="4657623"/>
            <a:ext cx="4857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이전 내용 확인을 통해 늦게 들어온 클라이언트도 채팅 내용 확인 가능</a:t>
            </a:r>
            <a:endParaRPr lang="en-US" altLang="ko-KR" b="1" dirty="0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484663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>
            <a:grpSpLocks noGrp="1" noUngrp="1" noRot="1" noMove="1" noResize="1"/>
          </p:cNvGrpSpPr>
          <p:nvPr/>
        </p:nvGrpSpPr>
        <p:grpSpPr>
          <a:xfrm>
            <a:off x="-30528" y="-51182"/>
            <a:ext cx="12256229" cy="6959006"/>
            <a:chOff x="-30527" y="-51182"/>
            <a:chExt cx="12256229" cy="6959006"/>
          </a:xfrm>
        </p:grpSpPr>
        <p:sp>
          <p:nvSpPr>
            <p:cNvPr id="8" name="사각형: 둥근 모서리 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>
              <a:grpSpLocks noGrp="1" noUngrp="1" noRot="1" noMove="1" noResize="1"/>
            </p:cNvGrpSpPr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>
              <a:grpSpLocks noGrp="1" noUngrp="1" noRot="1" noMove="1" noResize="1"/>
            </p:cNvGrpSpPr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>
              <a:grpSpLocks noGrp="1" noUngrp="1" noRot="1" noMove="1" noResize="1"/>
            </p:cNvGrpSpPr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>
              <a:grpSpLocks noGrp="1" noUngrp="1" noRot="1" noMove="1" noResize="1"/>
            </p:cNvGrpSpPr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t="8550"/>
          <a:stretch>
            <a:fillRect/>
          </a:stretch>
        </p:blipFill>
        <p:spPr>
          <a:xfrm>
            <a:off x="6228039" y="2100859"/>
            <a:ext cx="4673873" cy="265628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26" name="직선 연결선 1"/>
          <p:cNvCxnSpPr/>
          <p:nvPr/>
        </p:nvCxnSpPr>
        <p:spPr>
          <a:xfrm>
            <a:off x="515937" y="6295887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/>
          <p:cNvSpPr txBox="1"/>
          <p:nvPr/>
        </p:nvSpPr>
        <p:spPr>
          <a:xfrm>
            <a:off x="433498" y="6310353"/>
            <a:ext cx="3578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386186" y="6318048"/>
            <a:ext cx="3723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03</a:t>
            </a:r>
            <a:endParaRPr lang="ko-KR" altLang="en-US" sz="1000" b="1">
              <a:solidFill>
                <a:srgbClr val="F79109"/>
              </a:solidFill>
              <a:latin typeface="나눔스퀘어"/>
              <a:ea typeface="나눔스퀘어"/>
            </a:endParaRPr>
          </a:p>
        </p:txBody>
      </p:sp>
      <p:cxnSp>
        <p:nvCxnSpPr>
          <p:cNvPr id="29" name="직선 연결선 4"/>
          <p:cNvCxnSpPr/>
          <p:nvPr/>
        </p:nvCxnSpPr>
        <p:spPr>
          <a:xfrm>
            <a:off x="433498" y="1102845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5"/>
          <p:cNvSpPr txBox="1"/>
          <p:nvPr/>
        </p:nvSpPr>
        <p:spPr>
          <a:xfrm>
            <a:off x="327171" y="518069"/>
            <a:ext cx="3557072" cy="57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채팅하기</a:t>
            </a:r>
            <a:endParaRPr lang="en-US" altLang="ko-KR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TextBox 6"/>
          <p:cNvSpPr txBox="1"/>
          <p:nvPr/>
        </p:nvSpPr>
        <p:spPr>
          <a:xfrm>
            <a:off x="1290088" y="1687620"/>
            <a:ext cx="2844938" cy="35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채팅하기 전 데이터베이스</a:t>
            </a:r>
            <a:endParaRPr lang="en-US" altLang="ko-KR" b="1" dirty="0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2" name="TextBox 16"/>
          <p:cNvSpPr txBox="1"/>
          <p:nvPr/>
        </p:nvSpPr>
        <p:spPr>
          <a:xfrm>
            <a:off x="6228039" y="1687620"/>
            <a:ext cx="4963725" cy="35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채팅 후 데이터베이스벛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0088" y="2202479"/>
            <a:ext cx="2392094" cy="72446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6" name="화살표: 오른쪽 14"/>
          <p:cNvSpPr/>
          <p:nvPr/>
        </p:nvSpPr>
        <p:spPr>
          <a:xfrm>
            <a:off x="4617953" y="2378668"/>
            <a:ext cx="572154" cy="3913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109"/>
          </a:solidFill>
          <a:ln>
            <a:solidFill>
              <a:schemeClr val="dk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 w="9525">
                <a:solidFill>
                  <a:schemeClr val="dk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7106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E9F644-887B-3B2E-E9A2-9948CE67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9D45222-968C-B842-E914-4AE0D9633F9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0528" y="-51182"/>
            <a:ext cx="12256229" cy="6959006"/>
            <a:chOff x="-30527" y="-51182"/>
            <a:chExt cx="12256229" cy="695900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7BE0439-2749-DD38-8BB1-4D7F33FE5D3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03FB903-3B80-40B1-2781-2BD9550769D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811552D-92E4-E8D2-89FD-E3CD250D7E9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939BF70B-D636-37BB-8BF3-8F113B63D38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391D5F5-78C2-2FAC-F7EC-5E5FC470202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99424F-DAB4-529F-CF6D-7D9B58E60A0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FC43170-DBAD-28FF-CAF6-19EA7F8A59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E2283550-673E-E491-FC76-8DD258403A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6CA4DAB-868D-BE81-586C-413EEF5C765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356F679-E833-7787-CD87-92FE6559A85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DC426E81-E88F-13DE-6C55-89C1808798E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C5AD22D-DEDA-78D5-23A9-BE20FA45ED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1BD1BB71-9B3F-426A-2769-0FCADC0EBFA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70AE588-0427-F347-3506-E32C5F8FDA5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447BDAF-77FC-43ED-0833-83CAB10C93E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71F2033-A4D9-4B69-0C7B-4ACCD7F6D6C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8B995B5B-C241-4245-8453-F98E02AF880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26" name="직선 연결선 1">
            <a:extLst>
              <a:ext uri="{FF2B5EF4-FFF2-40B4-BE49-F238E27FC236}">
                <a16:creationId xmlns:a16="http://schemas.microsoft.com/office/drawing/2014/main" id="{590FE8AA-52FD-4232-927E-482503AB139E}"/>
              </a:ext>
            </a:extLst>
          </p:cNvPr>
          <p:cNvCxnSpPr/>
          <p:nvPr/>
        </p:nvCxnSpPr>
        <p:spPr>
          <a:xfrm>
            <a:off x="515937" y="6295887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>
            <a:extLst>
              <a:ext uri="{FF2B5EF4-FFF2-40B4-BE49-F238E27FC236}">
                <a16:creationId xmlns:a16="http://schemas.microsoft.com/office/drawing/2014/main" id="{B6339FEF-2BAC-1DB5-E7C5-5998E434EA9C}"/>
              </a:ext>
            </a:extLst>
          </p:cNvPr>
          <p:cNvSpPr txBox="1"/>
          <p:nvPr/>
        </p:nvSpPr>
        <p:spPr>
          <a:xfrm>
            <a:off x="433498" y="6310353"/>
            <a:ext cx="3578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채팅프로그램 만들기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CD163110-8415-24AF-BF06-8F9D42133849}"/>
              </a:ext>
            </a:extLst>
          </p:cNvPr>
          <p:cNvSpPr txBox="1"/>
          <p:nvPr/>
        </p:nvSpPr>
        <p:spPr>
          <a:xfrm>
            <a:off x="11386186" y="6318048"/>
            <a:ext cx="3723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03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F79109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</p:txBody>
      </p:sp>
      <p:cxnSp>
        <p:nvCxnSpPr>
          <p:cNvPr id="29" name="직선 연결선 4">
            <a:extLst>
              <a:ext uri="{FF2B5EF4-FFF2-40B4-BE49-F238E27FC236}">
                <a16:creationId xmlns:a16="http://schemas.microsoft.com/office/drawing/2014/main" id="{216B1477-77B3-B139-2F13-1F3CCD0CFBBF}"/>
              </a:ext>
            </a:extLst>
          </p:cNvPr>
          <p:cNvCxnSpPr/>
          <p:nvPr/>
        </p:nvCxnSpPr>
        <p:spPr>
          <a:xfrm>
            <a:off x="433498" y="1102845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5">
            <a:extLst>
              <a:ext uri="{FF2B5EF4-FFF2-40B4-BE49-F238E27FC236}">
                <a16:creationId xmlns:a16="http://schemas.microsoft.com/office/drawing/2014/main" id="{13537D38-DDDF-AC3A-A124-FED59C2C24B5}"/>
              </a:ext>
            </a:extLst>
          </p:cNvPr>
          <p:cNvSpPr txBox="1"/>
          <p:nvPr/>
        </p:nvSpPr>
        <p:spPr>
          <a:xfrm>
            <a:off x="327171" y="518069"/>
            <a:ext cx="3557072" cy="57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>
                <a:ln w="9525">
                  <a:solidFill>
                    <a:prstClr val="black"/>
                  </a:solidFill>
                </a:ln>
                <a:solidFill>
                  <a:srgbClr val="E9713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나눔스퀘어 Bold"/>
                <a:ea typeface="나눔스퀘어 Bold"/>
                <a:cs typeface="+mn-cs"/>
              </a:rPr>
              <a:t>채팅하기</a:t>
            </a:r>
            <a:endParaRPr kumimoji="0" lang="en-US" altLang="ko-KR" sz="3200" b="1" i="0" u="none" strike="noStrike" kern="1200" cap="none" spc="0" normalizeH="0" baseline="0" noProof="0">
              <a:ln>
                <a:noFill/>
              </a:ln>
              <a:solidFill>
                <a:srgbClr val="F79109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36" name="화살표: 오른쪽 14">
            <a:extLst>
              <a:ext uri="{FF2B5EF4-FFF2-40B4-BE49-F238E27FC236}">
                <a16:creationId xmlns:a16="http://schemas.microsoft.com/office/drawing/2014/main" id="{47212841-BC66-EF2D-8E06-E2AD43BBE88E}"/>
              </a:ext>
            </a:extLst>
          </p:cNvPr>
          <p:cNvSpPr/>
          <p:nvPr/>
        </p:nvSpPr>
        <p:spPr>
          <a:xfrm>
            <a:off x="5029355" y="3163928"/>
            <a:ext cx="572154" cy="3913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109"/>
          </a:solidFill>
          <a:ln>
            <a:solidFill>
              <a:schemeClr val="dk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 w="952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6A682-1CED-79A8-620C-F1BDF17B2E01}"/>
              </a:ext>
            </a:extLst>
          </p:cNvPr>
          <p:cNvSpPr txBox="1"/>
          <p:nvPr/>
        </p:nvSpPr>
        <p:spPr>
          <a:xfrm>
            <a:off x="1432699" y="3090807"/>
            <a:ext cx="1179073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서버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79109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6B7E0-E075-1061-C2CA-73044BA248B8}"/>
              </a:ext>
            </a:extLst>
          </p:cNvPr>
          <p:cNvSpPr txBox="1"/>
          <p:nvPr/>
        </p:nvSpPr>
        <p:spPr>
          <a:xfrm>
            <a:off x="3714646" y="3090806"/>
            <a:ext cx="1008412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DB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79109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13C464-189D-A062-D253-B97667792E17}"/>
              </a:ext>
            </a:extLst>
          </p:cNvPr>
          <p:cNvSpPr txBox="1"/>
          <p:nvPr/>
        </p:nvSpPr>
        <p:spPr>
          <a:xfrm>
            <a:off x="6059892" y="3090805"/>
            <a:ext cx="1025892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서버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79109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321FF0-A586-0C67-349D-B64C4A0ACD63}"/>
              </a:ext>
            </a:extLst>
          </p:cNvPr>
          <p:cNvSpPr txBox="1"/>
          <p:nvPr/>
        </p:nvSpPr>
        <p:spPr>
          <a:xfrm>
            <a:off x="8581391" y="3090804"/>
            <a:ext cx="2069959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클라이언트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79109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79109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화살표: 오른쪽 14">
            <a:extLst>
              <a:ext uri="{FF2B5EF4-FFF2-40B4-BE49-F238E27FC236}">
                <a16:creationId xmlns:a16="http://schemas.microsoft.com/office/drawing/2014/main" id="{A00946DA-B785-721F-4A6F-57975635E6DA}"/>
              </a:ext>
            </a:extLst>
          </p:cNvPr>
          <p:cNvSpPr/>
          <p:nvPr/>
        </p:nvSpPr>
        <p:spPr>
          <a:xfrm>
            <a:off x="2746063" y="3163928"/>
            <a:ext cx="572154" cy="3913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109"/>
          </a:solidFill>
          <a:ln>
            <a:solidFill>
              <a:schemeClr val="dk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 w="952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화살표: 오른쪽 14">
            <a:extLst>
              <a:ext uri="{FF2B5EF4-FFF2-40B4-BE49-F238E27FC236}">
                <a16:creationId xmlns:a16="http://schemas.microsoft.com/office/drawing/2014/main" id="{9384D909-1668-DE07-9F3E-2B293C42CD9A}"/>
              </a:ext>
            </a:extLst>
          </p:cNvPr>
          <p:cNvSpPr/>
          <p:nvPr/>
        </p:nvSpPr>
        <p:spPr>
          <a:xfrm>
            <a:off x="7559508" y="3163928"/>
            <a:ext cx="572154" cy="3913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109"/>
          </a:solidFill>
          <a:ln>
            <a:solidFill>
              <a:schemeClr val="dk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 w="9525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9A4C34BD-7D90-AF9E-E1BF-65240117E416}"/>
              </a:ext>
            </a:extLst>
          </p:cNvPr>
          <p:cNvSpPr txBox="1"/>
          <p:nvPr/>
        </p:nvSpPr>
        <p:spPr>
          <a:xfrm>
            <a:off x="1967243" y="3827079"/>
            <a:ext cx="206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rgbClr val="FFAB2F"/>
                </a:solidFill>
                <a:latin typeface="나눔스퀘어 Bold"/>
                <a:ea typeface="나눔스퀘어 Bold"/>
              </a:rPr>
              <a:t>이전 내용 채팅 조회</a:t>
            </a:r>
            <a:endParaRPr lang="en-US" altLang="ko-KR" sz="1600" b="1" dirty="0">
              <a:solidFill>
                <a:srgbClr val="FFAB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C6B4C7ED-0D1E-4F86-641E-BEA7849BEC79}"/>
              </a:ext>
            </a:extLst>
          </p:cNvPr>
          <p:cNvSpPr txBox="1"/>
          <p:nvPr/>
        </p:nvSpPr>
        <p:spPr>
          <a:xfrm>
            <a:off x="4218852" y="3827079"/>
            <a:ext cx="206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>
                <a:solidFill>
                  <a:srgbClr val="FFAB2F"/>
                </a:solidFill>
                <a:latin typeface="나눔스퀘어 Bold"/>
                <a:ea typeface="나눔스퀘어 Bold"/>
              </a:rPr>
              <a:t>이전 내용 채팅 전달</a:t>
            </a:r>
            <a:endParaRPr lang="en-US" altLang="ko-KR" sz="1600" b="1" dirty="0">
              <a:solidFill>
                <a:srgbClr val="FFAB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63F75D67-1B00-ECAF-8B7E-4D7FDB2DF9AB}"/>
              </a:ext>
            </a:extLst>
          </p:cNvPr>
          <p:cNvSpPr txBox="1"/>
          <p:nvPr/>
        </p:nvSpPr>
        <p:spPr>
          <a:xfrm>
            <a:off x="6798608" y="3827079"/>
            <a:ext cx="206995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rgbClr val="FFAB2F"/>
                </a:solidFill>
                <a:latin typeface="나눔스퀘어 Bold"/>
                <a:ea typeface="나눔스퀘어 Bold"/>
              </a:rPr>
              <a:t>새로 들어온 </a:t>
            </a:r>
            <a:endParaRPr lang="en-US" altLang="ko-KR" sz="1600" b="1" dirty="0">
              <a:solidFill>
                <a:srgbClr val="FFAB2F"/>
              </a:solidFill>
              <a:latin typeface="나눔스퀘어 Bold"/>
              <a:ea typeface="나눔스퀘어 Bold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rgbClr val="FFAB2F"/>
                </a:solidFill>
                <a:latin typeface="나눔스퀘어 Bold"/>
                <a:ea typeface="나눔스퀘어 Bold"/>
              </a:rPr>
              <a:t>클라이언트에게</a:t>
            </a:r>
            <a:endParaRPr lang="en-US" altLang="ko-KR" sz="1600" b="1" dirty="0">
              <a:solidFill>
                <a:srgbClr val="FFAB2F"/>
              </a:solidFill>
              <a:latin typeface="나눔스퀘어 Bold"/>
              <a:ea typeface="나눔스퀘어 Bold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rgbClr val="FFAB2F"/>
                </a:solidFill>
                <a:latin typeface="나눔스퀘어 Bold"/>
                <a:ea typeface="나눔스퀘어 Bold"/>
              </a:rPr>
              <a:t>이전 내용 채팅 전달</a:t>
            </a:r>
            <a:endParaRPr lang="en-US" altLang="ko-KR" sz="1600" b="1" dirty="0">
              <a:solidFill>
                <a:srgbClr val="FFAB2F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0" name="그래픽 39" descr="서버 단색으로 채워진">
            <a:extLst>
              <a:ext uri="{FF2B5EF4-FFF2-40B4-BE49-F238E27FC236}">
                <a16:creationId xmlns:a16="http://schemas.microsoft.com/office/drawing/2014/main" id="{869F9855-F606-5D71-BAF5-4B859BA4A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8755" y="2148860"/>
            <a:ext cx="914400" cy="914400"/>
          </a:xfrm>
          <a:prstGeom prst="rect">
            <a:avLst/>
          </a:prstGeom>
        </p:spPr>
      </p:pic>
      <p:pic>
        <p:nvPicPr>
          <p:cNvPr id="42" name="그래픽 41" descr="데이터베이스 윤곽선">
            <a:extLst>
              <a:ext uri="{FF2B5EF4-FFF2-40B4-BE49-F238E27FC236}">
                <a16:creationId xmlns:a16="http://schemas.microsoft.com/office/drawing/2014/main" id="{225EC6CC-E15A-89E4-8923-08F1BA3A2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6276" y="2070987"/>
            <a:ext cx="914400" cy="914400"/>
          </a:xfrm>
          <a:prstGeom prst="rect">
            <a:avLst/>
          </a:prstGeom>
        </p:spPr>
      </p:pic>
      <p:pic>
        <p:nvPicPr>
          <p:cNvPr id="44" name="그래픽 43" descr="사용자 단색으로 채워진">
            <a:extLst>
              <a:ext uri="{FF2B5EF4-FFF2-40B4-BE49-F238E27FC236}">
                <a16:creationId xmlns:a16="http://schemas.microsoft.com/office/drawing/2014/main" id="{7ACDA576-8636-CDA4-A3E4-3CC596021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1059" y="2200179"/>
            <a:ext cx="914400" cy="914400"/>
          </a:xfrm>
          <a:prstGeom prst="rect">
            <a:avLst/>
          </a:prstGeom>
        </p:spPr>
      </p:pic>
      <p:pic>
        <p:nvPicPr>
          <p:cNvPr id="63" name="그래픽 62" descr="서버 단색으로 채워진">
            <a:extLst>
              <a:ext uri="{FF2B5EF4-FFF2-40B4-BE49-F238E27FC236}">
                <a16:creationId xmlns:a16="http://schemas.microsoft.com/office/drawing/2014/main" id="{12BE08D8-44CA-3B88-6A54-1F13B51B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5233" y="21488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89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1418" y="1719496"/>
            <a:ext cx="3819389" cy="317968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26" name="직선 연결선 1"/>
          <p:cNvCxnSpPr/>
          <p:nvPr/>
        </p:nvCxnSpPr>
        <p:spPr>
          <a:xfrm>
            <a:off x="515937" y="6216735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/>
          <p:cNvSpPr txBox="1"/>
          <p:nvPr/>
        </p:nvSpPr>
        <p:spPr>
          <a:xfrm>
            <a:off x="433498" y="6231201"/>
            <a:ext cx="3578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386186" y="6238896"/>
            <a:ext cx="3723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03</a:t>
            </a:r>
            <a:endParaRPr lang="ko-KR" altLang="en-US" sz="1000" b="1">
              <a:solidFill>
                <a:srgbClr val="F79109"/>
              </a:solidFill>
              <a:latin typeface="나눔스퀘어"/>
              <a:ea typeface="나눔스퀘어"/>
            </a:endParaRPr>
          </a:p>
        </p:txBody>
      </p:sp>
      <p:cxnSp>
        <p:nvCxnSpPr>
          <p:cNvPr id="29" name="직선 연결선 4"/>
          <p:cNvCxnSpPr/>
          <p:nvPr/>
        </p:nvCxnSpPr>
        <p:spPr>
          <a:xfrm>
            <a:off x="433498" y="1023693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5"/>
          <p:cNvSpPr txBox="1"/>
          <p:nvPr/>
        </p:nvSpPr>
        <p:spPr>
          <a:xfrm>
            <a:off x="327170" y="438918"/>
            <a:ext cx="5768829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회원정보 수정</a:t>
            </a: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(PW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변경</a:t>
            </a: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)</a:t>
            </a:r>
            <a:r>
              <a:rPr lang="en-US" altLang="ko-KR" sz="3200" b="1">
                <a:solidFill>
                  <a:srgbClr val="F79109"/>
                </a:solidFill>
                <a:latin typeface="나눔스퀘어 Bold"/>
                <a:ea typeface="나눔스퀘어 Bold"/>
              </a:rPr>
              <a:t> 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1270081" y="1364628"/>
            <a:ext cx="4191152" cy="636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로그인 후 화면에서 회원정보 변경 선택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2" name="TextBox 16"/>
          <p:cNvSpPr txBox="1"/>
          <p:nvPr/>
        </p:nvSpPr>
        <p:spPr>
          <a:xfrm>
            <a:off x="6882945" y="1368117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2. PW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변경 선택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02590" y="3671692"/>
            <a:ext cx="1233181" cy="286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1196" y="1719496"/>
            <a:ext cx="3839111" cy="321989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5" name="직사각형 34"/>
          <p:cNvSpPr/>
          <p:nvPr/>
        </p:nvSpPr>
        <p:spPr>
          <a:xfrm>
            <a:off x="8301906" y="3429000"/>
            <a:ext cx="903056" cy="286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15938" y="6306141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33499" y="6320607"/>
            <a:ext cx="3578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386186" y="6328302"/>
            <a:ext cx="3723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03</a:t>
            </a:r>
            <a:endParaRPr lang="ko-KR" altLang="en-US" sz="1000" b="1">
              <a:solidFill>
                <a:srgbClr val="F79109"/>
              </a:solidFill>
              <a:latin typeface="나눔스퀘어"/>
              <a:ea typeface="나눔스퀘어"/>
            </a:endParaRPr>
          </a:p>
        </p:txBody>
      </p:sp>
      <p:cxnSp>
        <p:nvCxnSpPr>
          <p:cNvPr id="28" name="직선 연결선 4"/>
          <p:cNvCxnSpPr/>
          <p:nvPr/>
        </p:nvCxnSpPr>
        <p:spPr>
          <a:xfrm>
            <a:off x="433499" y="1113098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27171" y="528323"/>
            <a:ext cx="5768829" cy="574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회원정보 수정</a:t>
            </a: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(PW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변경</a:t>
            </a: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)</a:t>
            </a:r>
            <a:r>
              <a:rPr lang="en-US" altLang="ko-KR" sz="3200" b="1">
                <a:solidFill>
                  <a:srgbClr val="F79109"/>
                </a:solidFill>
                <a:latin typeface="나눔스퀘어 Bold"/>
                <a:ea typeface="나눔스퀘어 Bold"/>
              </a:rPr>
              <a:t>  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1270082" y="1454033"/>
            <a:ext cx="419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3.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비밀번호 변경 페이지로 이동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r="35560" b="17150"/>
          <a:stretch>
            <a:fillRect/>
          </a:stretch>
        </p:blipFill>
        <p:spPr>
          <a:xfrm>
            <a:off x="1471419" y="2244327"/>
            <a:ext cx="3819389" cy="1730626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2" name="TextBox 24"/>
          <p:cNvSpPr txBox="1"/>
          <p:nvPr/>
        </p:nvSpPr>
        <p:spPr>
          <a:xfrm>
            <a:off x="6764034" y="2149368"/>
            <a:ext cx="79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서버측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3" name="TextBox 27"/>
          <p:cNvSpPr txBox="1"/>
          <p:nvPr/>
        </p:nvSpPr>
        <p:spPr>
          <a:xfrm>
            <a:off x="6814110" y="3184252"/>
            <a:ext cx="4106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서버측 비밀번호 </a:t>
            </a:r>
            <a:r>
              <a:rPr lang="ko-KR" altLang="en-US" sz="1600" b="1" dirty="0" err="1">
                <a:solidFill>
                  <a:srgbClr val="F79109"/>
                </a:solidFill>
                <a:latin typeface="나눔스퀘어 Bold"/>
                <a:ea typeface="나눔스퀘어 Bold"/>
              </a:rPr>
              <a:t>변경알림</a:t>
            </a:r>
            <a:endParaRPr lang="en-US" altLang="ko-KR" sz="1600" b="1" dirty="0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1440087" y="1889842"/>
            <a:ext cx="3724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현재 비밀번호 입력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b="19120"/>
          <a:stretch>
            <a:fillRect/>
          </a:stretch>
        </p:blipFill>
        <p:spPr>
          <a:xfrm>
            <a:off x="1455963" y="4480438"/>
            <a:ext cx="3819389" cy="142110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6" name="TextBox 10"/>
          <p:cNvSpPr txBox="1"/>
          <p:nvPr/>
        </p:nvSpPr>
        <p:spPr>
          <a:xfrm>
            <a:off x="1440087" y="4154552"/>
            <a:ext cx="3724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변경할 비밀번호 입력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rcRect r="17920"/>
          <a:stretch>
            <a:fillRect/>
          </a:stretch>
        </p:blipFill>
        <p:spPr>
          <a:xfrm>
            <a:off x="6764034" y="2514891"/>
            <a:ext cx="4939078" cy="64720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737EEA-5CA8-1CC1-D5E6-18A6519C23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581" r="8450" b="26074"/>
          <a:stretch/>
        </p:blipFill>
        <p:spPr>
          <a:xfrm>
            <a:off x="6671067" y="3994512"/>
            <a:ext cx="4581131" cy="81237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C827D9-C5B0-4F5E-8A64-FC850C4E84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511"/>
          <a:stretch/>
        </p:blipFill>
        <p:spPr>
          <a:xfrm>
            <a:off x="6671067" y="5118941"/>
            <a:ext cx="4581131" cy="77481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F6166-1383-D7C7-9900-4AB5E21B82F2}"/>
              </a:ext>
            </a:extLst>
          </p:cNvPr>
          <p:cNvSpPr/>
          <p:nvPr/>
        </p:nvSpPr>
        <p:spPr>
          <a:xfrm>
            <a:off x="7801761" y="4303437"/>
            <a:ext cx="503340" cy="25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146BC7-D5DE-9FE3-C40F-DA0373B7574F}"/>
              </a:ext>
            </a:extLst>
          </p:cNvPr>
          <p:cNvSpPr/>
          <p:nvPr/>
        </p:nvSpPr>
        <p:spPr>
          <a:xfrm>
            <a:off x="7801761" y="5415013"/>
            <a:ext cx="503340" cy="25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27">
            <a:extLst>
              <a:ext uri="{FF2B5EF4-FFF2-40B4-BE49-F238E27FC236}">
                <a16:creationId xmlns:a16="http://schemas.microsoft.com/office/drawing/2014/main" id="{58E4C9C4-2974-49CD-8799-AA5BC9413E91}"/>
              </a:ext>
            </a:extLst>
          </p:cNvPr>
          <p:cNvSpPr txBox="1"/>
          <p:nvPr/>
        </p:nvSpPr>
        <p:spPr>
          <a:xfrm>
            <a:off x="8498547" y="3695909"/>
            <a:ext cx="1115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PW</a:t>
            </a:r>
            <a:r>
              <a:rPr lang="ko-KR" altLang="en-US" sz="1600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600" b="1" dirty="0" err="1">
                <a:solidFill>
                  <a:srgbClr val="F79109"/>
                </a:solidFill>
                <a:latin typeface="나눔스퀘어 Bold"/>
                <a:ea typeface="나눔스퀘어 Bold"/>
              </a:rPr>
              <a:t>변경전</a:t>
            </a:r>
            <a:endParaRPr lang="en-US" altLang="ko-KR" sz="1600" b="1" dirty="0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41" name="TextBox 27">
            <a:extLst>
              <a:ext uri="{FF2B5EF4-FFF2-40B4-BE49-F238E27FC236}">
                <a16:creationId xmlns:a16="http://schemas.microsoft.com/office/drawing/2014/main" id="{A5D1C04C-AE2E-036B-C28D-B193132B0F39}"/>
              </a:ext>
            </a:extLst>
          </p:cNvPr>
          <p:cNvSpPr txBox="1"/>
          <p:nvPr/>
        </p:nvSpPr>
        <p:spPr>
          <a:xfrm>
            <a:off x="8498547" y="4826298"/>
            <a:ext cx="1115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PW</a:t>
            </a:r>
            <a:r>
              <a:rPr lang="ko-KR" altLang="en-US" sz="1600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600" b="1" dirty="0" err="1">
                <a:solidFill>
                  <a:srgbClr val="F79109"/>
                </a:solidFill>
                <a:latin typeface="나눔스퀘어 Bold"/>
                <a:ea typeface="나눔스퀘어 Bold"/>
              </a:rPr>
              <a:t>변경후</a:t>
            </a:r>
            <a:endParaRPr lang="en-US" altLang="ko-KR" sz="1600" b="1" dirty="0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69BF507E-79C9-BDFF-CDEC-31475B533492}"/>
              </a:ext>
            </a:extLst>
          </p:cNvPr>
          <p:cNvSpPr txBox="1"/>
          <p:nvPr/>
        </p:nvSpPr>
        <p:spPr>
          <a:xfrm>
            <a:off x="6686522" y="3695909"/>
            <a:ext cx="14591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F79109"/>
                </a:solidFill>
                <a:latin typeface="나눔스퀘어 Bold"/>
                <a:ea typeface="나눔스퀘어 Bold"/>
              </a:rPr>
              <a:t>데이터베이스</a:t>
            </a:r>
            <a:endParaRPr lang="en-US" altLang="ko-KR" sz="1600" b="1" dirty="0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649225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16"/>
          <p:cNvSpPr txBox="1"/>
          <p:nvPr/>
        </p:nvSpPr>
        <p:spPr>
          <a:xfrm>
            <a:off x="1270081" y="1456651"/>
            <a:ext cx="4655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현재 비밀번호에 잘못 입력했다면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26" name="직선 연결선 1"/>
          <p:cNvCxnSpPr/>
          <p:nvPr/>
        </p:nvCxnSpPr>
        <p:spPr>
          <a:xfrm>
            <a:off x="515937" y="6305269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/>
          <p:cNvSpPr txBox="1"/>
          <p:nvPr/>
        </p:nvSpPr>
        <p:spPr>
          <a:xfrm>
            <a:off x="433498" y="6319735"/>
            <a:ext cx="3578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386186" y="6327430"/>
            <a:ext cx="3723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03</a:t>
            </a:r>
            <a:endParaRPr lang="ko-KR" altLang="en-US" sz="1000" b="1">
              <a:solidFill>
                <a:srgbClr val="F79109"/>
              </a:solidFill>
              <a:latin typeface="나눔스퀘어"/>
              <a:ea typeface="나눔스퀘어"/>
            </a:endParaRPr>
          </a:p>
        </p:txBody>
      </p:sp>
      <p:cxnSp>
        <p:nvCxnSpPr>
          <p:cNvPr id="29" name="직선 연결선 4"/>
          <p:cNvCxnSpPr/>
          <p:nvPr/>
        </p:nvCxnSpPr>
        <p:spPr>
          <a:xfrm>
            <a:off x="433498" y="1112227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5"/>
          <p:cNvSpPr txBox="1"/>
          <p:nvPr/>
        </p:nvSpPr>
        <p:spPr>
          <a:xfrm>
            <a:off x="327170" y="527452"/>
            <a:ext cx="5768829" cy="575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회원정보 수정</a:t>
            </a: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(PW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변경</a:t>
            </a: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)</a:t>
            </a:r>
            <a:r>
              <a:rPr lang="en-US" altLang="ko-KR" sz="3200" b="1">
                <a:solidFill>
                  <a:srgbClr val="F79109"/>
                </a:solidFill>
                <a:latin typeface="나눔스퀘어 Bold"/>
                <a:ea typeface="나눔스퀘어 Bold"/>
              </a:rPr>
              <a:t> 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r="22360" b="-15670"/>
          <a:stretch>
            <a:fillRect/>
          </a:stretch>
        </p:blipFill>
        <p:spPr>
          <a:xfrm>
            <a:off x="6814109" y="2401163"/>
            <a:ext cx="4191153" cy="64720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2" name="TextBox 24"/>
          <p:cNvSpPr txBox="1"/>
          <p:nvPr/>
        </p:nvSpPr>
        <p:spPr>
          <a:xfrm>
            <a:off x="6764033" y="2052697"/>
            <a:ext cx="795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F79109"/>
                </a:solidFill>
                <a:latin typeface="나눔스퀘어 Bold"/>
                <a:ea typeface="나눔스퀘어 Bold"/>
              </a:rPr>
              <a:t>서버측</a:t>
            </a:r>
            <a:endParaRPr lang="en-US" altLang="ko-KR" sz="16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8145" y="2264495"/>
            <a:ext cx="4467849" cy="184810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4" name="TextBox 27"/>
          <p:cNvSpPr txBox="1"/>
          <p:nvPr/>
        </p:nvSpPr>
        <p:spPr>
          <a:xfrm>
            <a:off x="1441061" y="1895163"/>
            <a:ext cx="156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클라이언트측</a:t>
            </a:r>
            <a:endParaRPr lang="en-US" altLang="ko-KR" sz="16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235333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01196" y="1839156"/>
            <a:ext cx="3819387" cy="3365230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1419" y="1839156"/>
            <a:ext cx="3819389" cy="317968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27" name="직선 연결선 1"/>
          <p:cNvCxnSpPr/>
          <p:nvPr/>
        </p:nvCxnSpPr>
        <p:spPr>
          <a:xfrm>
            <a:off x="515937" y="6336395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/>
          <p:cNvSpPr txBox="1"/>
          <p:nvPr/>
        </p:nvSpPr>
        <p:spPr>
          <a:xfrm>
            <a:off x="433498" y="6350861"/>
            <a:ext cx="3578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11386186" y="6358556"/>
            <a:ext cx="3723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03</a:t>
            </a:r>
            <a:endParaRPr lang="ko-KR" altLang="en-US" sz="1000" b="1">
              <a:solidFill>
                <a:srgbClr val="F79109"/>
              </a:solidFill>
              <a:latin typeface="나눔스퀘어"/>
              <a:ea typeface="나눔스퀘어"/>
            </a:endParaRPr>
          </a:p>
        </p:txBody>
      </p:sp>
      <p:cxnSp>
        <p:nvCxnSpPr>
          <p:cNvPr id="30" name="직선 연결선 4"/>
          <p:cNvCxnSpPr/>
          <p:nvPr/>
        </p:nvCxnSpPr>
        <p:spPr>
          <a:xfrm>
            <a:off x="433498" y="1143353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5"/>
          <p:cNvSpPr txBox="1"/>
          <p:nvPr/>
        </p:nvSpPr>
        <p:spPr>
          <a:xfrm>
            <a:off x="327170" y="558578"/>
            <a:ext cx="5768829" cy="57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로그아웃</a:t>
            </a:r>
            <a:r>
              <a:rPr lang="en-US" altLang="ko-KR" sz="3200" b="1">
                <a:solidFill>
                  <a:srgbClr val="F79109"/>
                </a:solidFill>
                <a:latin typeface="나눔스퀘어 Bold"/>
                <a:ea typeface="나눔스퀘어 Bold"/>
              </a:rPr>
              <a:t>  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1270082" y="1484288"/>
            <a:ext cx="4825918" cy="36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로그인 후 화면에서 로그아웃을 선택하면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3" name="TextBox 16"/>
          <p:cNvSpPr txBox="1"/>
          <p:nvPr/>
        </p:nvSpPr>
        <p:spPr>
          <a:xfrm>
            <a:off x="6882945" y="1487777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시작 화면으로 이동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02592" y="4043901"/>
            <a:ext cx="911764" cy="286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24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제목 1"/>
          <p:cNvSpPr>
            <a:spLocks noGrp="1"/>
          </p:cNvSpPr>
          <p:nvPr/>
        </p:nvSpPr>
        <p:spPr>
          <a:xfrm>
            <a:off x="528662" y="1230251"/>
            <a:ext cx="6387792" cy="81391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vert="horz" lIns="91440" tIns="45720" rIns="91440" bIns="45720" anchor="ctr">
            <a:normAutofit fontScale="97500" lnSpcReduction="10000"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       </a:t>
            </a:r>
            <a:r>
              <a:rPr kumimoji="0" lang="en-US" altLang="ko-KR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4.</a:t>
            </a:r>
            <a:r>
              <a:rPr kumimoji="0" lang="ko-KR" altLang="en-US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프로그램 시연</a:t>
            </a:r>
            <a:endParaRPr kumimoji="0" lang="ko-KR" altLang="en-US" sz="5500" b="1" i="0" u="none" strike="noStrike" kern="1200" cap="none" spc="0" normalizeH="0" baseline="0">
              <a:solidFill>
                <a:schemeClr val="accent2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299484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15937" y="6280782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33498" y="6295248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386186" y="6302943"/>
            <a:ext cx="372314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01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33498" y="1087740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27171" y="502965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1.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프로젝트 소개</a:t>
            </a:r>
            <a:endParaRPr lang="ko-KR" altLang="en-US" sz="3200" b="1">
              <a:solidFill>
                <a:schemeClr val="accent2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310723" y="2529000"/>
            <a:ext cx="1800000" cy="1800000"/>
          </a:xfrm>
          <a:prstGeom prst="ellipse">
            <a:avLst/>
          </a:prstGeom>
          <a:solidFill>
            <a:schemeClr val="accent2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653425" y="2529000"/>
            <a:ext cx="1800000" cy="1800000"/>
          </a:xfrm>
          <a:prstGeom prst="ellipse">
            <a:avLst/>
          </a:prstGeom>
          <a:solidFill>
            <a:schemeClr val="accent2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89919" y="1762124"/>
            <a:ext cx="4914035" cy="63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n w="9525">
                  <a:solidFill>
                    <a:schemeClr val="dk1"/>
                  </a:solidFill>
                </a:ln>
                <a:solidFill>
                  <a:srgbClr val="F79109"/>
                </a:solidFill>
                <a:latin typeface="나눔스퀘어 Bold"/>
                <a:ea typeface="나눔스퀘어 Bold"/>
              </a:rPr>
              <a:t>☞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개발 배경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 엔지니어에게 중요한 협업 능력을 키우고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  소켓 통신 개발 능력 향상</a:t>
            </a:r>
            <a:endParaRPr lang="ko-KR" altLang="en-US" b="1">
              <a:ln w="9525">
                <a:solidFill>
                  <a:schemeClr val="dk1"/>
                </a:solidFill>
              </a:ln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948513" y="3776229"/>
            <a:ext cx="4928466" cy="90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n w="9525">
                  <a:solidFill>
                    <a:schemeClr val="dk1"/>
                  </a:solidFill>
                </a:ln>
                <a:solidFill>
                  <a:srgbClr val="F79109"/>
                </a:solidFill>
                <a:latin typeface="나눔스퀘어 Bold"/>
                <a:ea typeface="나눔스퀘어 Bold"/>
              </a:rPr>
              <a:t>☞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개발 목적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C++ , MYSQL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을 활용하여 데이터를 저장하고 불러오는 채팅 프로그램을 개발하고 소켓 통신에 대한 이해도 향상을 위함</a:t>
            </a:r>
            <a:endParaRPr lang="en-US" altLang="ko-KR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10111850" y="3061739"/>
            <a:ext cx="1161761" cy="36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MySQL</a:t>
            </a:r>
          </a:p>
        </p:txBody>
      </p:sp>
      <p:sp>
        <p:nvSpPr>
          <p:cNvPr id="38" name="가로 글상자 37"/>
          <p:cNvSpPr txBox="1"/>
          <p:nvPr/>
        </p:nvSpPr>
        <p:spPr>
          <a:xfrm>
            <a:off x="6908854" y="3061739"/>
            <a:ext cx="930852" cy="36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C++</a:t>
            </a:r>
          </a:p>
        </p:txBody>
      </p:sp>
      <p:sp>
        <p:nvSpPr>
          <p:cNvPr id="40" name="왼쪽/오른쪽 화살표 39"/>
          <p:cNvSpPr/>
          <p:nvPr/>
        </p:nvSpPr>
        <p:spPr>
          <a:xfrm>
            <a:off x="8416113" y="3216130"/>
            <a:ext cx="952500" cy="42573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9981964" y="3609398"/>
            <a:ext cx="1262784" cy="36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02962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639998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15937" y="6290837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33498" y="6305303"/>
            <a:ext cx="3578665" cy="236467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386185" y="6312998"/>
            <a:ext cx="372316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05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33498" y="1097795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27171" y="513020"/>
            <a:ext cx="5768829" cy="570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5.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아쉬운 점 </a:t>
            </a: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/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미구현</a:t>
            </a:r>
            <a:endParaRPr lang="ko-KR" altLang="en-US" sz="3200" b="1">
              <a:solidFill>
                <a:schemeClr val="accent2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352797" y="1705992"/>
            <a:ext cx="3240879" cy="359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친구 추가 기능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5183617" y="1725095"/>
            <a:ext cx="4963725" cy="35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친구와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 대화  </a:t>
            </a:r>
          </a:p>
        </p:txBody>
      </p:sp>
      <p:sp>
        <p:nvSpPr>
          <p:cNvPr id="32" name="화살표: 오른쪽 14"/>
          <p:cNvSpPr/>
          <p:nvPr/>
        </p:nvSpPr>
        <p:spPr>
          <a:xfrm>
            <a:off x="3853066" y="1678725"/>
            <a:ext cx="572154" cy="3913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109"/>
          </a:solidFill>
          <a:ln>
            <a:solidFill>
              <a:schemeClr val="dk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 w="9525">
                <a:solidFill>
                  <a:schemeClr val="dk1"/>
                </a:solidFill>
              </a:ln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1364663" y="2756240"/>
            <a:ext cx="9791269" cy="36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로그인 중복 허용</a:t>
            </a:r>
          </a:p>
        </p:txBody>
      </p:sp>
      <p:sp>
        <p:nvSpPr>
          <p:cNvPr id="34" name="TextBox 6"/>
          <p:cNvSpPr txBox="1"/>
          <p:nvPr/>
        </p:nvSpPr>
        <p:spPr>
          <a:xfrm>
            <a:off x="1380278" y="3864888"/>
            <a:ext cx="4942888" cy="363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3.</a:t>
            </a:r>
            <a:r>
              <a:rPr lang="ko-KR" altLang="en-US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 장문 채팅 시 채팅 내용이 </a:t>
            </a:r>
            <a:r>
              <a:rPr lang="ko-KR" altLang="en-US" b="1" dirty="0" err="1">
                <a:solidFill>
                  <a:srgbClr val="F79109"/>
                </a:solidFill>
                <a:latin typeface="나눔스퀘어 Bold"/>
                <a:ea typeface="나눔스퀘어 Bold"/>
              </a:rPr>
              <a:t>짤리는</a:t>
            </a:r>
            <a:r>
              <a:rPr lang="ko-KR" altLang="en-US" b="1" dirty="0">
                <a:solidFill>
                  <a:srgbClr val="F79109"/>
                </a:solidFill>
                <a:latin typeface="나눔스퀘어 Bold"/>
                <a:ea typeface="나눔스퀘어 Bold"/>
              </a:rPr>
              <a:t> 현상</a:t>
            </a:r>
          </a:p>
        </p:txBody>
      </p:sp>
    </p:spTree>
    <p:extLst>
      <p:ext uri="{BB962C8B-B14F-4D97-AF65-F5344CB8AC3E}">
        <p14:creationId xmlns:p14="http://schemas.microsoft.com/office/powerpoint/2010/main" val="1740594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29028" y="0"/>
            <a:ext cx="12252960" cy="3922776"/>
            <a:chOff x="-29028" y="0"/>
            <a:chExt cx="12252960" cy="3922776"/>
          </a:xfrm>
        </p:grpSpPr>
        <p:sp>
          <p:nvSpPr>
            <p:cNvPr id="5" name="직사각형 5"/>
            <p:cNvSpPr/>
            <p:nvPr/>
          </p:nvSpPr>
          <p:spPr>
            <a:xfrm>
              <a:off x="0" y="0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6"/>
            <p:cNvSpPr/>
            <p:nvPr/>
          </p:nvSpPr>
          <p:spPr>
            <a:xfrm>
              <a:off x="0" y="237777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7"/>
            <p:cNvSpPr/>
            <p:nvPr/>
          </p:nvSpPr>
          <p:spPr>
            <a:xfrm>
              <a:off x="0" y="475555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8"/>
            <p:cNvSpPr/>
            <p:nvPr/>
          </p:nvSpPr>
          <p:spPr>
            <a:xfrm>
              <a:off x="0" y="713332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9"/>
            <p:cNvSpPr/>
            <p:nvPr/>
          </p:nvSpPr>
          <p:spPr>
            <a:xfrm>
              <a:off x="0" y="951109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10"/>
            <p:cNvSpPr/>
            <p:nvPr/>
          </p:nvSpPr>
          <p:spPr>
            <a:xfrm>
              <a:off x="0" y="1188887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1"/>
            <p:cNvSpPr/>
            <p:nvPr/>
          </p:nvSpPr>
          <p:spPr>
            <a:xfrm>
              <a:off x="0" y="1426664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2"/>
            <p:cNvSpPr/>
            <p:nvPr/>
          </p:nvSpPr>
          <p:spPr>
            <a:xfrm>
              <a:off x="0" y="1664442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3"/>
            <p:cNvSpPr/>
            <p:nvPr/>
          </p:nvSpPr>
          <p:spPr>
            <a:xfrm>
              <a:off x="0" y="1902219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4"/>
            <p:cNvSpPr/>
            <p:nvPr/>
          </p:nvSpPr>
          <p:spPr>
            <a:xfrm>
              <a:off x="0" y="2139996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5"/>
            <p:cNvSpPr/>
            <p:nvPr/>
          </p:nvSpPr>
          <p:spPr>
            <a:xfrm>
              <a:off x="0" y="2377774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35"/>
            <p:cNvSpPr/>
            <p:nvPr/>
          </p:nvSpPr>
          <p:spPr>
            <a:xfrm>
              <a:off x="0" y="2615551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36"/>
            <p:cNvSpPr/>
            <p:nvPr/>
          </p:nvSpPr>
          <p:spPr>
            <a:xfrm>
              <a:off x="0" y="2853328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37"/>
            <p:cNvSpPr/>
            <p:nvPr/>
          </p:nvSpPr>
          <p:spPr>
            <a:xfrm>
              <a:off x="0" y="3091106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38"/>
            <p:cNvSpPr/>
            <p:nvPr/>
          </p:nvSpPr>
          <p:spPr>
            <a:xfrm>
              <a:off x="-7692" y="3328883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3"/>
            <p:cNvSpPr/>
            <p:nvPr/>
          </p:nvSpPr>
          <p:spPr>
            <a:xfrm>
              <a:off x="-29028" y="3493008"/>
              <a:ext cx="12252960" cy="429768"/>
            </a:xfrm>
            <a:custGeom>
              <a:avLst/>
              <a:gdLst>
                <a:gd name="connsiteX0" fmla="*/ 9144 w 12252960"/>
                <a:gd name="connsiteY0" fmla="*/ 219456 h 429768"/>
                <a:gd name="connsiteX1" fmla="*/ 0 w 12252960"/>
                <a:gd name="connsiteY1" fmla="*/ 429768 h 429768"/>
                <a:gd name="connsiteX2" fmla="*/ 5888736 w 12252960"/>
                <a:gd name="connsiteY2" fmla="*/ 27432 h 429768"/>
                <a:gd name="connsiteX3" fmla="*/ 12252960 w 12252960"/>
                <a:gd name="connsiteY3" fmla="*/ 420624 h 429768"/>
                <a:gd name="connsiteX4" fmla="*/ 12243816 w 12252960"/>
                <a:gd name="connsiteY4" fmla="*/ 155448 h 429768"/>
                <a:gd name="connsiteX5" fmla="*/ 5916168 w 12252960"/>
                <a:gd name="connsiteY5" fmla="*/ 0 h 429768"/>
                <a:gd name="connsiteX6" fmla="*/ 9144 w 12252960"/>
                <a:gd name="connsiteY6" fmla="*/ 219456 h 42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52960" h="429768">
                  <a:moveTo>
                    <a:pt x="9144" y="219456"/>
                  </a:moveTo>
                  <a:lnTo>
                    <a:pt x="0" y="429768"/>
                  </a:lnTo>
                  <a:lnTo>
                    <a:pt x="5888736" y="27432"/>
                  </a:lnTo>
                  <a:lnTo>
                    <a:pt x="12252960" y="420624"/>
                  </a:lnTo>
                  <a:lnTo>
                    <a:pt x="12243816" y="155448"/>
                  </a:lnTo>
                  <a:lnTo>
                    <a:pt x="5916168" y="0"/>
                  </a:lnTo>
                  <a:lnTo>
                    <a:pt x="9144" y="2194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34"/>
            <p:cNvSpPr/>
            <p:nvPr/>
          </p:nvSpPr>
          <p:spPr>
            <a:xfrm>
              <a:off x="-29028" y="3429000"/>
              <a:ext cx="12252960" cy="283464"/>
            </a:xfrm>
            <a:custGeom>
              <a:avLst/>
              <a:gdLst>
                <a:gd name="connsiteX0" fmla="*/ 0 w 12252960"/>
                <a:gd name="connsiteY0" fmla="*/ 64008 h 283464"/>
                <a:gd name="connsiteX1" fmla="*/ 0 w 12252960"/>
                <a:gd name="connsiteY1" fmla="*/ 283464 h 283464"/>
                <a:gd name="connsiteX2" fmla="*/ 6007608 w 12252960"/>
                <a:gd name="connsiteY2" fmla="*/ 54864 h 283464"/>
                <a:gd name="connsiteX3" fmla="*/ 12252960 w 12252960"/>
                <a:gd name="connsiteY3" fmla="*/ 210312 h 283464"/>
                <a:gd name="connsiteX4" fmla="*/ 12252960 w 12252960"/>
                <a:gd name="connsiteY4" fmla="*/ 0 h 283464"/>
                <a:gd name="connsiteX5" fmla="*/ 5897880 w 12252960"/>
                <a:gd name="connsiteY5" fmla="*/ 9144 h 283464"/>
                <a:gd name="connsiteX6" fmla="*/ 0 w 12252960"/>
                <a:gd name="connsiteY6" fmla="*/ 64008 h 28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52960" h="283464">
                  <a:moveTo>
                    <a:pt x="0" y="64008"/>
                  </a:moveTo>
                  <a:lnTo>
                    <a:pt x="0" y="283464"/>
                  </a:lnTo>
                  <a:lnTo>
                    <a:pt x="6007608" y="54864"/>
                  </a:lnTo>
                  <a:lnTo>
                    <a:pt x="12252960" y="210312"/>
                  </a:lnTo>
                  <a:lnTo>
                    <a:pt x="12252960" y="0"/>
                  </a:lnTo>
                  <a:lnTo>
                    <a:pt x="5897880" y="9144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42"/>
            <p:cNvSpPr/>
            <p:nvPr/>
          </p:nvSpPr>
          <p:spPr>
            <a:xfrm>
              <a:off x="2135979" y="368117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45"/>
            <p:cNvSpPr/>
            <p:nvPr/>
          </p:nvSpPr>
          <p:spPr>
            <a:xfrm>
              <a:off x="2134649" y="3534732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46"/>
            <p:cNvSpPr/>
            <p:nvPr/>
          </p:nvSpPr>
          <p:spPr>
            <a:xfrm>
              <a:off x="10051255" y="3691252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49"/>
            <p:cNvSpPr/>
            <p:nvPr/>
          </p:nvSpPr>
          <p:spPr>
            <a:xfrm>
              <a:off x="10049925" y="3481310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7648" y="1356263"/>
            <a:ext cx="4145474" cy="4145474"/>
          </a:xfrm>
          <a:prstGeom prst="rect">
            <a:avLst/>
          </a:prstGeom>
          <a:effectLst>
            <a:outerShdw blurRad="342900" dist="38100" dir="16200000" rotWithShape="0">
              <a:prstClr val="black">
                <a:alpha val="25000"/>
              </a:prstClr>
            </a:outerShdw>
          </a:effectLst>
        </p:spPr>
      </p:pic>
      <p:cxnSp>
        <p:nvCxnSpPr>
          <p:cNvPr id="27" name="직선 연결선 40"/>
          <p:cNvCxnSpPr/>
          <p:nvPr/>
        </p:nvCxnSpPr>
        <p:spPr>
          <a:xfrm>
            <a:off x="2152649" y="0"/>
            <a:ext cx="0" cy="685800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41"/>
          <p:cNvCxnSpPr/>
          <p:nvPr/>
        </p:nvCxnSpPr>
        <p:spPr>
          <a:xfrm>
            <a:off x="10067925" y="0"/>
            <a:ext cx="0" cy="685800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-29028" y="3913632"/>
            <a:ext cx="12234672" cy="2944368"/>
            <a:chOff x="-29028" y="3913632"/>
            <a:chExt cx="12234672" cy="2944368"/>
          </a:xfrm>
        </p:grpSpPr>
        <p:sp>
          <p:nvSpPr>
            <p:cNvPr id="30" name="직사각형 24"/>
            <p:cNvSpPr/>
            <p:nvPr/>
          </p:nvSpPr>
          <p:spPr>
            <a:xfrm>
              <a:off x="0" y="4517770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25"/>
            <p:cNvSpPr/>
            <p:nvPr/>
          </p:nvSpPr>
          <p:spPr>
            <a:xfrm>
              <a:off x="0" y="4755547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26"/>
            <p:cNvSpPr/>
            <p:nvPr/>
          </p:nvSpPr>
          <p:spPr>
            <a:xfrm>
              <a:off x="0" y="4993325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27"/>
            <p:cNvSpPr/>
            <p:nvPr/>
          </p:nvSpPr>
          <p:spPr>
            <a:xfrm>
              <a:off x="0" y="5231102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28"/>
            <p:cNvSpPr/>
            <p:nvPr/>
          </p:nvSpPr>
          <p:spPr>
            <a:xfrm>
              <a:off x="0" y="5468880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29"/>
            <p:cNvSpPr/>
            <p:nvPr/>
          </p:nvSpPr>
          <p:spPr>
            <a:xfrm>
              <a:off x="0" y="5706657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0"/>
            <p:cNvSpPr/>
            <p:nvPr/>
          </p:nvSpPr>
          <p:spPr>
            <a:xfrm>
              <a:off x="0" y="5944434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1"/>
            <p:cNvSpPr/>
            <p:nvPr/>
          </p:nvSpPr>
          <p:spPr>
            <a:xfrm>
              <a:off x="0" y="6182212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2"/>
            <p:cNvSpPr/>
            <p:nvPr/>
          </p:nvSpPr>
          <p:spPr>
            <a:xfrm>
              <a:off x="0" y="6419989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3"/>
            <p:cNvSpPr/>
            <p:nvPr/>
          </p:nvSpPr>
          <p:spPr>
            <a:xfrm>
              <a:off x="0" y="6657766"/>
              <a:ext cx="12192000" cy="200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1"/>
            <p:cNvSpPr/>
            <p:nvPr/>
          </p:nvSpPr>
          <p:spPr>
            <a:xfrm>
              <a:off x="-29028" y="3913632"/>
              <a:ext cx="12234672" cy="694944"/>
            </a:xfrm>
            <a:custGeom>
              <a:avLst/>
              <a:gdLst>
                <a:gd name="connsiteX0" fmla="*/ 0 w 12234672"/>
                <a:gd name="connsiteY0" fmla="*/ 45720 h 694944"/>
                <a:gd name="connsiteX1" fmla="*/ 4288536 w 12234672"/>
                <a:gd name="connsiteY1" fmla="*/ 0 h 694944"/>
                <a:gd name="connsiteX2" fmla="*/ 4700016 w 12234672"/>
                <a:gd name="connsiteY2" fmla="*/ 82296 h 694944"/>
                <a:gd name="connsiteX3" fmla="*/ 5193792 w 12234672"/>
                <a:gd name="connsiteY3" fmla="*/ 530352 h 694944"/>
                <a:gd name="connsiteX4" fmla="*/ 5779008 w 12234672"/>
                <a:gd name="connsiteY4" fmla="*/ 658368 h 694944"/>
                <a:gd name="connsiteX5" fmla="*/ 8403336 w 12234672"/>
                <a:gd name="connsiteY5" fmla="*/ 173736 h 694944"/>
                <a:gd name="connsiteX6" fmla="*/ 9198864 w 12234672"/>
                <a:gd name="connsiteY6" fmla="*/ 100584 h 694944"/>
                <a:gd name="connsiteX7" fmla="*/ 12234672 w 12234672"/>
                <a:gd name="connsiteY7" fmla="*/ 45720 h 694944"/>
                <a:gd name="connsiteX8" fmla="*/ 12234672 w 12234672"/>
                <a:gd name="connsiteY8" fmla="*/ 310896 h 694944"/>
                <a:gd name="connsiteX9" fmla="*/ 9299448 w 12234672"/>
                <a:gd name="connsiteY9" fmla="*/ 292608 h 694944"/>
                <a:gd name="connsiteX10" fmla="*/ 8147304 w 12234672"/>
                <a:gd name="connsiteY10" fmla="*/ 292608 h 694944"/>
                <a:gd name="connsiteX11" fmla="*/ 6464808 w 12234672"/>
                <a:gd name="connsiteY11" fmla="*/ 566928 h 694944"/>
                <a:gd name="connsiteX12" fmla="*/ 5879592 w 12234672"/>
                <a:gd name="connsiteY12" fmla="*/ 694944 h 694944"/>
                <a:gd name="connsiteX13" fmla="*/ 5166360 w 12234672"/>
                <a:gd name="connsiteY13" fmla="*/ 576072 h 694944"/>
                <a:gd name="connsiteX14" fmla="*/ 4361688 w 12234672"/>
                <a:gd name="connsiteY14" fmla="*/ 118872 h 694944"/>
                <a:gd name="connsiteX15" fmla="*/ 4178808 w 12234672"/>
                <a:gd name="connsiteY15" fmla="*/ 54864 h 694944"/>
                <a:gd name="connsiteX16" fmla="*/ 2907792 w 12234672"/>
                <a:gd name="connsiteY16" fmla="*/ 82296 h 694944"/>
                <a:gd name="connsiteX17" fmla="*/ 9144 w 12234672"/>
                <a:gd name="connsiteY17" fmla="*/ 201168 h 694944"/>
                <a:gd name="connsiteX18" fmla="*/ 0 w 12234672"/>
                <a:gd name="connsiteY18" fmla="*/ 45720 h 69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234672" h="694944">
                  <a:moveTo>
                    <a:pt x="0" y="45720"/>
                  </a:moveTo>
                  <a:lnTo>
                    <a:pt x="4288536" y="0"/>
                  </a:lnTo>
                  <a:lnTo>
                    <a:pt x="4700016" y="82296"/>
                  </a:lnTo>
                  <a:lnTo>
                    <a:pt x="5193792" y="530352"/>
                  </a:lnTo>
                  <a:lnTo>
                    <a:pt x="5779008" y="658368"/>
                  </a:lnTo>
                  <a:lnTo>
                    <a:pt x="8403336" y="173736"/>
                  </a:lnTo>
                  <a:lnTo>
                    <a:pt x="9198864" y="100584"/>
                  </a:lnTo>
                  <a:lnTo>
                    <a:pt x="12234672" y="45720"/>
                  </a:lnTo>
                  <a:lnTo>
                    <a:pt x="12234672" y="310896"/>
                  </a:lnTo>
                  <a:lnTo>
                    <a:pt x="9299448" y="292608"/>
                  </a:lnTo>
                  <a:lnTo>
                    <a:pt x="8147304" y="292608"/>
                  </a:lnTo>
                  <a:lnTo>
                    <a:pt x="6464808" y="566928"/>
                  </a:lnTo>
                  <a:lnTo>
                    <a:pt x="5879592" y="694944"/>
                  </a:lnTo>
                  <a:lnTo>
                    <a:pt x="5166360" y="576072"/>
                  </a:lnTo>
                  <a:lnTo>
                    <a:pt x="4361688" y="118872"/>
                  </a:lnTo>
                  <a:lnTo>
                    <a:pt x="4178808" y="54864"/>
                  </a:lnTo>
                  <a:lnTo>
                    <a:pt x="2907792" y="82296"/>
                  </a:lnTo>
                  <a:lnTo>
                    <a:pt x="9144" y="201168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2"/>
            <p:cNvSpPr/>
            <p:nvPr/>
          </p:nvSpPr>
          <p:spPr>
            <a:xfrm>
              <a:off x="-19884" y="4224528"/>
              <a:ext cx="12225528" cy="448056"/>
            </a:xfrm>
            <a:custGeom>
              <a:avLst/>
              <a:gdLst>
                <a:gd name="connsiteX0" fmla="*/ 0 w 12225528"/>
                <a:gd name="connsiteY0" fmla="*/ 0 h 448056"/>
                <a:gd name="connsiteX1" fmla="*/ 4572000 w 12225528"/>
                <a:gd name="connsiteY1" fmla="*/ 36576 h 448056"/>
                <a:gd name="connsiteX2" fmla="*/ 5852160 w 12225528"/>
                <a:gd name="connsiteY2" fmla="*/ 411480 h 448056"/>
                <a:gd name="connsiteX3" fmla="*/ 8686800 w 12225528"/>
                <a:gd name="connsiteY3" fmla="*/ 54864 h 448056"/>
                <a:gd name="connsiteX4" fmla="*/ 12225528 w 12225528"/>
                <a:gd name="connsiteY4" fmla="*/ 36576 h 448056"/>
                <a:gd name="connsiteX5" fmla="*/ 12225528 w 12225528"/>
                <a:gd name="connsiteY5" fmla="*/ 256032 h 448056"/>
                <a:gd name="connsiteX6" fmla="*/ 8622792 w 12225528"/>
                <a:gd name="connsiteY6" fmla="*/ 219456 h 448056"/>
                <a:gd name="connsiteX7" fmla="*/ 8119872 w 12225528"/>
                <a:gd name="connsiteY7" fmla="*/ 237744 h 448056"/>
                <a:gd name="connsiteX8" fmla="*/ 6117336 w 12225528"/>
                <a:gd name="connsiteY8" fmla="*/ 429768 h 448056"/>
                <a:gd name="connsiteX9" fmla="*/ 5888736 w 12225528"/>
                <a:gd name="connsiteY9" fmla="*/ 448056 h 448056"/>
                <a:gd name="connsiteX10" fmla="*/ 4782312 w 12225528"/>
                <a:gd name="connsiteY10" fmla="*/ 192024 h 448056"/>
                <a:gd name="connsiteX11" fmla="*/ 4334256 w 12225528"/>
                <a:gd name="connsiteY11" fmla="*/ 210312 h 448056"/>
                <a:gd name="connsiteX12" fmla="*/ 18288 w 12225528"/>
                <a:gd name="connsiteY12" fmla="*/ 246888 h 448056"/>
                <a:gd name="connsiteX13" fmla="*/ 0 w 12225528"/>
                <a:gd name="connsiteY13" fmla="*/ 0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25528" h="448056">
                  <a:moveTo>
                    <a:pt x="0" y="0"/>
                  </a:moveTo>
                  <a:lnTo>
                    <a:pt x="4572000" y="36576"/>
                  </a:lnTo>
                  <a:lnTo>
                    <a:pt x="5852160" y="411480"/>
                  </a:lnTo>
                  <a:lnTo>
                    <a:pt x="8686800" y="54864"/>
                  </a:lnTo>
                  <a:lnTo>
                    <a:pt x="12225528" y="36576"/>
                  </a:lnTo>
                  <a:lnTo>
                    <a:pt x="12225528" y="256032"/>
                  </a:lnTo>
                  <a:lnTo>
                    <a:pt x="8622792" y="219456"/>
                  </a:lnTo>
                  <a:lnTo>
                    <a:pt x="8119872" y="237744"/>
                  </a:lnTo>
                  <a:lnTo>
                    <a:pt x="6117336" y="429768"/>
                  </a:lnTo>
                  <a:lnTo>
                    <a:pt x="5888736" y="448056"/>
                  </a:lnTo>
                  <a:lnTo>
                    <a:pt x="4782312" y="192024"/>
                  </a:lnTo>
                  <a:lnTo>
                    <a:pt x="4334256" y="210312"/>
                  </a:lnTo>
                  <a:lnTo>
                    <a:pt x="18288" y="246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3"/>
            <p:cNvSpPr/>
            <p:nvPr/>
          </p:nvSpPr>
          <p:spPr>
            <a:xfrm>
              <a:off x="2134649" y="3967005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4"/>
            <p:cNvSpPr/>
            <p:nvPr/>
          </p:nvSpPr>
          <p:spPr>
            <a:xfrm>
              <a:off x="2134649" y="4335099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7"/>
            <p:cNvSpPr/>
            <p:nvPr/>
          </p:nvSpPr>
          <p:spPr>
            <a:xfrm>
              <a:off x="10049925" y="4085033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8"/>
            <p:cNvSpPr/>
            <p:nvPr/>
          </p:nvSpPr>
          <p:spPr>
            <a:xfrm>
              <a:off x="10049925" y="4345177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529714" y="559312"/>
            <a:ext cx="2800986" cy="2494250"/>
            <a:chOff x="689602" y="661799"/>
            <a:chExt cx="3305175" cy="2943225"/>
          </a:xfrm>
        </p:grpSpPr>
        <p:sp>
          <p:nvSpPr>
            <p:cNvPr id="47" name="자유형: 도형 54"/>
            <p:cNvSpPr/>
            <p:nvPr/>
          </p:nvSpPr>
          <p:spPr>
            <a:xfrm flipH="1">
              <a:off x="689602" y="661799"/>
              <a:ext cx="3305175" cy="2943225"/>
            </a:xfrm>
            <a:custGeom>
              <a:avLst/>
              <a:gdLst>
                <a:gd name="connsiteX0" fmla="*/ 3476625 w 3638550"/>
                <a:gd name="connsiteY0" fmla="*/ 2066925 h 3152775"/>
                <a:gd name="connsiteX1" fmla="*/ 2981325 w 3638550"/>
                <a:gd name="connsiteY1" fmla="*/ 1638300 h 3152775"/>
                <a:gd name="connsiteX2" fmla="*/ 2952750 w 3638550"/>
                <a:gd name="connsiteY2" fmla="*/ 657225 h 3152775"/>
                <a:gd name="connsiteX3" fmla="*/ 1752600 w 3638550"/>
                <a:gd name="connsiteY3" fmla="*/ 0 h 3152775"/>
                <a:gd name="connsiteX4" fmla="*/ 1162050 w 3638550"/>
                <a:gd name="connsiteY4" fmla="*/ 361950 h 3152775"/>
                <a:gd name="connsiteX5" fmla="*/ 238125 w 3638550"/>
                <a:gd name="connsiteY5" fmla="*/ 571500 h 3152775"/>
                <a:gd name="connsiteX6" fmla="*/ 0 w 3638550"/>
                <a:gd name="connsiteY6" fmla="*/ 1371600 h 3152775"/>
                <a:gd name="connsiteX7" fmla="*/ 171450 w 3638550"/>
                <a:gd name="connsiteY7" fmla="*/ 2209800 h 3152775"/>
                <a:gd name="connsiteX8" fmla="*/ 619125 w 3638550"/>
                <a:gd name="connsiteY8" fmla="*/ 2867025 h 3152775"/>
                <a:gd name="connsiteX9" fmla="*/ 1285875 w 3638550"/>
                <a:gd name="connsiteY9" fmla="*/ 3152775 h 3152775"/>
                <a:gd name="connsiteX10" fmla="*/ 1857375 w 3638550"/>
                <a:gd name="connsiteY10" fmla="*/ 2752725 h 3152775"/>
                <a:gd name="connsiteX11" fmla="*/ 2419350 w 3638550"/>
                <a:gd name="connsiteY11" fmla="*/ 2590800 h 3152775"/>
                <a:gd name="connsiteX12" fmla="*/ 2790825 w 3638550"/>
                <a:gd name="connsiteY12" fmla="*/ 2343150 h 3152775"/>
                <a:gd name="connsiteX13" fmla="*/ 3638550 w 3638550"/>
                <a:gd name="connsiteY13" fmla="*/ 2333625 h 3152775"/>
                <a:gd name="connsiteX14" fmla="*/ 3476625 w 3638550"/>
                <a:gd name="connsiteY14" fmla="*/ 2066925 h 3152775"/>
                <a:gd name="connsiteX0" fmla="*/ 3476625 w 3638550"/>
                <a:gd name="connsiteY0" fmla="*/ 2066925 h 3152775"/>
                <a:gd name="connsiteX1" fmla="*/ 2981325 w 3638550"/>
                <a:gd name="connsiteY1" fmla="*/ 1638300 h 3152775"/>
                <a:gd name="connsiteX2" fmla="*/ 2952750 w 3638550"/>
                <a:gd name="connsiteY2" fmla="*/ 657225 h 3152775"/>
                <a:gd name="connsiteX3" fmla="*/ 1752600 w 3638550"/>
                <a:gd name="connsiteY3" fmla="*/ 0 h 3152775"/>
                <a:gd name="connsiteX4" fmla="*/ 1162050 w 3638550"/>
                <a:gd name="connsiteY4" fmla="*/ 361950 h 3152775"/>
                <a:gd name="connsiteX5" fmla="*/ 238125 w 3638550"/>
                <a:gd name="connsiteY5" fmla="*/ 571500 h 3152775"/>
                <a:gd name="connsiteX6" fmla="*/ 0 w 3638550"/>
                <a:gd name="connsiteY6" fmla="*/ 1371600 h 3152775"/>
                <a:gd name="connsiteX7" fmla="*/ 171450 w 3638550"/>
                <a:gd name="connsiteY7" fmla="*/ 2209800 h 3152775"/>
                <a:gd name="connsiteX8" fmla="*/ 619125 w 3638550"/>
                <a:gd name="connsiteY8" fmla="*/ 2867025 h 3152775"/>
                <a:gd name="connsiteX9" fmla="*/ 1285875 w 3638550"/>
                <a:gd name="connsiteY9" fmla="*/ 3152775 h 3152775"/>
                <a:gd name="connsiteX10" fmla="*/ 1914525 w 3638550"/>
                <a:gd name="connsiteY10" fmla="*/ 3143250 h 3152775"/>
                <a:gd name="connsiteX11" fmla="*/ 2419350 w 3638550"/>
                <a:gd name="connsiteY11" fmla="*/ 2590800 h 3152775"/>
                <a:gd name="connsiteX12" fmla="*/ 2790825 w 3638550"/>
                <a:gd name="connsiteY12" fmla="*/ 2343150 h 3152775"/>
                <a:gd name="connsiteX13" fmla="*/ 3638550 w 3638550"/>
                <a:gd name="connsiteY13" fmla="*/ 2333625 h 3152775"/>
                <a:gd name="connsiteX14" fmla="*/ 3476625 w 3638550"/>
                <a:gd name="connsiteY14" fmla="*/ 2066925 h 3152775"/>
                <a:gd name="connsiteX0" fmla="*/ 3476625 w 3638550"/>
                <a:gd name="connsiteY0" fmla="*/ 2066925 h 3152775"/>
                <a:gd name="connsiteX1" fmla="*/ 2981325 w 3638550"/>
                <a:gd name="connsiteY1" fmla="*/ 1638300 h 3152775"/>
                <a:gd name="connsiteX2" fmla="*/ 2952750 w 3638550"/>
                <a:gd name="connsiteY2" fmla="*/ 657225 h 3152775"/>
                <a:gd name="connsiteX3" fmla="*/ 1752600 w 3638550"/>
                <a:gd name="connsiteY3" fmla="*/ 0 h 3152775"/>
                <a:gd name="connsiteX4" fmla="*/ 1162050 w 3638550"/>
                <a:gd name="connsiteY4" fmla="*/ 361950 h 3152775"/>
                <a:gd name="connsiteX5" fmla="*/ 238125 w 3638550"/>
                <a:gd name="connsiteY5" fmla="*/ 571500 h 3152775"/>
                <a:gd name="connsiteX6" fmla="*/ 0 w 3638550"/>
                <a:gd name="connsiteY6" fmla="*/ 1371600 h 3152775"/>
                <a:gd name="connsiteX7" fmla="*/ 171450 w 3638550"/>
                <a:gd name="connsiteY7" fmla="*/ 2209800 h 3152775"/>
                <a:gd name="connsiteX8" fmla="*/ 619125 w 3638550"/>
                <a:gd name="connsiteY8" fmla="*/ 2867025 h 3152775"/>
                <a:gd name="connsiteX9" fmla="*/ 1285875 w 3638550"/>
                <a:gd name="connsiteY9" fmla="*/ 3152775 h 3152775"/>
                <a:gd name="connsiteX10" fmla="*/ 1914525 w 3638550"/>
                <a:gd name="connsiteY10" fmla="*/ 3143250 h 3152775"/>
                <a:gd name="connsiteX11" fmla="*/ 2571750 w 3638550"/>
                <a:gd name="connsiteY11" fmla="*/ 2781300 h 3152775"/>
                <a:gd name="connsiteX12" fmla="*/ 2790825 w 3638550"/>
                <a:gd name="connsiteY12" fmla="*/ 2343150 h 3152775"/>
                <a:gd name="connsiteX13" fmla="*/ 3638550 w 3638550"/>
                <a:gd name="connsiteY13" fmla="*/ 2333625 h 3152775"/>
                <a:gd name="connsiteX14" fmla="*/ 3476625 w 3638550"/>
                <a:gd name="connsiteY14" fmla="*/ 2066925 h 3152775"/>
                <a:gd name="connsiteX0" fmla="*/ 3476625 w 3638550"/>
                <a:gd name="connsiteY0" fmla="*/ 2066925 h 3152775"/>
                <a:gd name="connsiteX1" fmla="*/ 2981325 w 3638550"/>
                <a:gd name="connsiteY1" fmla="*/ 1638300 h 3152775"/>
                <a:gd name="connsiteX2" fmla="*/ 2952750 w 3638550"/>
                <a:gd name="connsiteY2" fmla="*/ 657225 h 3152775"/>
                <a:gd name="connsiteX3" fmla="*/ 1752600 w 3638550"/>
                <a:gd name="connsiteY3" fmla="*/ 0 h 3152775"/>
                <a:gd name="connsiteX4" fmla="*/ 1114425 w 3638550"/>
                <a:gd name="connsiteY4" fmla="*/ 228600 h 3152775"/>
                <a:gd name="connsiteX5" fmla="*/ 238125 w 3638550"/>
                <a:gd name="connsiteY5" fmla="*/ 571500 h 3152775"/>
                <a:gd name="connsiteX6" fmla="*/ 0 w 3638550"/>
                <a:gd name="connsiteY6" fmla="*/ 1371600 h 3152775"/>
                <a:gd name="connsiteX7" fmla="*/ 171450 w 3638550"/>
                <a:gd name="connsiteY7" fmla="*/ 2209800 h 3152775"/>
                <a:gd name="connsiteX8" fmla="*/ 619125 w 3638550"/>
                <a:gd name="connsiteY8" fmla="*/ 2867025 h 3152775"/>
                <a:gd name="connsiteX9" fmla="*/ 1285875 w 3638550"/>
                <a:gd name="connsiteY9" fmla="*/ 3152775 h 3152775"/>
                <a:gd name="connsiteX10" fmla="*/ 1914525 w 3638550"/>
                <a:gd name="connsiteY10" fmla="*/ 3143250 h 3152775"/>
                <a:gd name="connsiteX11" fmla="*/ 2571750 w 3638550"/>
                <a:gd name="connsiteY11" fmla="*/ 2781300 h 3152775"/>
                <a:gd name="connsiteX12" fmla="*/ 2790825 w 3638550"/>
                <a:gd name="connsiteY12" fmla="*/ 2343150 h 3152775"/>
                <a:gd name="connsiteX13" fmla="*/ 3638550 w 3638550"/>
                <a:gd name="connsiteY13" fmla="*/ 2333625 h 3152775"/>
                <a:gd name="connsiteX14" fmla="*/ 3476625 w 3638550"/>
                <a:gd name="connsiteY14" fmla="*/ 2066925 h 3152775"/>
                <a:gd name="connsiteX0" fmla="*/ 3476625 w 3638550"/>
                <a:gd name="connsiteY0" fmla="*/ 1876425 h 2962275"/>
                <a:gd name="connsiteX1" fmla="*/ 2981325 w 3638550"/>
                <a:gd name="connsiteY1" fmla="*/ 1447800 h 2962275"/>
                <a:gd name="connsiteX2" fmla="*/ 2952750 w 3638550"/>
                <a:gd name="connsiteY2" fmla="*/ 466725 h 2962275"/>
                <a:gd name="connsiteX3" fmla="*/ 2047875 w 3638550"/>
                <a:gd name="connsiteY3" fmla="*/ 0 h 2962275"/>
                <a:gd name="connsiteX4" fmla="*/ 1114425 w 3638550"/>
                <a:gd name="connsiteY4" fmla="*/ 38100 h 2962275"/>
                <a:gd name="connsiteX5" fmla="*/ 238125 w 3638550"/>
                <a:gd name="connsiteY5" fmla="*/ 381000 h 2962275"/>
                <a:gd name="connsiteX6" fmla="*/ 0 w 3638550"/>
                <a:gd name="connsiteY6" fmla="*/ 1181100 h 2962275"/>
                <a:gd name="connsiteX7" fmla="*/ 171450 w 3638550"/>
                <a:gd name="connsiteY7" fmla="*/ 2019300 h 2962275"/>
                <a:gd name="connsiteX8" fmla="*/ 619125 w 3638550"/>
                <a:gd name="connsiteY8" fmla="*/ 2676525 h 2962275"/>
                <a:gd name="connsiteX9" fmla="*/ 1285875 w 3638550"/>
                <a:gd name="connsiteY9" fmla="*/ 2962275 h 2962275"/>
                <a:gd name="connsiteX10" fmla="*/ 1914525 w 3638550"/>
                <a:gd name="connsiteY10" fmla="*/ 2952750 h 2962275"/>
                <a:gd name="connsiteX11" fmla="*/ 2571750 w 3638550"/>
                <a:gd name="connsiteY11" fmla="*/ 2590800 h 2962275"/>
                <a:gd name="connsiteX12" fmla="*/ 2790825 w 3638550"/>
                <a:gd name="connsiteY12" fmla="*/ 2152650 h 2962275"/>
                <a:gd name="connsiteX13" fmla="*/ 3638550 w 3638550"/>
                <a:gd name="connsiteY13" fmla="*/ 2143125 h 2962275"/>
                <a:gd name="connsiteX14" fmla="*/ 3476625 w 3638550"/>
                <a:gd name="connsiteY14" fmla="*/ 1876425 h 2962275"/>
                <a:gd name="connsiteX0" fmla="*/ 3476625 w 3638550"/>
                <a:gd name="connsiteY0" fmla="*/ 1990725 h 3076575"/>
                <a:gd name="connsiteX1" fmla="*/ 2981325 w 3638550"/>
                <a:gd name="connsiteY1" fmla="*/ 1562100 h 3076575"/>
                <a:gd name="connsiteX2" fmla="*/ 2952750 w 3638550"/>
                <a:gd name="connsiteY2" fmla="*/ 581025 h 3076575"/>
                <a:gd name="connsiteX3" fmla="*/ 2047875 w 3638550"/>
                <a:gd name="connsiteY3" fmla="*/ 114300 h 3076575"/>
                <a:gd name="connsiteX4" fmla="*/ 1114425 w 3638550"/>
                <a:gd name="connsiteY4" fmla="*/ 0 h 3076575"/>
                <a:gd name="connsiteX5" fmla="*/ 238125 w 3638550"/>
                <a:gd name="connsiteY5" fmla="*/ 495300 h 3076575"/>
                <a:gd name="connsiteX6" fmla="*/ 0 w 3638550"/>
                <a:gd name="connsiteY6" fmla="*/ 1295400 h 3076575"/>
                <a:gd name="connsiteX7" fmla="*/ 171450 w 3638550"/>
                <a:gd name="connsiteY7" fmla="*/ 2133600 h 3076575"/>
                <a:gd name="connsiteX8" fmla="*/ 619125 w 3638550"/>
                <a:gd name="connsiteY8" fmla="*/ 2790825 h 3076575"/>
                <a:gd name="connsiteX9" fmla="*/ 1285875 w 3638550"/>
                <a:gd name="connsiteY9" fmla="*/ 3076575 h 3076575"/>
                <a:gd name="connsiteX10" fmla="*/ 1914525 w 3638550"/>
                <a:gd name="connsiteY10" fmla="*/ 3067050 h 3076575"/>
                <a:gd name="connsiteX11" fmla="*/ 2571750 w 3638550"/>
                <a:gd name="connsiteY11" fmla="*/ 2705100 h 3076575"/>
                <a:gd name="connsiteX12" fmla="*/ 2790825 w 3638550"/>
                <a:gd name="connsiteY12" fmla="*/ 2266950 h 3076575"/>
                <a:gd name="connsiteX13" fmla="*/ 3638550 w 3638550"/>
                <a:gd name="connsiteY13" fmla="*/ 2257425 h 3076575"/>
                <a:gd name="connsiteX14" fmla="*/ 3476625 w 3638550"/>
                <a:gd name="connsiteY14" fmla="*/ 1990725 h 3076575"/>
                <a:gd name="connsiteX0" fmla="*/ 3476625 w 3638550"/>
                <a:gd name="connsiteY0" fmla="*/ 1990725 h 3076575"/>
                <a:gd name="connsiteX1" fmla="*/ 2981325 w 3638550"/>
                <a:gd name="connsiteY1" fmla="*/ 1562100 h 3076575"/>
                <a:gd name="connsiteX2" fmla="*/ 2695575 w 3638550"/>
                <a:gd name="connsiteY2" fmla="*/ 676275 h 3076575"/>
                <a:gd name="connsiteX3" fmla="*/ 2047875 w 3638550"/>
                <a:gd name="connsiteY3" fmla="*/ 114300 h 3076575"/>
                <a:gd name="connsiteX4" fmla="*/ 1114425 w 3638550"/>
                <a:gd name="connsiteY4" fmla="*/ 0 h 3076575"/>
                <a:gd name="connsiteX5" fmla="*/ 238125 w 3638550"/>
                <a:gd name="connsiteY5" fmla="*/ 495300 h 3076575"/>
                <a:gd name="connsiteX6" fmla="*/ 0 w 3638550"/>
                <a:gd name="connsiteY6" fmla="*/ 1295400 h 3076575"/>
                <a:gd name="connsiteX7" fmla="*/ 171450 w 3638550"/>
                <a:gd name="connsiteY7" fmla="*/ 2133600 h 3076575"/>
                <a:gd name="connsiteX8" fmla="*/ 619125 w 3638550"/>
                <a:gd name="connsiteY8" fmla="*/ 2790825 h 3076575"/>
                <a:gd name="connsiteX9" fmla="*/ 1285875 w 3638550"/>
                <a:gd name="connsiteY9" fmla="*/ 3076575 h 3076575"/>
                <a:gd name="connsiteX10" fmla="*/ 1914525 w 3638550"/>
                <a:gd name="connsiteY10" fmla="*/ 3067050 h 3076575"/>
                <a:gd name="connsiteX11" fmla="*/ 2571750 w 3638550"/>
                <a:gd name="connsiteY11" fmla="*/ 2705100 h 3076575"/>
                <a:gd name="connsiteX12" fmla="*/ 2790825 w 3638550"/>
                <a:gd name="connsiteY12" fmla="*/ 2266950 h 3076575"/>
                <a:gd name="connsiteX13" fmla="*/ 3638550 w 3638550"/>
                <a:gd name="connsiteY13" fmla="*/ 2257425 h 3076575"/>
                <a:gd name="connsiteX14" fmla="*/ 3476625 w 3638550"/>
                <a:gd name="connsiteY14" fmla="*/ 1990725 h 3076575"/>
                <a:gd name="connsiteX0" fmla="*/ 3476625 w 3638550"/>
                <a:gd name="connsiteY0" fmla="*/ 2000250 h 3086100"/>
                <a:gd name="connsiteX1" fmla="*/ 2981325 w 3638550"/>
                <a:gd name="connsiteY1" fmla="*/ 1571625 h 3086100"/>
                <a:gd name="connsiteX2" fmla="*/ 2695575 w 3638550"/>
                <a:gd name="connsiteY2" fmla="*/ 685800 h 3086100"/>
                <a:gd name="connsiteX3" fmla="*/ 2095500 w 3638550"/>
                <a:gd name="connsiteY3" fmla="*/ 0 h 3086100"/>
                <a:gd name="connsiteX4" fmla="*/ 1114425 w 3638550"/>
                <a:gd name="connsiteY4" fmla="*/ 9525 h 3086100"/>
                <a:gd name="connsiteX5" fmla="*/ 238125 w 3638550"/>
                <a:gd name="connsiteY5" fmla="*/ 504825 h 3086100"/>
                <a:gd name="connsiteX6" fmla="*/ 0 w 3638550"/>
                <a:gd name="connsiteY6" fmla="*/ 1304925 h 3086100"/>
                <a:gd name="connsiteX7" fmla="*/ 171450 w 3638550"/>
                <a:gd name="connsiteY7" fmla="*/ 2143125 h 3086100"/>
                <a:gd name="connsiteX8" fmla="*/ 619125 w 3638550"/>
                <a:gd name="connsiteY8" fmla="*/ 2800350 h 3086100"/>
                <a:gd name="connsiteX9" fmla="*/ 1285875 w 3638550"/>
                <a:gd name="connsiteY9" fmla="*/ 3086100 h 3086100"/>
                <a:gd name="connsiteX10" fmla="*/ 1914525 w 3638550"/>
                <a:gd name="connsiteY10" fmla="*/ 3076575 h 3086100"/>
                <a:gd name="connsiteX11" fmla="*/ 2571750 w 3638550"/>
                <a:gd name="connsiteY11" fmla="*/ 2714625 h 3086100"/>
                <a:gd name="connsiteX12" fmla="*/ 2790825 w 3638550"/>
                <a:gd name="connsiteY12" fmla="*/ 2276475 h 3086100"/>
                <a:gd name="connsiteX13" fmla="*/ 3638550 w 3638550"/>
                <a:gd name="connsiteY13" fmla="*/ 2266950 h 3086100"/>
                <a:gd name="connsiteX14" fmla="*/ 3476625 w 3638550"/>
                <a:gd name="connsiteY14" fmla="*/ 2000250 h 3086100"/>
                <a:gd name="connsiteX0" fmla="*/ 3476625 w 3638550"/>
                <a:gd name="connsiteY0" fmla="*/ 2000250 h 3086100"/>
                <a:gd name="connsiteX1" fmla="*/ 2981325 w 3638550"/>
                <a:gd name="connsiteY1" fmla="*/ 1571625 h 3086100"/>
                <a:gd name="connsiteX2" fmla="*/ 2876550 w 3638550"/>
                <a:gd name="connsiteY2" fmla="*/ 638175 h 3086100"/>
                <a:gd name="connsiteX3" fmla="*/ 2095500 w 3638550"/>
                <a:gd name="connsiteY3" fmla="*/ 0 h 3086100"/>
                <a:gd name="connsiteX4" fmla="*/ 1114425 w 3638550"/>
                <a:gd name="connsiteY4" fmla="*/ 9525 h 3086100"/>
                <a:gd name="connsiteX5" fmla="*/ 238125 w 3638550"/>
                <a:gd name="connsiteY5" fmla="*/ 504825 h 3086100"/>
                <a:gd name="connsiteX6" fmla="*/ 0 w 3638550"/>
                <a:gd name="connsiteY6" fmla="*/ 1304925 h 3086100"/>
                <a:gd name="connsiteX7" fmla="*/ 171450 w 3638550"/>
                <a:gd name="connsiteY7" fmla="*/ 2143125 h 3086100"/>
                <a:gd name="connsiteX8" fmla="*/ 619125 w 3638550"/>
                <a:gd name="connsiteY8" fmla="*/ 2800350 h 3086100"/>
                <a:gd name="connsiteX9" fmla="*/ 1285875 w 3638550"/>
                <a:gd name="connsiteY9" fmla="*/ 3086100 h 3086100"/>
                <a:gd name="connsiteX10" fmla="*/ 1914525 w 3638550"/>
                <a:gd name="connsiteY10" fmla="*/ 3076575 h 3086100"/>
                <a:gd name="connsiteX11" fmla="*/ 2571750 w 3638550"/>
                <a:gd name="connsiteY11" fmla="*/ 2714625 h 3086100"/>
                <a:gd name="connsiteX12" fmla="*/ 2790825 w 3638550"/>
                <a:gd name="connsiteY12" fmla="*/ 2276475 h 3086100"/>
                <a:gd name="connsiteX13" fmla="*/ 3638550 w 3638550"/>
                <a:gd name="connsiteY13" fmla="*/ 2266950 h 3086100"/>
                <a:gd name="connsiteX14" fmla="*/ 3476625 w 3638550"/>
                <a:gd name="connsiteY14" fmla="*/ 2000250 h 3086100"/>
                <a:gd name="connsiteX0" fmla="*/ 3333750 w 3638550"/>
                <a:gd name="connsiteY0" fmla="*/ 1981200 h 3086100"/>
                <a:gd name="connsiteX1" fmla="*/ 2981325 w 3638550"/>
                <a:gd name="connsiteY1" fmla="*/ 1571625 h 3086100"/>
                <a:gd name="connsiteX2" fmla="*/ 2876550 w 3638550"/>
                <a:gd name="connsiteY2" fmla="*/ 638175 h 3086100"/>
                <a:gd name="connsiteX3" fmla="*/ 2095500 w 3638550"/>
                <a:gd name="connsiteY3" fmla="*/ 0 h 3086100"/>
                <a:gd name="connsiteX4" fmla="*/ 1114425 w 3638550"/>
                <a:gd name="connsiteY4" fmla="*/ 9525 h 3086100"/>
                <a:gd name="connsiteX5" fmla="*/ 238125 w 3638550"/>
                <a:gd name="connsiteY5" fmla="*/ 504825 h 3086100"/>
                <a:gd name="connsiteX6" fmla="*/ 0 w 3638550"/>
                <a:gd name="connsiteY6" fmla="*/ 1304925 h 3086100"/>
                <a:gd name="connsiteX7" fmla="*/ 171450 w 3638550"/>
                <a:gd name="connsiteY7" fmla="*/ 2143125 h 3086100"/>
                <a:gd name="connsiteX8" fmla="*/ 619125 w 3638550"/>
                <a:gd name="connsiteY8" fmla="*/ 2800350 h 3086100"/>
                <a:gd name="connsiteX9" fmla="*/ 1285875 w 3638550"/>
                <a:gd name="connsiteY9" fmla="*/ 3086100 h 3086100"/>
                <a:gd name="connsiteX10" fmla="*/ 1914525 w 3638550"/>
                <a:gd name="connsiteY10" fmla="*/ 3076575 h 3086100"/>
                <a:gd name="connsiteX11" fmla="*/ 2571750 w 3638550"/>
                <a:gd name="connsiteY11" fmla="*/ 2714625 h 3086100"/>
                <a:gd name="connsiteX12" fmla="*/ 2790825 w 3638550"/>
                <a:gd name="connsiteY12" fmla="*/ 2276475 h 3086100"/>
                <a:gd name="connsiteX13" fmla="*/ 3638550 w 3638550"/>
                <a:gd name="connsiteY13" fmla="*/ 2266950 h 3086100"/>
                <a:gd name="connsiteX14" fmla="*/ 3333750 w 3638550"/>
                <a:gd name="connsiteY14" fmla="*/ 1981200 h 3086100"/>
                <a:gd name="connsiteX0" fmla="*/ 3333750 w 3467100"/>
                <a:gd name="connsiteY0" fmla="*/ 1981200 h 3086100"/>
                <a:gd name="connsiteX1" fmla="*/ 2981325 w 3467100"/>
                <a:gd name="connsiteY1" fmla="*/ 1571625 h 3086100"/>
                <a:gd name="connsiteX2" fmla="*/ 2876550 w 3467100"/>
                <a:gd name="connsiteY2" fmla="*/ 638175 h 3086100"/>
                <a:gd name="connsiteX3" fmla="*/ 2095500 w 3467100"/>
                <a:gd name="connsiteY3" fmla="*/ 0 h 3086100"/>
                <a:gd name="connsiteX4" fmla="*/ 1114425 w 3467100"/>
                <a:gd name="connsiteY4" fmla="*/ 9525 h 3086100"/>
                <a:gd name="connsiteX5" fmla="*/ 238125 w 3467100"/>
                <a:gd name="connsiteY5" fmla="*/ 504825 h 3086100"/>
                <a:gd name="connsiteX6" fmla="*/ 0 w 3467100"/>
                <a:gd name="connsiteY6" fmla="*/ 1304925 h 3086100"/>
                <a:gd name="connsiteX7" fmla="*/ 171450 w 3467100"/>
                <a:gd name="connsiteY7" fmla="*/ 2143125 h 3086100"/>
                <a:gd name="connsiteX8" fmla="*/ 619125 w 3467100"/>
                <a:gd name="connsiteY8" fmla="*/ 2800350 h 3086100"/>
                <a:gd name="connsiteX9" fmla="*/ 1285875 w 3467100"/>
                <a:gd name="connsiteY9" fmla="*/ 3086100 h 3086100"/>
                <a:gd name="connsiteX10" fmla="*/ 1914525 w 3467100"/>
                <a:gd name="connsiteY10" fmla="*/ 3076575 h 3086100"/>
                <a:gd name="connsiteX11" fmla="*/ 2571750 w 3467100"/>
                <a:gd name="connsiteY11" fmla="*/ 2714625 h 3086100"/>
                <a:gd name="connsiteX12" fmla="*/ 2790825 w 3467100"/>
                <a:gd name="connsiteY12" fmla="*/ 2276475 h 3086100"/>
                <a:gd name="connsiteX13" fmla="*/ 3467100 w 3467100"/>
                <a:gd name="connsiteY13" fmla="*/ 2466975 h 3086100"/>
                <a:gd name="connsiteX14" fmla="*/ 3333750 w 3467100"/>
                <a:gd name="connsiteY14" fmla="*/ 1981200 h 3086100"/>
                <a:gd name="connsiteX0" fmla="*/ 3181350 w 3467100"/>
                <a:gd name="connsiteY0" fmla="*/ 2019300 h 3086100"/>
                <a:gd name="connsiteX1" fmla="*/ 2981325 w 3467100"/>
                <a:gd name="connsiteY1" fmla="*/ 1571625 h 3086100"/>
                <a:gd name="connsiteX2" fmla="*/ 2876550 w 3467100"/>
                <a:gd name="connsiteY2" fmla="*/ 638175 h 3086100"/>
                <a:gd name="connsiteX3" fmla="*/ 2095500 w 3467100"/>
                <a:gd name="connsiteY3" fmla="*/ 0 h 3086100"/>
                <a:gd name="connsiteX4" fmla="*/ 1114425 w 3467100"/>
                <a:gd name="connsiteY4" fmla="*/ 9525 h 3086100"/>
                <a:gd name="connsiteX5" fmla="*/ 238125 w 3467100"/>
                <a:gd name="connsiteY5" fmla="*/ 504825 h 3086100"/>
                <a:gd name="connsiteX6" fmla="*/ 0 w 3467100"/>
                <a:gd name="connsiteY6" fmla="*/ 1304925 h 3086100"/>
                <a:gd name="connsiteX7" fmla="*/ 171450 w 3467100"/>
                <a:gd name="connsiteY7" fmla="*/ 2143125 h 3086100"/>
                <a:gd name="connsiteX8" fmla="*/ 619125 w 3467100"/>
                <a:gd name="connsiteY8" fmla="*/ 2800350 h 3086100"/>
                <a:gd name="connsiteX9" fmla="*/ 1285875 w 3467100"/>
                <a:gd name="connsiteY9" fmla="*/ 3086100 h 3086100"/>
                <a:gd name="connsiteX10" fmla="*/ 1914525 w 3467100"/>
                <a:gd name="connsiteY10" fmla="*/ 3076575 h 3086100"/>
                <a:gd name="connsiteX11" fmla="*/ 2571750 w 3467100"/>
                <a:gd name="connsiteY11" fmla="*/ 2714625 h 3086100"/>
                <a:gd name="connsiteX12" fmla="*/ 2790825 w 3467100"/>
                <a:gd name="connsiteY12" fmla="*/ 2276475 h 3086100"/>
                <a:gd name="connsiteX13" fmla="*/ 3467100 w 3467100"/>
                <a:gd name="connsiteY13" fmla="*/ 2466975 h 3086100"/>
                <a:gd name="connsiteX14" fmla="*/ 3181350 w 3467100"/>
                <a:gd name="connsiteY14" fmla="*/ 2019300 h 3086100"/>
                <a:gd name="connsiteX0" fmla="*/ 3181350 w 3343275"/>
                <a:gd name="connsiteY0" fmla="*/ 2019300 h 3086100"/>
                <a:gd name="connsiteX1" fmla="*/ 2981325 w 3343275"/>
                <a:gd name="connsiteY1" fmla="*/ 1571625 h 3086100"/>
                <a:gd name="connsiteX2" fmla="*/ 2876550 w 3343275"/>
                <a:gd name="connsiteY2" fmla="*/ 638175 h 3086100"/>
                <a:gd name="connsiteX3" fmla="*/ 2095500 w 3343275"/>
                <a:gd name="connsiteY3" fmla="*/ 0 h 3086100"/>
                <a:gd name="connsiteX4" fmla="*/ 1114425 w 3343275"/>
                <a:gd name="connsiteY4" fmla="*/ 9525 h 3086100"/>
                <a:gd name="connsiteX5" fmla="*/ 238125 w 3343275"/>
                <a:gd name="connsiteY5" fmla="*/ 504825 h 3086100"/>
                <a:gd name="connsiteX6" fmla="*/ 0 w 3343275"/>
                <a:gd name="connsiteY6" fmla="*/ 1304925 h 3086100"/>
                <a:gd name="connsiteX7" fmla="*/ 171450 w 3343275"/>
                <a:gd name="connsiteY7" fmla="*/ 2143125 h 3086100"/>
                <a:gd name="connsiteX8" fmla="*/ 619125 w 3343275"/>
                <a:gd name="connsiteY8" fmla="*/ 2800350 h 3086100"/>
                <a:gd name="connsiteX9" fmla="*/ 1285875 w 3343275"/>
                <a:gd name="connsiteY9" fmla="*/ 3086100 h 3086100"/>
                <a:gd name="connsiteX10" fmla="*/ 1914525 w 3343275"/>
                <a:gd name="connsiteY10" fmla="*/ 3076575 h 3086100"/>
                <a:gd name="connsiteX11" fmla="*/ 2571750 w 3343275"/>
                <a:gd name="connsiteY11" fmla="*/ 2714625 h 3086100"/>
                <a:gd name="connsiteX12" fmla="*/ 2790825 w 3343275"/>
                <a:gd name="connsiteY12" fmla="*/ 2276475 h 3086100"/>
                <a:gd name="connsiteX13" fmla="*/ 3343275 w 3343275"/>
                <a:gd name="connsiteY13" fmla="*/ 2543175 h 3086100"/>
                <a:gd name="connsiteX14" fmla="*/ 3181350 w 3343275"/>
                <a:gd name="connsiteY14" fmla="*/ 2019300 h 3086100"/>
                <a:gd name="connsiteX0" fmla="*/ 3124200 w 3343275"/>
                <a:gd name="connsiteY0" fmla="*/ 1990725 h 3086100"/>
                <a:gd name="connsiteX1" fmla="*/ 2981325 w 3343275"/>
                <a:gd name="connsiteY1" fmla="*/ 1571625 h 3086100"/>
                <a:gd name="connsiteX2" fmla="*/ 2876550 w 3343275"/>
                <a:gd name="connsiteY2" fmla="*/ 638175 h 3086100"/>
                <a:gd name="connsiteX3" fmla="*/ 2095500 w 3343275"/>
                <a:gd name="connsiteY3" fmla="*/ 0 h 3086100"/>
                <a:gd name="connsiteX4" fmla="*/ 1114425 w 3343275"/>
                <a:gd name="connsiteY4" fmla="*/ 9525 h 3086100"/>
                <a:gd name="connsiteX5" fmla="*/ 238125 w 3343275"/>
                <a:gd name="connsiteY5" fmla="*/ 504825 h 3086100"/>
                <a:gd name="connsiteX6" fmla="*/ 0 w 3343275"/>
                <a:gd name="connsiteY6" fmla="*/ 1304925 h 3086100"/>
                <a:gd name="connsiteX7" fmla="*/ 171450 w 3343275"/>
                <a:gd name="connsiteY7" fmla="*/ 2143125 h 3086100"/>
                <a:gd name="connsiteX8" fmla="*/ 619125 w 3343275"/>
                <a:gd name="connsiteY8" fmla="*/ 2800350 h 3086100"/>
                <a:gd name="connsiteX9" fmla="*/ 1285875 w 3343275"/>
                <a:gd name="connsiteY9" fmla="*/ 3086100 h 3086100"/>
                <a:gd name="connsiteX10" fmla="*/ 1914525 w 3343275"/>
                <a:gd name="connsiteY10" fmla="*/ 3076575 h 3086100"/>
                <a:gd name="connsiteX11" fmla="*/ 2571750 w 3343275"/>
                <a:gd name="connsiteY11" fmla="*/ 2714625 h 3086100"/>
                <a:gd name="connsiteX12" fmla="*/ 2790825 w 3343275"/>
                <a:gd name="connsiteY12" fmla="*/ 2276475 h 3086100"/>
                <a:gd name="connsiteX13" fmla="*/ 3343275 w 3343275"/>
                <a:gd name="connsiteY13" fmla="*/ 2543175 h 3086100"/>
                <a:gd name="connsiteX14" fmla="*/ 3124200 w 3343275"/>
                <a:gd name="connsiteY14" fmla="*/ 1990725 h 3086100"/>
                <a:gd name="connsiteX0" fmla="*/ 3124200 w 3343275"/>
                <a:gd name="connsiteY0" fmla="*/ 1990725 h 3086100"/>
                <a:gd name="connsiteX1" fmla="*/ 2981325 w 3343275"/>
                <a:gd name="connsiteY1" fmla="*/ 1571625 h 3086100"/>
                <a:gd name="connsiteX2" fmla="*/ 3038475 w 3343275"/>
                <a:gd name="connsiteY2" fmla="*/ 647700 h 3086100"/>
                <a:gd name="connsiteX3" fmla="*/ 2095500 w 3343275"/>
                <a:gd name="connsiteY3" fmla="*/ 0 h 3086100"/>
                <a:gd name="connsiteX4" fmla="*/ 1114425 w 3343275"/>
                <a:gd name="connsiteY4" fmla="*/ 9525 h 3086100"/>
                <a:gd name="connsiteX5" fmla="*/ 238125 w 3343275"/>
                <a:gd name="connsiteY5" fmla="*/ 504825 h 3086100"/>
                <a:gd name="connsiteX6" fmla="*/ 0 w 3343275"/>
                <a:gd name="connsiteY6" fmla="*/ 1304925 h 3086100"/>
                <a:gd name="connsiteX7" fmla="*/ 171450 w 3343275"/>
                <a:gd name="connsiteY7" fmla="*/ 2143125 h 3086100"/>
                <a:gd name="connsiteX8" fmla="*/ 619125 w 3343275"/>
                <a:gd name="connsiteY8" fmla="*/ 2800350 h 3086100"/>
                <a:gd name="connsiteX9" fmla="*/ 1285875 w 3343275"/>
                <a:gd name="connsiteY9" fmla="*/ 3086100 h 3086100"/>
                <a:gd name="connsiteX10" fmla="*/ 1914525 w 3343275"/>
                <a:gd name="connsiteY10" fmla="*/ 3076575 h 3086100"/>
                <a:gd name="connsiteX11" fmla="*/ 2571750 w 3343275"/>
                <a:gd name="connsiteY11" fmla="*/ 2714625 h 3086100"/>
                <a:gd name="connsiteX12" fmla="*/ 2790825 w 3343275"/>
                <a:gd name="connsiteY12" fmla="*/ 2276475 h 3086100"/>
                <a:gd name="connsiteX13" fmla="*/ 3343275 w 3343275"/>
                <a:gd name="connsiteY13" fmla="*/ 2543175 h 3086100"/>
                <a:gd name="connsiteX14" fmla="*/ 3124200 w 3343275"/>
                <a:gd name="connsiteY14" fmla="*/ 1990725 h 3086100"/>
                <a:gd name="connsiteX0" fmla="*/ 3124200 w 3343275"/>
                <a:gd name="connsiteY0" fmla="*/ 1990725 h 3086100"/>
                <a:gd name="connsiteX1" fmla="*/ 2981325 w 3343275"/>
                <a:gd name="connsiteY1" fmla="*/ 1571625 h 3086100"/>
                <a:gd name="connsiteX2" fmla="*/ 3038475 w 3343275"/>
                <a:gd name="connsiteY2" fmla="*/ 647700 h 3086100"/>
                <a:gd name="connsiteX3" fmla="*/ 2095500 w 3343275"/>
                <a:gd name="connsiteY3" fmla="*/ 0 h 3086100"/>
                <a:gd name="connsiteX4" fmla="*/ 1114425 w 3343275"/>
                <a:gd name="connsiteY4" fmla="*/ 9525 h 3086100"/>
                <a:gd name="connsiteX5" fmla="*/ 238125 w 3343275"/>
                <a:gd name="connsiteY5" fmla="*/ 504825 h 3086100"/>
                <a:gd name="connsiteX6" fmla="*/ 0 w 3343275"/>
                <a:gd name="connsiteY6" fmla="*/ 1304925 h 3086100"/>
                <a:gd name="connsiteX7" fmla="*/ 171450 w 3343275"/>
                <a:gd name="connsiteY7" fmla="*/ 2143125 h 3086100"/>
                <a:gd name="connsiteX8" fmla="*/ 619125 w 3343275"/>
                <a:gd name="connsiteY8" fmla="*/ 2800350 h 3086100"/>
                <a:gd name="connsiteX9" fmla="*/ 1285875 w 3343275"/>
                <a:gd name="connsiteY9" fmla="*/ 3086100 h 3086100"/>
                <a:gd name="connsiteX10" fmla="*/ 1866900 w 3343275"/>
                <a:gd name="connsiteY10" fmla="*/ 3009900 h 3086100"/>
                <a:gd name="connsiteX11" fmla="*/ 2571750 w 3343275"/>
                <a:gd name="connsiteY11" fmla="*/ 2714625 h 3086100"/>
                <a:gd name="connsiteX12" fmla="*/ 2790825 w 3343275"/>
                <a:gd name="connsiteY12" fmla="*/ 2276475 h 3086100"/>
                <a:gd name="connsiteX13" fmla="*/ 3343275 w 3343275"/>
                <a:gd name="connsiteY13" fmla="*/ 2543175 h 3086100"/>
                <a:gd name="connsiteX14" fmla="*/ 3124200 w 3343275"/>
                <a:gd name="connsiteY14" fmla="*/ 1990725 h 3086100"/>
                <a:gd name="connsiteX0" fmla="*/ 3124200 w 3343275"/>
                <a:gd name="connsiteY0" fmla="*/ 1990725 h 3048000"/>
                <a:gd name="connsiteX1" fmla="*/ 2981325 w 3343275"/>
                <a:gd name="connsiteY1" fmla="*/ 1571625 h 3048000"/>
                <a:gd name="connsiteX2" fmla="*/ 3038475 w 3343275"/>
                <a:gd name="connsiteY2" fmla="*/ 647700 h 3048000"/>
                <a:gd name="connsiteX3" fmla="*/ 2095500 w 3343275"/>
                <a:gd name="connsiteY3" fmla="*/ 0 h 3048000"/>
                <a:gd name="connsiteX4" fmla="*/ 1114425 w 3343275"/>
                <a:gd name="connsiteY4" fmla="*/ 9525 h 3048000"/>
                <a:gd name="connsiteX5" fmla="*/ 238125 w 3343275"/>
                <a:gd name="connsiteY5" fmla="*/ 504825 h 3048000"/>
                <a:gd name="connsiteX6" fmla="*/ 0 w 3343275"/>
                <a:gd name="connsiteY6" fmla="*/ 1304925 h 3048000"/>
                <a:gd name="connsiteX7" fmla="*/ 171450 w 3343275"/>
                <a:gd name="connsiteY7" fmla="*/ 2143125 h 3048000"/>
                <a:gd name="connsiteX8" fmla="*/ 619125 w 3343275"/>
                <a:gd name="connsiteY8" fmla="*/ 2800350 h 3048000"/>
                <a:gd name="connsiteX9" fmla="*/ 1247775 w 3343275"/>
                <a:gd name="connsiteY9" fmla="*/ 3048000 h 3048000"/>
                <a:gd name="connsiteX10" fmla="*/ 1866900 w 3343275"/>
                <a:gd name="connsiteY10" fmla="*/ 3009900 h 3048000"/>
                <a:gd name="connsiteX11" fmla="*/ 2571750 w 3343275"/>
                <a:gd name="connsiteY11" fmla="*/ 2714625 h 3048000"/>
                <a:gd name="connsiteX12" fmla="*/ 2790825 w 3343275"/>
                <a:gd name="connsiteY12" fmla="*/ 2276475 h 3048000"/>
                <a:gd name="connsiteX13" fmla="*/ 3343275 w 3343275"/>
                <a:gd name="connsiteY13" fmla="*/ 2543175 h 3048000"/>
                <a:gd name="connsiteX14" fmla="*/ 3124200 w 3343275"/>
                <a:gd name="connsiteY14" fmla="*/ 1990725 h 3048000"/>
                <a:gd name="connsiteX0" fmla="*/ 3124200 w 3343275"/>
                <a:gd name="connsiteY0" fmla="*/ 1990725 h 3048000"/>
                <a:gd name="connsiteX1" fmla="*/ 2981325 w 3343275"/>
                <a:gd name="connsiteY1" fmla="*/ 1571625 h 3048000"/>
                <a:gd name="connsiteX2" fmla="*/ 3038475 w 3343275"/>
                <a:gd name="connsiteY2" fmla="*/ 647700 h 3048000"/>
                <a:gd name="connsiteX3" fmla="*/ 2095500 w 3343275"/>
                <a:gd name="connsiteY3" fmla="*/ 0 h 3048000"/>
                <a:gd name="connsiteX4" fmla="*/ 1228725 w 3343275"/>
                <a:gd name="connsiteY4" fmla="*/ 104775 h 3048000"/>
                <a:gd name="connsiteX5" fmla="*/ 238125 w 3343275"/>
                <a:gd name="connsiteY5" fmla="*/ 504825 h 3048000"/>
                <a:gd name="connsiteX6" fmla="*/ 0 w 3343275"/>
                <a:gd name="connsiteY6" fmla="*/ 1304925 h 3048000"/>
                <a:gd name="connsiteX7" fmla="*/ 171450 w 3343275"/>
                <a:gd name="connsiteY7" fmla="*/ 2143125 h 3048000"/>
                <a:gd name="connsiteX8" fmla="*/ 619125 w 3343275"/>
                <a:gd name="connsiteY8" fmla="*/ 2800350 h 3048000"/>
                <a:gd name="connsiteX9" fmla="*/ 1247775 w 3343275"/>
                <a:gd name="connsiteY9" fmla="*/ 3048000 h 3048000"/>
                <a:gd name="connsiteX10" fmla="*/ 1866900 w 3343275"/>
                <a:gd name="connsiteY10" fmla="*/ 3009900 h 3048000"/>
                <a:gd name="connsiteX11" fmla="*/ 2571750 w 3343275"/>
                <a:gd name="connsiteY11" fmla="*/ 2714625 h 3048000"/>
                <a:gd name="connsiteX12" fmla="*/ 2790825 w 3343275"/>
                <a:gd name="connsiteY12" fmla="*/ 2276475 h 3048000"/>
                <a:gd name="connsiteX13" fmla="*/ 3343275 w 3343275"/>
                <a:gd name="connsiteY13" fmla="*/ 2543175 h 3048000"/>
                <a:gd name="connsiteX14" fmla="*/ 3124200 w 3343275"/>
                <a:gd name="connsiteY14" fmla="*/ 1990725 h 3048000"/>
                <a:gd name="connsiteX0" fmla="*/ 3124200 w 3343275"/>
                <a:gd name="connsiteY0" fmla="*/ 1990725 h 3048000"/>
                <a:gd name="connsiteX1" fmla="*/ 2981325 w 3343275"/>
                <a:gd name="connsiteY1" fmla="*/ 1571625 h 3048000"/>
                <a:gd name="connsiteX2" fmla="*/ 3038475 w 3343275"/>
                <a:gd name="connsiteY2" fmla="*/ 647700 h 3048000"/>
                <a:gd name="connsiteX3" fmla="*/ 2095500 w 3343275"/>
                <a:gd name="connsiteY3" fmla="*/ 0 h 3048000"/>
                <a:gd name="connsiteX4" fmla="*/ 1228725 w 3343275"/>
                <a:gd name="connsiteY4" fmla="*/ 104775 h 3048000"/>
                <a:gd name="connsiteX5" fmla="*/ 323850 w 3343275"/>
                <a:gd name="connsiteY5" fmla="*/ 590550 h 3048000"/>
                <a:gd name="connsiteX6" fmla="*/ 0 w 3343275"/>
                <a:gd name="connsiteY6" fmla="*/ 1304925 h 3048000"/>
                <a:gd name="connsiteX7" fmla="*/ 171450 w 3343275"/>
                <a:gd name="connsiteY7" fmla="*/ 2143125 h 3048000"/>
                <a:gd name="connsiteX8" fmla="*/ 619125 w 3343275"/>
                <a:gd name="connsiteY8" fmla="*/ 2800350 h 3048000"/>
                <a:gd name="connsiteX9" fmla="*/ 1247775 w 3343275"/>
                <a:gd name="connsiteY9" fmla="*/ 3048000 h 3048000"/>
                <a:gd name="connsiteX10" fmla="*/ 1866900 w 3343275"/>
                <a:gd name="connsiteY10" fmla="*/ 3009900 h 3048000"/>
                <a:gd name="connsiteX11" fmla="*/ 2571750 w 3343275"/>
                <a:gd name="connsiteY11" fmla="*/ 2714625 h 3048000"/>
                <a:gd name="connsiteX12" fmla="*/ 2790825 w 3343275"/>
                <a:gd name="connsiteY12" fmla="*/ 2276475 h 3048000"/>
                <a:gd name="connsiteX13" fmla="*/ 3343275 w 3343275"/>
                <a:gd name="connsiteY13" fmla="*/ 2543175 h 3048000"/>
                <a:gd name="connsiteX14" fmla="*/ 3124200 w 3343275"/>
                <a:gd name="connsiteY14" fmla="*/ 1990725 h 3048000"/>
                <a:gd name="connsiteX0" fmla="*/ 3124200 w 3343275"/>
                <a:gd name="connsiteY0" fmla="*/ 1885950 h 2943225"/>
                <a:gd name="connsiteX1" fmla="*/ 2981325 w 3343275"/>
                <a:gd name="connsiteY1" fmla="*/ 1466850 h 2943225"/>
                <a:gd name="connsiteX2" fmla="*/ 3038475 w 3343275"/>
                <a:gd name="connsiteY2" fmla="*/ 542925 h 2943225"/>
                <a:gd name="connsiteX3" fmla="*/ 2000250 w 3343275"/>
                <a:gd name="connsiteY3" fmla="*/ 38100 h 2943225"/>
                <a:gd name="connsiteX4" fmla="*/ 1228725 w 3343275"/>
                <a:gd name="connsiteY4" fmla="*/ 0 h 2943225"/>
                <a:gd name="connsiteX5" fmla="*/ 323850 w 3343275"/>
                <a:gd name="connsiteY5" fmla="*/ 485775 h 2943225"/>
                <a:gd name="connsiteX6" fmla="*/ 0 w 3343275"/>
                <a:gd name="connsiteY6" fmla="*/ 1200150 h 2943225"/>
                <a:gd name="connsiteX7" fmla="*/ 171450 w 3343275"/>
                <a:gd name="connsiteY7" fmla="*/ 2038350 h 2943225"/>
                <a:gd name="connsiteX8" fmla="*/ 619125 w 3343275"/>
                <a:gd name="connsiteY8" fmla="*/ 2695575 h 2943225"/>
                <a:gd name="connsiteX9" fmla="*/ 1247775 w 3343275"/>
                <a:gd name="connsiteY9" fmla="*/ 2943225 h 2943225"/>
                <a:gd name="connsiteX10" fmla="*/ 1866900 w 3343275"/>
                <a:gd name="connsiteY10" fmla="*/ 2905125 h 2943225"/>
                <a:gd name="connsiteX11" fmla="*/ 2571750 w 3343275"/>
                <a:gd name="connsiteY11" fmla="*/ 2609850 h 2943225"/>
                <a:gd name="connsiteX12" fmla="*/ 2790825 w 3343275"/>
                <a:gd name="connsiteY12" fmla="*/ 2171700 h 2943225"/>
                <a:gd name="connsiteX13" fmla="*/ 3343275 w 3343275"/>
                <a:gd name="connsiteY13" fmla="*/ 2438400 h 2943225"/>
                <a:gd name="connsiteX14" fmla="*/ 3124200 w 3343275"/>
                <a:gd name="connsiteY14" fmla="*/ 1885950 h 2943225"/>
                <a:gd name="connsiteX0" fmla="*/ 3124200 w 3343275"/>
                <a:gd name="connsiteY0" fmla="*/ 1885950 h 2943225"/>
                <a:gd name="connsiteX1" fmla="*/ 2981325 w 3343275"/>
                <a:gd name="connsiteY1" fmla="*/ 1466850 h 2943225"/>
                <a:gd name="connsiteX2" fmla="*/ 2838450 w 3343275"/>
                <a:gd name="connsiteY2" fmla="*/ 647700 h 2943225"/>
                <a:gd name="connsiteX3" fmla="*/ 2000250 w 3343275"/>
                <a:gd name="connsiteY3" fmla="*/ 38100 h 2943225"/>
                <a:gd name="connsiteX4" fmla="*/ 1228725 w 3343275"/>
                <a:gd name="connsiteY4" fmla="*/ 0 h 2943225"/>
                <a:gd name="connsiteX5" fmla="*/ 323850 w 3343275"/>
                <a:gd name="connsiteY5" fmla="*/ 485775 h 2943225"/>
                <a:gd name="connsiteX6" fmla="*/ 0 w 3343275"/>
                <a:gd name="connsiteY6" fmla="*/ 1200150 h 2943225"/>
                <a:gd name="connsiteX7" fmla="*/ 171450 w 3343275"/>
                <a:gd name="connsiteY7" fmla="*/ 2038350 h 2943225"/>
                <a:gd name="connsiteX8" fmla="*/ 619125 w 3343275"/>
                <a:gd name="connsiteY8" fmla="*/ 2695575 h 2943225"/>
                <a:gd name="connsiteX9" fmla="*/ 1247775 w 3343275"/>
                <a:gd name="connsiteY9" fmla="*/ 2943225 h 2943225"/>
                <a:gd name="connsiteX10" fmla="*/ 1866900 w 3343275"/>
                <a:gd name="connsiteY10" fmla="*/ 2905125 h 2943225"/>
                <a:gd name="connsiteX11" fmla="*/ 2571750 w 3343275"/>
                <a:gd name="connsiteY11" fmla="*/ 2609850 h 2943225"/>
                <a:gd name="connsiteX12" fmla="*/ 2790825 w 3343275"/>
                <a:gd name="connsiteY12" fmla="*/ 2171700 h 2943225"/>
                <a:gd name="connsiteX13" fmla="*/ 3343275 w 3343275"/>
                <a:gd name="connsiteY13" fmla="*/ 2438400 h 2943225"/>
                <a:gd name="connsiteX14" fmla="*/ 3124200 w 3343275"/>
                <a:gd name="connsiteY14" fmla="*/ 1885950 h 2943225"/>
                <a:gd name="connsiteX0" fmla="*/ 3124200 w 3390900"/>
                <a:gd name="connsiteY0" fmla="*/ 1885950 h 2943225"/>
                <a:gd name="connsiteX1" fmla="*/ 2981325 w 3390900"/>
                <a:gd name="connsiteY1" fmla="*/ 1466850 h 2943225"/>
                <a:gd name="connsiteX2" fmla="*/ 2838450 w 3390900"/>
                <a:gd name="connsiteY2" fmla="*/ 647700 h 2943225"/>
                <a:gd name="connsiteX3" fmla="*/ 2000250 w 3390900"/>
                <a:gd name="connsiteY3" fmla="*/ 38100 h 2943225"/>
                <a:gd name="connsiteX4" fmla="*/ 1228725 w 3390900"/>
                <a:gd name="connsiteY4" fmla="*/ 0 h 2943225"/>
                <a:gd name="connsiteX5" fmla="*/ 323850 w 3390900"/>
                <a:gd name="connsiteY5" fmla="*/ 485775 h 2943225"/>
                <a:gd name="connsiteX6" fmla="*/ 0 w 3390900"/>
                <a:gd name="connsiteY6" fmla="*/ 1200150 h 2943225"/>
                <a:gd name="connsiteX7" fmla="*/ 171450 w 3390900"/>
                <a:gd name="connsiteY7" fmla="*/ 2038350 h 2943225"/>
                <a:gd name="connsiteX8" fmla="*/ 619125 w 3390900"/>
                <a:gd name="connsiteY8" fmla="*/ 2695575 h 2943225"/>
                <a:gd name="connsiteX9" fmla="*/ 1247775 w 3390900"/>
                <a:gd name="connsiteY9" fmla="*/ 2943225 h 2943225"/>
                <a:gd name="connsiteX10" fmla="*/ 1866900 w 3390900"/>
                <a:gd name="connsiteY10" fmla="*/ 2905125 h 2943225"/>
                <a:gd name="connsiteX11" fmla="*/ 2571750 w 3390900"/>
                <a:gd name="connsiteY11" fmla="*/ 2609850 h 2943225"/>
                <a:gd name="connsiteX12" fmla="*/ 2790825 w 3390900"/>
                <a:gd name="connsiteY12" fmla="*/ 2171700 h 2943225"/>
                <a:gd name="connsiteX13" fmla="*/ 3390900 w 3390900"/>
                <a:gd name="connsiteY13" fmla="*/ 2295525 h 2943225"/>
                <a:gd name="connsiteX14" fmla="*/ 3124200 w 3390900"/>
                <a:gd name="connsiteY14" fmla="*/ 1885950 h 2943225"/>
                <a:gd name="connsiteX0" fmla="*/ 3124200 w 3390900"/>
                <a:gd name="connsiteY0" fmla="*/ 1885950 h 2943225"/>
                <a:gd name="connsiteX1" fmla="*/ 2981325 w 3390900"/>
                <a:gd name="connsiteY1" fmla="*/ 1466850 h 2943225"/>
                <a:gd name="connsiteX2" fmla="*/ 2838450 w 3390900"/>
                <a:gd name="connsiteY2" fmla="*/ 647700 h 2943225"/>
                <a:gd name="connsiteX3" fmla="*/ 2000250 w 3390900"/>
                <a:gd name="connsiteY3" fmla="*/ 38100 h 2943225"/>
                <a:gd name="connsiteX4" fmla="*/ 1228725 w 3390900"/>
                <a:gd name="connsiteY4" fmla="*/ 0 h 2943225"/>
                <a:gd name="connsiteX5" fmla="*/ 466725 w 3390900"/>
                <a:gd name="connsiteY5" fmla="*/ 485775 h 2943225"/>
                <a:gd name="connsiteX6" fmla="*/ 0 w 3390900"/>
                <a:gd name="connsiteY6" fmla="*/ 1200150 h 2943225"/>
                <a:gd name="connsiteX7" fmla="*/ 171450 w 3390900"/>
                <a:gd name="connsiteY7" fmla="*/ 2038350 h 2943225"/>
                <a:gd name="connsiteX8" fmla="*/ 619125 w 3390900"/>
                <a:gd name="connsiteY8" fmla="*/ 2695575 h 2943225"/>
                <a:gd name="connsiteX9" fmla="*/ 1247775 w 3390900"/>
                <a:gd name="connsiteY9" fmla="*/ 2943225 h 2943225"/>
                <a:gd name="connsiteX10" fmla="*/ 1866900 w 3390900"/>
                <a:gd name="connsiteY10" fmla="*/ 2905125 h 2943225"/>
                <a:gd name="connsiteX11" fmla="*/ 2571750 w 3390900"/>
                <a:gd name="connsiteY11" fmla="*/ 2609850 h 2943225"/>
                <a:gd name="connsiteX12" fmla="*/ 2790825 w 3390900"/>
                <a:gd name="connsiteY12" fmla="*/ 2171700 h 2943225"/>
                <a:gd name="connsiteX13" fmla="*/ 3390900 w 3390900"/>
                <a:gd name="connsiteY13" fmla="*/ 2295525 h 2943225"/>
                <a:gd name="connsiteX14" fmla="*/ 3124200 w 3390900"/>
                <a:gd name="connsiteY14" fmla="*/ 1885950 h 2943225"/>
                <a:gd name="connsiteX0" fmla="*/ 3038475 w 3305175"/>
                <a:gd name="connsiteY0" fmla="*/ 1885950 h 2943225"/>
                <a:gd name="connsiteX1" fmla="*/ 2895600 w 3305175"/>
                <a:gd name="connsiteY1" fmla="*/ 1466850 h 2943225"/>
                <a:gd name="connsiteX2" fmla="*/ 2752725 w 3305175"/>
                <a:gd name="connsiteY2" fmla="*/ 647700 h 2943225"/>
                <a:gd name="connsiteX3" fmla="*/ 1914525 w 3305175"/>
                <a:gd name="connsiteY3" fmla="*/ 38100 h 2943225"/>
                <a:gd name="connsiteX4" fmla="*/ 1143000 w 3305175"/>
                <a:gd name="connsiteY4" fmla="*/ 0 h 2943225"/>
                <a:gd name="connsiteX5" fmla="*/ 381000 w 3305175"/>
                <a:gd name="connsiteY5" fmla="*/ 485775 h 2943225"/>
                <a:gd name="connsiteX6" fmla="*/ 0 w 3305175"/>
                <a:gd name="connsiteY6" fmla="*/ 1295400 h 2943225"/>
                <a:gd name="connsiteX7" fmla="*/ 85725 w 3305175"/>
                <a:gd name="connsiteY7" fmla="*/ 2038350 h 2943225"/>
                <a:gd name="connsiteX8" fmla="*/ 533400 w 3305175"/>
                <a:gd name="connsiteY8" fmla="*/ 2695575 h 2943225"/>
                <a:gd name="connsiteX9" fmla="*/ 1162050 w 3305175"/>
                <a:gd name="connsiteY9" fmla="*/ 2943225 h 2943225"/>
                <a:gd name="connsiteX10" fmla="*/ 1781175 w 3305175"/>
                <a:gd name="connsiteY10" fmla="*/ 2905125 h 2943225"/>
                <a:gd name="connsiteX11" fmla="*/ 2486025 w 3305175"/>
                <a:gd name="connsiteY11" fmla="*/ 2609850 h 2943225"/>
                <a:gd name="connsiteX12" fmla="*/ 2705100 w 3305175"/>
                <a:gd name="connsiteY12" fmla="*/ 2171700 h 2943225"/>
                <a:gd name="connsiteX13" fmla="*/ 3305175 w 3305175"/>
                <a:gd name="connsiteY13" fmla="*/ 2295525 h 2943225"/>
                <a:gd name="connsiteX14" fmla="*/ 3038475 w 3305175"/>
                <a:gd name="connsiteY14" fmla="*/ 1885950 h 2943225"/>
                <a:gd name="connsiteX0" fmla="*/ 3038475 w 3305175"/>
                <a:gd name="connsiteY0" fmla="*/ 1885950 h 2943225"/>
                <a:gd name="connsiteX1" fmla="*/ 2895600 w 3305175"/>
                <a:gd name="connsiteY1" fmla="*/ 1466850 h 2943225"/>
                <a:gd name="connsiteX2" fmla="*/ 2752725 w 3305175"/>
                <a:gd name="connsiteY2" fmla="*/ 647700 h 2943225"/>
                <a:gd name="connsiteX3" fmla="*/ 1914525 w 3305175"/>
                <a:gd name="connsiteY3" fmla="*/ 38100 h 2943225"/>
                <a:gd name="connsiteX4" fmla="*/ 1143000 w 3305175"/>
                <a:gd name="connsiteY4" fmla="*/ 0 h 2943225"/>
                <a:gd name="connsiteX5" fmla="*/ 333375 w 3305175"/>
                <a:gd name="connsiteY5" fmla="*/ 447675 h 2943225"/>
                <a:gd name="connsiteX6" fmla="*/ 0 w 3305175"/>
                <a:gd name="connsiteY6" fmla="*/ 1295400 h 2943225"/>
                <a:gd name="connsiteX7" fmla="*/ 85725 w 3305175"/>
                <a:gd name="connsiteY7" fmla="*/ 2038350 h 2943225"/>
                <a:gd name="connsiteX8" fmla="*/ 533400 w 3305175"/>
                <a:gd name="connsiteY8" fmla="*/ 2695575 h 2943225"/>
                <a:gd name="connsiteX9" fmla="*/ 1162050 w 3305175"/>
                <a:gd name="connsiteY9" fmla="*/ 2943225 h 2943225"/>
                <a:gd name="connsiteX10" fmla="*/ 1781175 w 3305175"/>
                <a:gd name="connsiteY10" fmla="*/ 2905125 h 2943225"/>
                <a:gd name="connsiteX11" fmla="*/ 2486025 w 3305175"/>
                <a:gd name="connsiteY11" fmla="*/ 2609850 h 2943225"/>
                <a:gd name="connsiteX12" fmla="*/ 2705100 w 3305175"/>
                <a:gd name="connsiteY12" fmla="*/ 2171700 h 2943225"/>
                <a:gd name="connsiteX13" fmla="*/ 3305175 w 3305175"/>
                <a:gd name="connsiteY13" fmla="*/ 2295525 h 2943225"/>
                <a:gd name="connsiteX14" fmla="*/ 3038475 w 3305175"/>
                <a:gd name="connsiteY14" fmla="*/ 1885950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05175" h="2943225">
                  <a:moveTo>
                    <a:pt x="3038475" y="1885950"/>
                  </a:moveTo>
                  <a:lnTo>
                    <a:pt x="2895600" y="1466850"/>
                  </a:lnTo>
                  <a:lnTo>
                    <a:pt x="2752725" y="647700"/>
                  </a:lnTo>
                  <a:lnTo>
                    <a:pt x="1914525" y="38100"/>
                  </a:lnTo>
                  <a:lnTo>
                    <a:pt x="1143000" y="0"/>
                  </a:lnTo>
                  <a:lnTo>
                    <a:pt x="333375" y="447675"/>
                  </a:lnTo>
                  <a:lnTo>
                    <a:pt x="0" y="1295400"/>
                  </a:lnTo>
                  <a:lnTo>
                    <a:pt x="85725" y="2038350"/>
                  </a:lnTo>
                  <a:lnTo>
                    <a:pt x="533400" y="2695575"/>
                  </a:lnTo>
                  <a:lnTo>
                    <a:pt x="1162050" y="2943225"/>
                  </a:lnTo>
                  <a:lnTo>
                    <a:pt x="1781175" y="2905125"/>
                  </a:lnTo>
                  <a:lnTo>
                    <a:pt x="2486025" y="2609850"/>
                  </a:lnTo>
                  <a:lnTo>
                    <a:pt x="2705100" y="2171700"/>
                  </a:lnTo>
                  <a:lnTo>
                    <a:pt x="3305175" y="2295525"/>
                  </a:lnTo>
                  <a:lnTo>
                    <a:pt x="3038475" y="188595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80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endParaRPr>
            </a:p>
          </p:txBody>
        </p:sp>
        <p:sp>
          <p:nvSpPr>
            <p:cNvPr id="48" name="TextBox 58"/>
            <p:cNvSpPr txBox="1"/>
            <p:nvPr/>
          </p:nvSpPr>
          <p:spPr>
            <a:xfrm>
              <a:off x="1232023" y="1327273"/>
              <a:ext cx="2522369" cy="1751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720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/>
                  <a:ea typeface="Tmon몬소리 Black"/>
                </a:rPr>
                <a:t>질문</a:t>
              </a:r>
            </a:p>
            <a:p>
              <a:pPr lvl="0" algn="ctr">
                <a:defRPr/>
              </a:pPr>
              <a:r>
                <a:rPr lang="ko-KR" altLang="en-US" sz="200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/>
                  <a:ea typeface="Tmon몬소리 Black"/>
                </a:rPr>
                <a:t>받겠습니다</a:t>
              </a:r>
              <a:r>
                <a:rPr lang="en-US" altLang="ko-KR" sz="2000"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/>
                  <a:ea typeface="Tmon몬소리 Black"/>
                </a:rPr>
                <a:t>!!</a:t>
              </a:r>
              <a:endPara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78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15937" y="6280782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33498" y="6295248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386186" y="6302943"/>
            <a:ext cx="372314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01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33498" y="1087740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27171" y="502965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1.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프로젝트 소개</a:t>
            </a:r>
            <a:endParaRPr lang="ko-KR" altLang="en-US" sz="3200" b="1">
              <a:solidFill>
                <a:schemeClr val="accent2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4335" y="1151246"/>
            <a:ext cx="10884652" cy="4966814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07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제목 1"/>
          <p:cNvSpPr>
            <a:spLocks noGrp="1"/>
          </p:cNvSpPr>
          <p:nvPr/>
        </p:nvSpPr>
        <p:spPr>
          <a:xfrm>
            <a:off x="528662" y="1230251"/>
            <a:ext cx="6387792" cy="81391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vert="horz" lIns="91440" tIns="45720" rIns="91440" bIns="45720" anchor="ctr">
            <a:normAutofit fontScale="97500" lnSpcReduction="10000"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       </a:t>
            </a:r>
            <a:r>
              <a:rPr kumimoji="0" lang="en-US" altLang="ko-KR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2.</a:t>
            </a:r>
            <a:r>
              <a:rPr kumimoji="0" lang="ko-KR" altLang="en-US" sz="5500" b="1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시작 메뉴</a:t>
            </a:r>
            <a:endParaRPr kumimoji="0" lang="ko-KR" altLang="en-US" sz="5500" b="1" i="0" u="none" strike="noStrike" kern="1200" cap="none" spc="0" normalizeH="0" baseline="0">
              <a:solidFill>
                <a:schemeClr val="accent2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나눔스퀘어 Bold"/>
              <a:ea typeface="나눔스퀘어 Bold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232099" y="2852282"/>
            <a:ext cx="3457793" cy="1994038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en-US" altLang="ko-KR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1.</a:t>
            </a:r>
            <a:r>
              <a:rPr lang="ko-KR" altLang="en-US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 로그인</a:t>
            </a:r>
          </a:p>
          <a:p>
            <a:pPr lvl="0">
              <a:lnSpc>
                <a:spcPct val="125000"/>
              </a:lnSpc>
              <a:defRPr/>
            </a:pPr>
            <a:r>
              <a:rPr lang="en-US" altLang="ko-KR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2.</a:t>
            </a:r>
            <a:r>
              <a:rPr lang="ko-KR" altLang="en-US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ID</a:t>
            </a:r>
            <a:r>
              <a:rPr lang="ko-KR" altLang="en-US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 찾기</a:t>
            </a:r>
          </a:p>
          <a:p>
            <a:pPr lvl="0">
              <a:lnSpc>
                <a:spcPct val="125000"/>
              </a:lnSpc>
              <a:defRPr/>
            </a:pPr>
            <a:r>
              <a:rPr lang="en-US" altLang="ko-KR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3.</a:t>
            </a:r>
            <a:r>
              <a:rPr lang="ko-KR" altLang="en-US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PW</a:t>
            </a:r>
            <a:r>
              <a:rPr lang="ko-KR" altLang="en-US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 찾기</a:t>
            </a:r>
          </a:p>
          <a:p>
            <a:pPr lvl="0">
              <a:lnSpc>
                <a:spcPct val="125000"/>
              </a:lnSpc>
              <a:defRPr/>
            </a:pPr>
            <a:r>
              <a:rPr lang="en-US" altLang="ko-KR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4.</a:t>
            </a:r>
            <a:r>
              <a:rPr lang="ko-KR" altLang="en-US" sz="2500" spc="-100">
                <a:solidFill>
                  <a:schemeClr val="bg1"/>
                </a:solidFill>
                <a:latin typeface="나눔스퀘어 Bold"/>
                <a:ea typeface="나눔스퀘어 Bold"/>
              </a:rPr>
              <a:t> 회원가입</a:t>
            </a:r>
          </a:p>
        </p:txBody>
      </p:sp>
    </p:spTree>
    <p:extLst>
      <p:ext uri="{BB962C8B-B14F-4D97-AF65-F5344CB8AC3E}">
        <p14:creationId xmlns:p14="http://schemas.microsoft.com/office/powerpoint/2010/main" val="17423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57157" y="6261108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74718" y="6275574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433811" y="6283269"/>
            <a:ext cx="365909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74718" y="1068065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68391" y="483290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로그인</a:t>
            </a:r>
            <a:endParaRPr lang="ko-KR" altLang="en-US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512638" y="1652840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시작화면에서 로그인 선택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7023" y="2108055"/>
            <a:ext cx="3578665" cy="315313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2" name="직사각형 31"/>
          <p:cNvSpPr/>
          <p:nvPr/>
        </p:nvSpPr>
        <p:spPr>
          <a:xfrm>
            <a:off x="2856579" y="3737063"/>
            <a:ext cx="883533" cy="250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TextBox 16"/>
          <p:cNvSpPr txBox="1"/>
          <p:nvPr/>
        </p:nvSpPr>
        <p:spPr>
          <a:xfrm>
            <a:off x="6924164" y="1656329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로그인을 위한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ID / PW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입력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7220" y="3276600"/>
            <a:ext cx="0" cy="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9620" y="3429000"/>
            <a:ext cx="0" cy="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05231" y="2160257"/>
            <a:ext cx="3669875" cy="3091144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4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57156" y="6247542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74717" y="6262008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427405" y="6269703"/>
            <a:ext cx="372314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74717" y="1054500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68390" y="469725"/>
            <a:ext cx="3557072" cy="57207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로그인</a:t>
            </a:r>
            <a:endParaRPr lang="ko-KR" altLang="en-US" sz="3200" b="1">
              <a:ln w="9525">
                <a:solidFill>
                  <a:schemeClr val="lt1"/>
                </a:solidFill>
              </a:ln>
              <a:solidFill>
                <a:schemeClr val="accent2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726358" y="1654889"/>
            <a:ext cx="3240880" cy="35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3.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로그인을 위한 정보 입력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6137220" y="1642764"/>
            <a:ext cx="5692652" cy="36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ID / PW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 입력 후 서버측으로 정보 전달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2059" y="2116946"/>
            <a:ext cx="4445228" cy="57152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3" name="TextBox 16"/>
          <p:cNvSpPr txBox="1"/>
          <p:nvPr/>
        </p:nvSpPr>
        <p:spPr>
          <a:xfrm>
            <a:off x="6137220" y="3982840"/>
            <a:ext cx="5170314" cy="36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저장되어 있는 정보와 입력 정보 일치 여부 판단</a:t>
            </a:r>
          </a:p>
        </p:txBody>
      </p:sp>
      <p:sp>
        <p:nvSpPr>
          <p:cNvPr id="34" name="아래쪽 화살표 33"/>
          <p:cNvSpPr/>
          <p:nvPr/>
        </p:nvSpPr>
        <p:spPr>
          <a:xfrm>
            <a:off x="8079570" y="2985250"/>
            <a:ext cx="690064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0478" y="2116058"/>
            <a:ext cx="3572598" cy="334427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4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57157" y="6261974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74718" y="6276440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433810" y="6284135"/>
            <a:ext cx="365910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74718" y="1068932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68391" y="484156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로그인</a:t>
            </a:r>
            <a:endParaRPr lang="ko-KR" altLang="en-US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0662" y="2395396"/>
            <a:ext cx="3822699" cy="3206750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1" name="TextBox 16"/>
          <p:cNvSpPr txBox="1"/>
          <p:nvPr/>
        </p:nvSpPr>
        <p:spPr>
          <a:xfrm>
            <a:off x="5287048" y="1836451"/>
            <a:ext cx="2017844" cy="362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로그인 성공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074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9062"/>
          </a:fgClr>
          <a:bgClr>
            <a:srgbClr val="E97C4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528" y="-51182"/>
            <a:ext cx="12256230" cy="6959006"/>
            <a:chOff x="-30527" y="-51182"/>
            <a:chExt cx="12256230" cy="6959006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230124" y="237744"/>
              <a:ext cx="11731752" cy="6382512"/>
            </a:xfrm>
            <a:prstGeom prst="roundRect">
              <a:avLst>
                <a:gd name="adj" fmla="val 3486"/>
              </a:avLst>
            </a:prstGeom>
            <a:solidFill>
              <a:srgbClr val="FCF6E7"/>
            </a:solidFill>
            <a:ln w="31750">
              <a:solidFill>
                <a:srgbClr val="F5E0AD"/>
              </a:solidFill>
            </a:ln>
            <a:effectLst>
              <a:outerShdw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0975" lvl="0" algn="ctr">
                <a:defRPr/>
              </a:pPr>
              <a:endParaRPr lang="ko-KR" altLang="en-US" sz="44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-30527" y="-32132"/>
              <a:ext cx="531214" cy="529813"/>
              <a:chOff x="-30528" y="-32132"/>
              <a:chExt cx="531214" cy="529813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1694488" y="-51182"/>
              <a:ext cx="531214" cy="529813"/>
              <a:chOff x="-30528" y="-32132"/>
              <a:chExt cx="531214" cy="529813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flipV="1">
              <a:off x="-30527" y="6378011"/>
              <a:ext cx="531214" cy="529813"/>
              <a:chOff x="-30528" y="-32132"/>
              <a:chExt cx="531214" cy="529813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 flipV="1">
              <a:off x="11694488" y="6358961"/>
              <a:ext cx="531214" cy="529813"/>
              <a:chOff x="-30528" y="-32132"/>
              <a:chExt cx="531214" cy="5298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70618" y="380619"/>
                <a:ext cx="117062" cy="117062"/>
              </a:xfrm>
              <a:prstGeom prst="ellipse">
                <a:avLst/>
              </a:prstGeom>
              <a:solidFill>
                <a:srgbClr val="E97C48"/>
              </a:solidFill>
              <a:ln w="19050">
                <a:solidFill>
                  <a:schemeClr val="bg1"/>
                </a:solidFill>
              </a:ln>
              <a:effectLst>
                <a:innerShdw dist="254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 rot="18812704">
                <a:off x="266481" y="175647"/>
                <a:ext cx="152519" cy="315892"/>
              </a:xfrm>
              <a:custGeom>
                <a:avLst/>
                <a:gdLst>
                  <a:gd name="connsiteX0" fmla="*/ 96543 w 374085"/>
                  <a:gd name="connsiteY0" fmla="*/ 765614 h 774790"/>
                  <a:gd name="connsiteX1" fmla="*/ 121943 w 374085"/>
                  <a:gd name="connsiteY1" fmla="*/ 721164 h 774790"/>
                  <a:gd name="connsiteX2" fmla="*/ 7643 w 374085"/>
                  <a:gd name="connsiteY2" fmla="*/ 356039 h 774790"/>
                  <a:gd name="connsiteX3" fmla="*/ 29868 w 374085"/>
                  <a:gd name="connsiteY3" fmla="*/ 108389 h 774790"/>
                  <a:gd name="connsiteX4" fmla="*/ 185443 w 374085"/>
                  <a:gd name="connsiteY4" fmla="*/ 439 h 774790"/>
                  <a:gd name="connsiteX5" fmla="*/ 356893 w 374085"/>
                  <a:gd name="connsiteY5" fmla="*/ 79814 h 774790"/>
                  <a:gd name="connsiteX6" fmla="*/ 353718 w 374085"/>
                  <a:gd name="connsiteY6" fmla="*/ 298889 h 774790"/>
                  <a:gd name="connsiteX7" fmla="*/ 229893 w 374085"/>
                  <a:gd name="connsiteY7" fmla="*/ 600514 h 774790"/>
                  <a:gd name="connsiteX8" fmla="*/ 198143 w 374085"/>
                  <a:gd name="connsiteY8" fmla="*/ 737039 h 774790"/>
                  <a:gd name="connsiteX9" fmla="*/ 214018 w 374085"/>
                  <a:gd name="connsiteY9" fmla="*/ 749739 h 77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4085" h="774790">
                    <a:moveTo>
                      <a:pt x="96543" y="765614"/>
                    </a:moveTo>
                    <a:cubicBezTo>
                      <a:pt x="116651" y="777520"/>
                      <a:pt x="136760" y="789427"/>
                      <a:pt x="121943" y="721164"/>
                    </a:cubicBezTo>
                    <a:cubicBezTo>
                      <a:pt x="107126" y="652901"/>
                      <a:pt x="22989" y="458168"/>
                      <a:pt x="7643" y="356039"/>
                    </a:cubicBezTo>
                    <a:cubicBezTo>
                      <a:pt x="-7703" y="253910"/>
                      <a:pt x="235" y="167656"/>
                      <a:pt x="29868" y="108389"/>
                    </a:cubicBezTo>
                    <a:cubicBezTo>
                      <a:pt x="59501" y="49122"/>
                      <a:pt x="130939" y="5201"/>
                      <a:pt x="185443" y="439"/>
                    </a:cubicBezTo>
                    <a:cubicBezTo>
                      <a:pt x="239947" y="-4323"/>
                      <a:pt x="328847" y="30072"/>
                      <a:pt x="356893" y="79814"/>
                    </a:cubicBezTo>
                    <a:cubicBezTo>
                      <a:pt x="384939" y="129556"/>
                      <a:pt x="374885" y="212106"/>
                      <a:pt x="353718" y="298889"/>
                    </a:cubicBezTo>
                    <a:cubicBezTo>
                      <a:pt x="332551" y="385672"/>
                      <a:pt x="255822" y="527489"/>
                      <a:pt x="229893" y="600514"/>
                    </a:cubicBezTo>
                    <a:cubicBezTo>
                      <a:pt x="203964" y="673539"/>
                      <a:pt x="200789" y="712168"/>
                      <a:pt x="198143" y="737039"/>
                    </a:cubicBezTo>
                    <a:cubicBezTo>
                      <a:pt x="195497" y="761910"/>
                      <a:pt x="204757" y="755824"/>
                      <a:pt x="214018" y="749739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  <a:effectLst>
                <a:outerShdw blurRad="50800" dist="127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-30528" y="-32132"/>
                <a:ext cx="354377" cy="346457"/>
              </a:xfrm>
              <a:custGeom>
                <a:avLst/>
                <a:gdLst>
                  <a:gd name="connsiteX0" fmla="*/ 375808 w 394858"/>
                  <a:gd name="connsiteY0" fmla="*/ 341694 h 389319"/>
                  <a:gd name="connsiteX1" fmla="*/ 247221 w 394858"/>
                  <a:gd name="connsiteY1" fmla="*/ 184532 h 389319"/>
                  <a:gd name="connsiteX2" fmla="*/ 123396 w 394858"/>
                  <a:gd name="connsiteY2" fmla="*/ 13081 h 389319"/>
                  <a:gd name="connsiteX3" fmla="*/ 16239 w 394858"/>
                  <a:gd name="connsiteY3" fmla="*/ 22606 h 389319"/>
                  <a:gd name="connsiteX4" fmla="*/ 6714 w 394858"/>
                  <a:gd name="connsiteY4" fmla="*/ 108332 h 389319"/>
                  <a:gd name="connsiteX5" fmla="*/ 78152 w 394858"/>
                  <a:gd name="connsiteY5" fmla="*/ 172625 h 389319"/>
                  <a:gd name="connsiteX6" fmla="*/ 266271 w 394858"/>
                  <a:gd name="connsiteY6" fmla="*/ 298832 h 389319"/>
                  <a:gd name="connsiteX7" fmla="*/ 394858 w 394858"/>
                  <a:gd name="connsiteY7" fmla="*/ 389319 h 389319"/>
                  <a:gd name="connsiteX0" fmla="*/ 375808 w 375808"/>
                  <a:gd name="connsiteY0" fmla="*/ 341694 h 346457"/>
                  <a:gd name="connsiteX1" fmla="*/ 247221 w 375808"/>
                  <a:gd name="connsiteY1" fmla="*/ 184532 h 346457"/>
                  <a:gd name="connsiteX2" fmla="*/ 123396 w 375808"/>
                  <a:gd name="connsiteY2" fmla="*/ 13081 h 346457"/>
                  <a:gd name="connsiteX3" fmla="*/ 16239 w 375808"/>
                  <a:gd name="connsiteY3" fmla="*/ 22606 h 346457"/>
                  <a:gd name="connsiteX4" fmla="*/ 6714 w 375808"/>
                  <a:gd name="connsiteY4" fmla="*/ 108332 h 346457"/>
                  <a:gd name="connsiteX5" fmla="*/ 78152 w 375808"/>
                  <a:gd name="connsiteY5" fmla="*/ 172625 h 346457"/>
                  <a:gd name="connsiteX6" fmla="*/ 266271 w 375808"/>
                  <a:gd name="connsiteY6" fmla="*/ 298832 h 346457"/>
                  <a:gd name="connsiteX7" fmla="*/ 325801 w 375808"/>
                  <a:gd name="connsiteY7" fmla="*/ 346457 h 346457"/>
                  <a:gd name="connsiteX0" fmla="*/ 354377 w 354377"/>
                  <a:gd name="connsiteY0" fmla="*/ 313119 h 346457"/>
                  <a:gd name="connsiteX1" fmla="*/ 247221 w 354377"/>
                  <a:gd name="connsiteY1" fmla="*/ 184532 h 346457"/>
                  <a:gd name="connsiteX2" fmla="*/ 123396 w 354377"/>
                  <a:gd name="connsiteY2" fmla="*/ 13081 h 346457"/>
                  <a:gd name="connsiteX3" fmla="*/ 16239 w 354377"/>
                  <a:gd name="connsiteY3" fmla="*/ 22606 h 346457"/>
                  <a:gd name="connsiteX4" fmla="*/ 6714 w 354377"/>
                  <a:gd name="connsiteY4" fmla="*/ 108332 h 346457"/>
                  <a:gd name="connsiteX5" fmla="*/ 78152 w 354377"/>
                  <a:gd name="connsiteY5" fmla="*/ 172625 h 346457"/>
                  <a:gd name="connsiteX6" fmla="*/ 266271 w 354377"/>
                  <a:gd name="connsiteY6" fmla="*/ 298832 h 346457"/>
                  <a:gd name="connsiteX7" fmla="*/ 325801 w 354377"/>
                  <a:gd name="connsiteY7" fmla="*/ 346457 h 34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377" h="346457">
                    <a:moveTo>
                      <a:pt x="354377" y="313119"/>
                    </a:moveTo>
                    <a:cubicBezTo>
                      <a:pt x="311118" y="261922"/>
                      <a:pt x="285718" y="234538"/>
                      <a:pt x="247221" y="184532"/>
                    </a:cubicBezTo>
                    <a:cubicBezTo>
                      <a:pt x="208724" y="134526"/>
                      <a:pt x="161893" y="40069"/>
                      <a:pt x="123396" y="13081"/>
                    </a:cubicBezTo>
                    <a:cubicBezTo>
                      <a:pt x="84899" y="-13907"/>
                      <a:pt x="35686" y="6731"/>
                      <a:pt x="16239" y="22606"/>
                    </a:cubicBezTo>
                    <a:cubicBezTo>
                      <a:pt x="-3208" y="38481"/>
                      <a:pt x="-3605" y="83329"/>
                      <a:pt x="6714" y="108332"/>
                    </a:cubicBezTo>
                    <a:cubicBezTo>
                      <a:pt x="17033" y="133335"/>
                      <a:pt x="34893" y="140875"/>
                      <a:pt x="78152" y="172625"/>
                    </a:cubicBezTo>
                    <a:cubicBezTo>
                      <a:pt x="121411" y="204375"/>
                      <a:pt x="213487" y="262716"/>
                      <a:pt x="266271" y="298832"/>
                    </a:cubicBezTo>
                    <a:cubicBezTo>
                      <a:pt x="319055" y="334948"/>
                      <a:pt x="287899" y="319271"/>
                      <a:pt x="325801" y="34645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5" name="직선 연결선 1"/>
          <p:cNvCxnSpPr/>
          <p:nvPr/>
        </p:nvCxnSpPr>
        <p:spPr>
          <a:xfrm>
            <a:off x="515937" y="6261108"/>
            <a:ext cx="11160125" cy="0"/>
          </a:xfrm>
          <a:prstGeom prst="line">
            <a:avLst/>
          </a:prstGeom>
          <a:ln w="19050">
            <a:solidFill>
              <a:srgbClr val="F8A130">
                <a:alpha val="70000"/>
              </a:srgb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433498" y="6275574"/>
            <a:ext cx="3578665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79109"/>
                </a:solidFill>
                <a:latin typeface="나눔스퀘어"/>
                <a:ea typeface="나눔스퀘어"/>
              </a:rPr>
              <a:t>채팅프로그램 만들기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11386186" y="6283269"/>
            <a:ext cx="372314" cy="246221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79109"/>
                </a:solidFill>
                <a:latin typeface="나눔스퀘어"/>
                <a:ea typeface="나눔스퀘어"/>
              </a:rPr>
              <a:t>02</a:t>
            </a:r>
          </a:p>
        </p:txBody>
      </p:sp>
      <p:cxnSp>
        <p:nvCxnSpPr>
          <p:cNvPr id="28" name="직선 연결선 4"/>
          <p:cNvCxnSpPr/>
          <p:nvPr/>
        </p:nvCxnSpPr>
        <p:spPr>
          <a:xfrm>
            <a:off x="433498" y="1068066"/>
            <a:ext cx="11242564" cy="0"/>
          </a:xfrm>
          <a:prstGeom prst="line">
            <a:avLst/>
          </a:prstGeom>
          <a:ln w="25400">
            <a:solidFill>
              <a:srgbClr val="F8A13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327171" y="483290"/>
            <a:ext cx="3557072" cy="57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ID</a:t>
            </a:r>
            <a:r>
              <a:rPr lang="ko-KR" altLang="en-US" sz="3200" b="1">
                <a:ln w="9525">
                  <a:solidFill>
                    <a:schemeClr val="dk1"/>
                  </a:solidFill>
                </a:ln>
                <a:solidFill>
                  <a:schemeClr val="accent2"/>
                </a:solidFill>
                <a:effectLst>
                  <a:outerShdw blurRad="76200" dir="18900000" sy="25000" kx="-1500000" algn="bl" rotWithShape="0">
                    <a:srgbClr val="000000">
                      <a:alpha val="50000"/>
                    </a:srgbClr>
                  </a:outerShdw>
                </a:effectLst>
                <a:latin typeface="나눔스퀘어 Bold"/>
                <a:ea typeface="나눔스퀘어 Bold"/>
              </a:rPr>
              <a:t> 찾기</a:t>
            </a:r>
            <a:endParaRPr lang="ko-KR" altLang="en-US" sz="3200" b="1">
              <a:solidFill>
                <a:srgbClr val="F79109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471418" y="1652841"/>
            <a:ext cx="32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시작화면에서 </a:t>
            </a: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ID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찾기 선택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1612581" y="4926435"/>
            <a:ext cx="759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FFFF"/>
                </a:solidFill>
              </a:rPr>
              <a:t>4 </a:t>
            </a:r>
            <a:r>
              <a:rPr lang="ko-KR" altLang="en-US" sz="1200">
                <a:solidFill>
                  <a:srgbClr val="FFFFFF"/>
                </a:solidFill>
              </a:rPr>
              <a:t>입력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6882944" y="1656330"/>
            <a:ext cx="4162654" cy="36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79109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b="1">
                <a:solidFill>
                  <a:srgbClr val="F79109"/>
                </a:solidFill>
                <a:latin typeface="나눔스퀘어 Bold"/>
                <a:ea typeface="나눔스퀘어 Bold"/>
              </a:rPr>
              <a:t>회원가입 시 입력했던 개인정보 입력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276600"/>
            <a:ext cx="0" cy="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8400" y="3429000"/>
            <a:ext cx="0" cy="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3665" y="2142236"/>
            <a:ext cx="3481796" cy="306759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23818" y="2174574"/>
            <a:ext cx="3578665" cy="315313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7" name="직사각형 36"/>
          <p:cNvSpPr/>
          <p:nvPr/>
        </p:nvSpPr>
        <p:spPr>
          <a:xfrm>
            <a:off x="2953806" y="4023145"/>
            <a:ext cx="883533" cy="250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8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599</Words>
  <Application>Microsoft Office PowerPoint</Application>
  <PresentationFormat>와이드스크린</PresentationFormat>
  <Paragraphs>190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Tmon몬소리 Black</vt:lpstr>
      <vt:lpstr>나눔고딕</vt:lpstr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채팅프로그램 만들기</dc:title>
  <dc:creator>이성우</dc:creator>
  <cp:lastModifiedBy>이성우</cp:lastModifiedBy>
  <cp:revision>48</cp:revision>
  <dcterms:created xsi:type="dcterms:W3CDTF">2024-03-06T08:55:19Z</dcterms:created>
  <dcterms:modified xsi:type="dcterms:W3CDTF">2024-03-07T04:55:20Z</dcterms:modified>
  <cp:version/>
</cp:coreProperties>
</file>