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C99F3-A282-4A1E-8A18-291B9DE3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41606-6032-4DA1-B537-29C5D2200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D405A-9A56-4753-93CD-1E529B43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AA73-E55F-4EF0-A2DF-15805F2C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C939C-58E1-4591-9CCC-84A4E44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6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406A0-8288-482E-80DD-1BB518A5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FD90E1-789B-4CB9-A0C3-829510488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C9306-D333-47D8-A7B1-72927AE5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010FF-83D9-4625-8C19-5981A6DE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7F0B4-F09D-452E-9AA4-C22BFA2B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97FB25-7792-421C-93BD-DBE1E7C88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CA5B3-E284-4A45-A87A-3C90AF33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8DDA6-31AD-4C6C-B778-617A27F6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38951-9463-4E2A-8421-9C0D38E0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5A88A-8D74-4A8A-A95C-679C7538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3EFD8-E244-4AA9-A054-9D5CB87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D8C7A-7839-4F01-93B3-DE1511C7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54147-259B-4133-9C4B-666A11A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9F690-0C5C-428E-9BCA-343CDABC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7E5DB-E6DF-4B9C-8E6D-F7BF80F1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5883-4304-4C50-86C4-5611AF06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CDA4E-698E-4876-9149-5B5D2003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0E1F2-B54A-4D9F-A25B-494844A3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4EBC8-24E0-48A2-98F6-366902D3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2726F-D553-4054-A63C-7D7AEC6D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C5543-CFEE-44C8-9C95-D1DD108A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2C651-BC2D-4682-9998-C03FF501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3BB6C3-B11C-4ADA-A4A4-B21EA09B4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022C8-22B0-4E31-9D4A-2070995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F79B2-67EE-4DB2-A1D1-6F748714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1F4AF-991C-4EE6-B3AB-2E163C8C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11FCC-63C1-439A-B1BA-BED463F9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AA5B8-2612-4350-B28F-49A48126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DB047-6197-4184-B6F0-B801C331A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78EDA5-790A-4CE2-8B25-E2F3B234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D6ED01-F928-49DC-A9B5-A23FF8FF1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42BFE-9327-4F4C-AFEC-CD857A9B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B10F59-D2B2-4CBA-B1AA-3C0278C1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717A3-E008-4CD3-B7B2-F0CA4CF6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1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A4EDF-96FB-4438-A18F-5F77432D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BCD53-D93A-4A93-A814-2488522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556200-1409-4E0A-89EA-E5A2245E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B92F8-2DEA-4C18-8C84-8F2F677D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103FC0-DEFB-4404-A635-922DD118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5E14F9-30D2-4599-A309-FAB34445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B938A-B6F6-4A41-AE3B-CD06E95F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7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C94E6-FBE2-42F5-8FD9-D606A4B0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224C8-F89B-456F-8FCF-7A433C1FD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ED3BE-5F1F-492E-BF93-C9E1391B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D6519-9708-4C32-B993-466017A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C6137-BADC-4191-84B7-71905453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54545-37AA-4E75-9EA3-D6F72EBB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0A046-69A3-44F7-943E-4F992621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EA3BB-C7A6-4460-B3F7-8F7D49D38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0B692-7A78-4867-BEE6-C3B74265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BBBCB-5D27-4F37-A70E-7AE97B1C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FAA28-7D6B-4EBC-96E7-76DFF6AC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AC1E1-B386-40A0-B964-59529DAD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CCCC73-E24E-46A8-BE84-32AFBA3B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168C6-8335-4D06-BCE0-3160CF10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92C50-551A-4A7B-A80A-1864F6152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5AC6-5480-49A7-9D72-44D8DF06423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16AD-8028-4215-B0D8-9595D91D2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8DE0-6716-4038-ADDB-187D3365F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23D0-6D12-4332-BA3E-5A3200D2F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2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22CC0D-A27B-42E5-9344-744715F8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BADBA24-3143-4AE9-A80B-54EA4B875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2A0468-D965-4F76-939B-0A705FFA0DBE}"/>
              </a:ext>
            </a:extLst>
          </p:cNvPr>
          <p:cNvGrpSpPr/>
          <p:nvPr/>
        </p:nvGrpSpPr>
        <p:grpSpPr>
          <a:xfrm>
            <a:off x="723392" y="952499"/>
            <a:ext cx="10785760" cy="4189381"/>
            <a:chOff x="723392" y="952499"/>
            <a:chExt cx="10785760" cy="4189381"/>
          </a:xfrm>
        </p:grpSpPr>
        <p:grpSp>
          <p:nvGrpSpPr>
            <p:cNvPr id="12" name="_x505630360">
              <a:extLst>
                <a:ext uri="{FF2B5EF4-FFF2-40B4-BE49-F238E27FC236}">
                  <a16:creationId xmlns:a16="http://schemas.microsoft.com/office/drawing/2014/main" id="{7E84F614-24B6-4BC5-978F-D0562B6D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392" y="952499"/>
              <a:ext cx="2331196" cy="4189381"/>
              <a:chOff x="0" y="0"/>
              <a:chExt cx="27533" cy="49492"/>
            </a:xfrm>
          </p:grpSpPr>
          <p:pic>
            <p:nvPicPr>
              <p:cNvPr id="1034" name="_x505630720">
                <a:extLst>
                  <a:ext uri="{FF2B5EF4-FFF2-40B4-BE49-F238E27FC236}">
                    <a16:creationId xmlns:a16="http://schemas.microsoft.com/office/drawing/2014/main" id="{FB958E07-6BB5-47BD-9852-742437154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7533" cy="49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_x505632592">
                <a:extLst>
                  <a:ext uri="{FF2B5EF4-FFF2-40B4-BE49-F238E27FC236}">
                    <a16:creationId xmlns:a16="http://schemas.microsoft.com/office/drawing/2014/main" id="{FA4C85B6-3891-418C-B12F-5F257F96C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3" y="4163"/>
                <a:ext cx="25161" cy="4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E548A61-B9DB-4B66-9A24-B2FC90CD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960" y="952499"/>
              <a:ext cx="8233192" cy="4189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800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작전정보통신단</dc:creator>
  <cp:lastModifiedBy>작전정보통신단</cp:lastModifiedBy>
  <cp:revision>3</cp:revision>
  <dcterms:created xsi:type="dcterms:W3CDTF">2021-07-01T11:36:03Z</dcterms:created>
  <dcterms:modified xsi:type="dcterms:W3CDTF">2021-07-01T14:18:28Z</dcterms:modified>
</cp:coreProperties>
</file>