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22" r:id="rId2"/>
    <p:sldId id="259" r:id="rId3"/>
    <p:sldId id="294" r:id="rId4"/>
    <p:sldId id="321" r:id="rId5"/>
    <p:sldId id="323" r:id="rId6"/>
    <p:sldId id="297" r:id="rId7"/>
  </p:sldIdLst>
  <p:sldSz cx="9144000" cy="6858000" type="screen4x3"/>
  <p:notesSz cx="6858000" cy="9144000"/>
  <p:embeddedFontLst>
    <p:embeddedFont>
      <p:font typeface="배달의민족 주아" panose="02020603020101020101" pitchFamily="18" charset="-127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6F6F"/>
    <a:srgbClr val="E4B9B9"/>
    <a:srgbClr val="B14545"/>
    <a:srgbClr val="FFE7CE"/>
    <a:srgbClr val="69000B"/>
    <a:srgbClr val="BBCE01"/>
    <a:srgbClr val="C6688C"/>
    <a:srgbClr val="3E3D3E"/>
    <a:srgbClr val="F7F7F7"/>
    <a:srgbClr val="FF9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792" autoAdjust="0"/>
  </p:normalViewPr>
  <p:slideViewPr>
    <p:cSldViewPr>
      <p:cViewPr varScale="1">
        <p:scale>
          <a:sx n="114" d="100"/>
          <a:sy n="114" d="100"/>
        </p:scale>
        <p:origin x="17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532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467544" y="3717032"/>
            <a:ext cx="4392488" cy="144016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gradFill>
                  <a:gsLst>
                    <a:gs pos="65833">
                      <a:schemeClr val="tx1">
                        <a:lumMod val="65000"/>
                        <a:lumOff val="35000"/>
                      </a:schemeClr>
                    </a:gs>
                    <a:gs pos="72917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87036"/>
            <a:ext cx="792275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B14545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39744" y="1185333"/>
            <a:ext cx="8652736" cy="4852811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755576" y="87036"/>
            <a:ext cx="792275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B14545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39744" y="1185333"/>
            <a:ext cx="8652736" cy="4852811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4283967" y="260648"/>
            <a:ext cx="4335099" cy="27621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445116" y="4077072"/>
            <a:ext cx="4391025" cy="1296169"/>
          </a:xfrm>
        </p:spPr>
        <p:txBody>
          <a:bodyPr/>
          <a:lstStyle/>
          <a:p>
            <a:r>
              <a:rPr lang="en-US" altLang="ko-KR" sz="6600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Petmily</a:t>
            </a:r>
            <a:r>
              <a:rPr lang="en-US" altLang="ko-KR" sz="6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sz="66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Text Box 5">
            <a:extLst>
              <a:ext uri="{FF2B5EF4-FFF2-40B4-BE49-F238E27FC236}">
                <a16:creationId xmlns:a16="http://schemas.microsoft.com/office/drawing/2014/main" id="{5CA5DD16-3A3B-4EA9-A265-002A43070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58" y="4005064"/>
            <a:ext cx="2952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반려동물과의 일상이야기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AA6D4840-748A-440D-B930-508B92228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808" y="6021288"/>
            <a:ext cx="4787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서울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 신상훈 신윤식 박서영 박다윤 이도건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720080" y="1306597"/>
            <a:ext cx="24117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CONTENTS</a:t>
            </a:r>
            <a:endParaRPr lang="ko-KR" altLang="en-US" sz="2600" b="1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11560" y="3111500"/>
            <a:ext cx="4004692" cy="622211"/>
            <a:chOff x="604682" y="2239798"/>
            <a:chExt cx="4004692" cy="622211"/>
          </a:xfrm>
        </p:grpSpPr>
        <p:sp>
          <p:nvSpPr>
            <p:cNvPr id="34" name="Text Box 5"/>
            <p:cNvSpPr txBox="1">
              <a:spLocks noChangeArrowheads="1"/>
            </p:cNvSpPr>
            <p:nvPr/>
          </p:nvSpPr>
          <p:spPr bwMode="auto">
            <a:xfrm>
              <a:off x="1440724" y="2287795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소개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0" name="Text Box 11"/>
            <p:cNvSpPr txBox="1">
              <a:spLocks noChangeArrowheads="1"/>
            </p:cNvSpPr>
            <p:nvPr/>
          </p:nvSpPr>
          <p:spPr bwMode="auto">
            <a:xfrm>
              <a:off x="1440724" y="2557676"/>
              <a:ext cx="3168650" cy="2500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굴림" pitchFamily="50" charset="-127"/>
                </a:rPr>
                <a:t>펫밀리란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굴림" pitchFamily="50" charset="-127"/>
                </a:rPr>
                <a:t>?</a:t>
              </a:r>
            </a:p>
          </p:txBody>
        </p:sp>
        <p:sp>
          <p:nvSpPr>
            <p:cNvPr id="51" name="TextBox 13"/>
            <p:cNvSpPr txBox="1">
              <a:spLocks noChangeArrowheads="1"/>
            </p:cNvSpPr>
            <p:nvPr/>
          </p:nvSpPr>
          <p:spPr bwMode="auto">
            <a:xfrm>
              <a:off x="604682" y="2239798"/>
              <a:ext cx="50847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rgbClr val="C76F6F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2500" b="1" dirty="0">
                <a:solidFill>
                  <a:srgbClr val="C76F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30" name="직선 연결선 2"/>
            <p:cNvCxnSpPr/>
            <p:nvPr/>
          </p:nvCxnSpPr>
          <p:spPr>
            <a:xfrm>
              <a:off x="1288324" y="2360150"/>
              <a:ext cx="0" cy="50185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611560" y="3968463"/>
            <a:ext cx="4027462" cy="605303"/>
            <a:chOff x="604682" y="3096761"/>
            <a:chExt cx="4027462" cy="605303"/>
          </a:xfrm>
        </p:grpSpPr>
        <p:sp>
          <p:nvSpPr>
            <p:cNvPr id="55" name="Text Box 5"/>
            <p:cNvSpPr txBox="1">
              <a:spLocks noChangeArrowheads="1"/>
            </p:cNvSpPr>
            <p:nvPr/>
          </p:nvSpPr>
          <p:spPr bwMode="auto">
            <a:xfrm>
              <a:off x="1440724" y="3153111"/>
              <a:ext cx="295275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구체적인 구현 기술 설명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>
                <a:defRPr/>
              </a:pP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6" name="Text Box 11"/>
            <p:cNvSpPr txBox="1">
              <a:spLocks noChangeArrowheads="1"/>
            </p:cNvSpPr>
            <p:nvPr/>
          </p:nvSpPr>
          <p:spPr bwMode="auto">
            <a:xfrm>
              <a:off x="1463494" y="3451996"/>
              <a:ext cx="3168650" cy="2500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굴림" pitchFamily="50" charset="-127"/>
                </a:rPr>
                <a:t>펫밀리의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굴림" pitchFamily="50" charset="-127"/>
                </a:rPr>
                <a:t> 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굴림" pitchFamily="50" charset="-127"/>
                </a:rPr>
                <a:t>기술스택은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굴림" pitchFamily="50" charset="-127"/>
                </a:rPr>
                <a:t>?</a:t>
              </a:r>
            </a:p>
          </p:txBody>
        </p:sp>
        <p:sp>
          <p:nvSpPr>
            <p:cNvPr id="57" name="TextBox 13"/>
            <p:cNvSpPr txBox="1">
              <a:spLocks noChangeArrowheads="1"/>
            </p:cNvSpPr>
            <p:nvPr/>
          </p:nvSpPr>
          <p:spPr bwMode="auto">
            <a:xfrm>
              <a:off x="604682" y="3096761"/>
              <a:ext cx="569387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rgbClr val="C76F6F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2500" b="1" dirty="0">
                <a:solidFill>
                  <a:srgbClr val="C76F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1288324" y="3199615"/>
              <a:ext cx="0" cy="50185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/>
          <p:cNvGrpSpPr/>
          <p:nvPr/>
        </p:nvGrpSpPr>
        <p:grpSpPr>
          <a:xfrm>
            <a:off x="611560" y="4869160"/>
            <a:ext cx="4004692" cy="575884"/>
            <a:chOff x="604682" y="3945786"/>
            <a:chExt cx="4004692" cy="575884"/>
          </a:xfrm>
        </p:grpSpPr>
        <p:sp>
          <p:nvSpPr>
            <p:cNvPr id="61" name="Text Box 5"/>
            <p:cNvSpPr txBox="1">
              <a:spLocks noChangeArrowheads="1"/>
            </p:cNvSpPr>
            <p:nvPr/>
          </p:nvSpPr>
          <p:spPr bwMode="auto">
            <a:xfrm>
              <a:off x="1440724" y="3945786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기존 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SNS</a:t>
              </a: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와의 차별성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2" name="Text Box 11"/>
            <p:cNvSpPr txBox="1">
              <a:spLocks noChangeArrowheads="1"/>
            </p:cNvSpPr>
            <p:nvPr/>
          </p:nvSpPr>
          <p:spPr bwMode="auto">
            <a:xfrm>
              <a:off x="1440724" y="4271602"/>
              <a:ext cx="3168650" cy="2500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굴림" pitchFamily="50" charset="-127"/>
                </a:rPr>
                <a:t>펫밀리만의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굴림" pitchFamily="50" charset="-127"/>
                </a:rPr>
                <a:t> 특별한 기능은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굴림" pitchFamily="50" charset="-127"/>
                </a:rPr>
                <a:t>?</a:t>
              </a:r>
            </a:p>
          </p:txBody>
        </p:sp>
        <p:sp>
          <p:nvSpPr>
            <p:cNvPr id="63" name="TextBox 13"/>
            <p:cNvSpPr txBox="1">
              <a:spLocks noChangeArrowheads="1"/>
            </p:cNvSpPr>
            <p:nvPr/>
          </p:nvSpPr>
          <p:spPr bwMode="auto">
            <a:xfrm>
              <a:off x="604682" y="3953724"/>
              <a:ext cx="558166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rgbClr val="C76F6F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2500" b="1" dirty="0">
                <a:solidFill>
                  <a:srgbClr val="C76F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1288324" y="4019126"/>
              <a:ext cx="0" cy="50185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07504" y="1595171"/>
            <a:ext cx="302433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700" b="1" dirty="0">
                <a:solidFill>
                  <a:srgbClr val="C76F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펫밀리란</a:t>
            </a:r>
            <a:r>
              <a:rPr kumimoji="1" lang="en-US" altLang="ko-KR" sz="2700" b="1" dirty="0">
                <a:solidFill>
                  <a:srgbClr val="C76F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?</a:t>
            </a:r>
            <a:r>
              <a:rPr kumimoji="1" lang="ko-KR" altLang="en-US" sz="2700" b="1" dirty="0">
                <a:solidFill>
                  <a:srgbClr val="C76F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 </a:t>
            </a:r>
            <a:endParaRPr kumimoji="1" lang="en-US" altLang="ko-KR" sz="2700" b="1" dirty="0">
              <a:solidFill>
                <a:srgbClr val="C76F6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itchFamily="50" charset="-127"/>
            </a:endParaRPr>
          </a:p>
        </p:txBody>
      </p:sp>
      <p:sp>
        <p:nvSpPr>
          <p:cNvPr id="8" name="직사각형 22">
            <a:extLst>
              <a:ext uri="{FF2B5EF4-FFF2-40B4-BE49-F238E27FC236}">
                <a16:creationId xmlns:a16="http://schemas.microsoft.com/office/drawing/2014/main" id="{1337DF35-EC47-4BDC-9E8B-8B506C38BDE3}"/>
              </a:ext>
            </a:extLst>
          </p:cNvPr>
          <p:cNvSpPr/>
          <p:nvPr/>
        </p:nvSpPr>
        <p:spPr>
          <a:xfrm>
            <a:off x="107504" y="3143018"/>
            <a:ext cx="6356967" cy="2427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200"/>
              </a:lnSpc>
              <a:defRPr/>
            </a:pP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반려동물만을 위한 </a:t>
            </a: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SNS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공간</a:t>
            </a:r>
            <a:endParaRPr lang="en-US" altLang="ko-KR" sz="17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itchFamily="50" charset="-127"/>
            </a:endParaRPr>
          </a:p>
          <a:p>
            <a:pPr lvl="0">
              <a:lnSpc>
                <a:spcPts val="1200"/>
              </a:lnSpc>
              <a:defRPr/>
            </a:pPr>
            <a:endParaRPr lang="en-US" altLang="ko-KR" sz="17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itchFamily="50" charset="-127"/>
            </a:endParaRPr>
          </a:p>
          <a:p>
            <a:pPr lvl="0">
              <a:lnSpc>
                <a:spcPts val="1200"/>
              </a:lnSpc>
              <a:defRPr/>
            </a:pPr>
            <a:endParaRPr lang="en-US" altLang="ko-KR" sz="17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itchFamily="50" charset="-127"/>
            </a:endParaRPr>
          </a:p>
          <a:p>
            <a:pPr lvl="0">
              <a:lnSpc>
                <a:spcPts val="1200"/>
              </a:lnSpc>
              <a:defRPr/>
            </a:pPr>
            <a:endParaRPr lang="en-US" altLang="ko-KR" sz="17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itchFamily="50" charset="-127"/>
            </a:endParaRPr>
          </a:p>
          <a:p>
            <a:pPr lvl="0">
              <a:lnSpc>
                <a:spcPts val="1200"/>
              </a:lnSpc>
              <a:defRPr/>
            </a:pP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동물을 기르는 사람은 </a:t>
            </a:r>
            <a:r>
              <a:rPr lang="ko-KR" altLang="en-US" sz="2000" dirty="0" err="1">
                <a:solidFill>
                  <a:srgbClr val="C76F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펫밀리</a:t>
            </a:r>
            <a:r>
              <a:rPr lang="ko-KR" alt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를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 통한 </a:t>
            </a: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“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반려동물 자랑하기</a:t>
            </a: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”</a:t>
            </a:r>
          </a:p>
          <a:p>
            <a:pPr lvl="0">
              <a:lnSpc>
                <a:spcPts val="1200"/>
              </a:lnSpc>
              <a:defRPr/>
            </a:pPr>
            <a:endParaRPr lang="en-US" altLang="ko-KR" sz="17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itchFamily="50" charset="-127"/>
            </a:endParaRPr>
          </a:p>
          <a:p>
            <a:pPr lvl="0">
              <a:lnSpc>
                <a:spcPts val="1200"/>
              </a:lnSpc>
              <a:defRPr/>
            </a:pP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동물을 기르지 않는 사람도 </a:t>
            </a:r>
            <a:r>
              <a:rPr lang="ko-KR" altLang="en-US" sz="2000" dirty="0" err="1">
                <a:solidFill>
                  <a:srgbClr val="C76F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펫밀리</a:t>
            </a:r>
            <a:r>
              <a:rPr lang="ko-KR" alt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를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 통한 </a:t>
            </a: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“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대리만족</a:t>
            </a: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/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힐링</a:t>
            </a: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“</a:t>
            </a:r>
          </a:p>
          <a:p>
            <a:pPr lvl="0">
              <a:lnSpc>
                <a:spcPts val="1200"/>
              </a:lnSpc>
              <a:defRPr/>
            </a:pPr>
            <a:endParaRPr lang="en-US" altLang="ko-KR" sz="17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itchFamily="50" charset="-127"/>
            </a:endParaRPr>
          </a:p>
          <a:p>
            <a:pPr lvl="0">
              <a:lnSpc>
                <a:spcPts val="1200"/>
              </a:lnSpc>
              <a:defRPr/>
            </a:pPr>
            <a:endParaRPr lang="en-US" altLang="ko-KR" sz="17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itchFamily="50" charset="-127"/>
            </a:endParaRPr>
          </a:p>
          <a:p>
            <a:pPr lvl="0">
              <a:lnSpc>
                <a:spcPts val="1200"/>
              </a:lnSpc>
              <a:defRPr/>
            </a:pPr>
            <a:endParaRPr lang="en-US" altLang="ko-KR" sz="17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itchFamily="50" charset="-127"/>
            </a:endParaRPr>
          </a:p>
          <a:p>
            <a:pPr lvl="0">
              <a:lnSpc>
                <a:spcPts val="1200"/>
              </a:lnSpc>
              <a:defRPr/>
            </a:pP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1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대</a:t>
            </a: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1 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채팅</a:t>
            </a: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, </a:t>
            </a:r>
            <a:r>
              <a:rPr lang="ko-KR" alt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피드</a:t>
            </a: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/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댓글 작성으로 모두가 함께 </a:t>
            </a:r>
            <a:r>
              <a:rPr lang="ko-KR" altLang="en-US" sz="2000" dirty="0">
                <a:solidFill>
                  <a:srgbClr val="C76F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소통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할 수 있는 커뮤니티</a:t>
            </a:r>
            <a:endParaRPr lang="en-US" altLang="ko-KR" sz="17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itchFamily="50" charset="-127"/>
            </a:endParaRPr>
          </a:p>
          <a:p>
            <a:pPr lvl="0">
              <a:lnSpc>
                <a:spcPts val="1200"/>
              </a:lnSpc>
              <a:defRPr/>
            </a:pPr>
            <a:endParaRPr lang="en-US" altLang="ko-KR" sz="17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itchFamily="50" charset="-127"/>
            </a:endParaRPr>
          </a:p>
          <a:p>
            <a:pPr lvl="0">
              <a:lnSpc>
                <a:spcPts val="1200"/>
              </a:lnSpc>
              <a:defRPr/>
            </a:pPr>
            <a:endParaRPr lang="en-US" altLang="ko-KR" sz="17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itchFamily="50" charset="-127"/>
            </a:endParaRPr>
          </a:p>
          <a:p>
            <a:pPr lvl="0">
              <a:lnSpc>
                <a:spcPts val="1200"/>
              </a:lnSpc>
              <a:defRPr/>
            </a:pPr>
            <a:endParaRPr lang="en-US" altLang="ko-KR" sz="17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itchFamily="50" charset="-127"/>
            </a:endParaRPr>
          </a:p>
          <a:p>
            <a:pPr lvl="0">
              <a:lnSpc>
                <a:spcPts val="1200"/>
              </a:lnSpc>
              <a:defRPr/>
            </a:pP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922756" cy="796908"/>
          </a:xfrm>
        </p:spPr>
        <p:txBody>
          <a:bodyPr>
            <a:normAutofit/>
          </a:bodyPr>
          <a:lstStyle/>
          <a:p>
            <a:r>
              <a:rPr lang="ko-KR" altLang="en-US" sz="3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펫밀리의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구현 내용은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239744" y="1015604"/>
            <a:ext cx="8652736" cy="4852811"/>
          </a:xfrm>
        </p:spPr>
        <p:txBody>
          <a:bodyPr>
            <a:normAutofit/>
          </a:bodyPr>
          <a:lstStyle/>
          <a:p>
            <a:endParaRPr lang="en-US" altLang="ko-KR" i="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i="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i="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i="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i="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i="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i="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i="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81708BB-8D84-4419-8438-CA66C9A7F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355790"/>
            <a:ext cx="887316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1. </a:t>
            </a:r>
            <a:r>
              <a:rPr kumimoji="1" lang="ko-KR" altLang="en-US" sz="2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심플한 디자인</a:t>
            </a:r>
            <a:endParaRPr kumimoji="1" lang="en-US" altLang="ko-KR" sz="2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 dirty="0">
                <a:solidFill>
                  <a:srgbClr val="C76F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 </a:t>
            </a:r>
            <a:r>
              <a:rPr kumimoji="1"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- </a:t>
            </a:r>
            <a:r>
              <a:rPr kumimoji="1"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원활한 </a:t>
            </a:r>
            <a:r>
              <a:rPr kumimoji="1"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SNS</a:t>
            </a:r>
            <a:r>
              <a:rPr kumimoji="1"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활동을 위한 이미지 중심의 </a:t>
            </a:r>
            <a:r>
              <a:rPr kumimoji="1"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“</a:t>
            </a:r>
            <a:r>
              <a:rPr kumimoji="1"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직관적인 레이아웃</a:t>
            </a:r>
            <a:r>
              <a:rPr kumimoji="1"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”</a:t>
            </a:r>
            <a:r>
              <a:rPr kumimoji="1"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 </a:t>
            </a:r>
            <a:endParaRPr kumimoji="1"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itchFamily="50" charset="-127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80245CB7-FE72-4F23-9C8E-D6373F2DC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164" y="4393311"/>
            <a:ext cx="824825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4. Map </a:t>
            </a:r>
            <a:r>
              <a:rPr kumimoji="1" lang="ko-KR" altLang="en-US" sz="2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서비스</a:t>
            </a:r>
            <a:endParaRPr kumimoji="1" lang="en-US" altLang="ko-KR" sz="2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“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현재위치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기반으로 반려동물과 관련된 시설 정보 제공</a:t>
            </a:r>
            <a:endParaRPr lang="en-US" altLang="ko-KR" sz="2200" i="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317256F6-509C-4666-ABE5-CA9979FED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368132"/>
            <a:ext cx="74888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3. </a:t>
            </a:r>
            <a:r>
              <a:rPr lang="ko-KR" altLang="en-US" sz="2200" b="1" i="0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실시간 채팅</a:t>
            </a:r>
            <a:endParaRPr lang="en-US" altLang="ko-KR" sz="2200" b="1" i="0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실시간 채팅 기능을 통한 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실시간 의사소통 및 정보 공유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endParaRPr lang="en-US" altLang="ko-KR" sz="2200" i="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27F6C4C5-B9DA-43EF-A579-F738CCBC6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71" y="2361961"/>
            <a:ext cx="824825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2. </a:t>
            </a:r>
            <a:r>
              <a:rPr lang="ko-KR" altLang="en-US" sz="2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다이어리</a:t>
            </a:r>
            <a:endParaRPr lang="en-US" altLang="ko-KR" sz="2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다이어리 기능을 통한 집사만의 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반려동물 기록일지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제공 </a:t>
            </a:r>
            <a:r>
              <a:rPr kumimoji="1"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  </a:t>
            </a:r>
            <a:endParaRPr lang="en-US" altLang="ko-KR" sz="2200" i="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DF60A08A-A9E2-4BAF-9B6F-B6BCF2965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035" y="5395863"/>
            <a:ext cx="824825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5. </a:t>
            </a:r>
            <a:r>
              <a:rPr kumimoji="1" lang="ko-KR" altLang="en-US" sz="2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반응형 서비스</a:t>
            </a:r>
            <a:endParaRPr kumimoji="1" lang="en-US" altLang="ko-KR" sz="2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모바일의 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사이즈별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최적화한 편리하고 보기 좋은 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 </a:t>
            </a:r>
            <a:endParaRPr lang="en-US" altLang="ko-KR" sz="2200" i="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-180528" y="1268760"/>
            <a:ext cx="8652736" cy="4852811"/>
          </a:xfrm>
        </p:spPr>
        <p:txBody>
          <a:bodyPr>
            <a:normAutofit/>
          </a:bodyPr>
          <a:lstStyle/>
          <a:p>
            <a:endParaRPr lang="en-US" altLang="ko-KR" i="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i="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i="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i="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i="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i="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i="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i="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E8714531-286B-4782-9B95-75AC3AD0BF1D}"/>
              </a:ext>
            </a:extLst>
          </p:cNvPr>
          <p:cNvSpPr txBox="1">
            <a:spLocks/>
          </p:cNvSpPr>
          <p:nvPr/>
        </p:nvSpPr>
        <p:spPr>
          <a:xfrm>
            <a:off x="261909" y="1628800"/>
            <a:ext cx="8652736" cy="4852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E4BDEEB-0652-4162-AE24-E04EAF24A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16632"/>
            <a:ext cx="7922756" cy="796908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기존 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SNS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다른 </a:t>
            </a:r>
            <a:r>
              <a:rPr lang="ko-KR" altLang="en-US" sz="3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펫밀리만의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차별성은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 Box 4">
            <a:extLst>
              <a:ext uri="{FF2B5EF4-FFF2-40B4-BE49-F238E27FC236}">
                <a16:creationId xmlns:a16="http://schemas.microsoft.com/office/drawing/2014/main" id="{28D66B5A-E567-48CE-949D-F01DD4D91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695" y="2028616"/>
            <a:ext cx="8873164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복합적인 콘텐츠가 아닌 오직 </a:t>
            </a:r>
            <a:r>
              <a:rPr kumimoji="1"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“</a:t>
            </a:r>
            <a:r>
              <a:rPr kumimoji="1"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동물</a:t>
            </a:r>
            <a:r>
              <a:rPr kumimoji="1"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”</a:t>
            </a:r>
            <a:r>
              <a:rPr kumimoji="1"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과 관련된 소통창구</a:t>
            </a:r>
            <a:endParaRPr kumimoji="1"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itchFamily="50" charset="-127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kumimoji="1"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itchFamily="50" charset="-127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“</a:t>
            </a:r>
            <a:r>
              <a:rPr kumimoji="1"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다이어리</a:t>
            </a:r>
            <a:r>
              <a:rPr kumimoji="1"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”</a:t>
            </a:r>
            <a:r>
              <a:rPr kumimoji="1"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 기능을 통한 반려동물 일지 작성</a:t>
            </a:r>
            <a:endParaRPr kumimoji="1"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itchFamily="50" charset="-127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kumimoji="1"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itchFamily="50" charset="-127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하나의 계정으로 </a:t>
            </a:r>
            <a:r>
              <a:rPr kumimoji="1"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“</a:t>
            </a:r>
            <a:r>
              <a:rPr kumimoji="1"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여러 마리의 반려동물</a:t>
            </a:r>
            <a:r>
              <a:rPr kumimoji="1"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”</a:t>
            </a:r>
            <a:r>
              <a:rPr kumimoji="1"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에 대한 </a:t>
            </a:r>
            <a:r>
              <a:rPr kumimoji="1" lang="ko-KR" alt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피드를</a:t>
            </a:r>
            <a:r>
              <a:rPr kumimoji="1"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 각각 관리 및 등록 가능</a:t>
            </a:r>
            <a:endParaRPr kumimoji="1"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itchFamily="50" charset="-127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kumimoji="1"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itchFamily="50" charset="-127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개인 닉네임 </a:t>
            </a:r>
            <a:r>
              <a:rPr kumimoji="1"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+ </a:t>
            </a:r>
            <a:r>
              <a:rPr kumimoji="1"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등록한 동물 프로필 형식의 이름 제공으로 </a:t>
            </a:r>
            <a:r>
              <a:rPr kumimoji="1"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“</a:t>
            </a:r>
            <a:r>
              <a:rPr kumimoji="1"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반려동물 커뮤니티</a:t>
            </a:r>
            <a:r>
              <a:rPr kumimoji="1"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”</a:t>
            </a:r>
            <a:r>
              <a:rPr kumimoji="1"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에 </a:t>
            </a:r>
            <a:endParaRPr kumimoji="1"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     </a:t>
            </a:r>
            <a:r>
              <a:rPr kumimoji="1"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itchFamily="50" charset="-127"/>
              </a:rPr>
              <a:t>최적화된 디자인</a:t>
            </a:r>
            <a:endParaRPr kumimoji="1"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542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995936" y="764704"/>
            <a:ext cx="4335099" cy="2762100"/>
          </a:xfrm>
        </p:spPr>
        <p:txBody>
          <a:bodyPr/>
          <a:lstStyle/>
          <a:p>
            <a:r>
              <a:rPr lang="en-US" altLang="ko-KR" sz="4000" dirty="0">
                <a:solidFill>
                  <a:srgbClr val="E4B9B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HANK</a:t>
            </a:r>
            <a:b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4000" dirty="0">
                <a:solidFill>
                  <a:srgbClr val="C76F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OU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12078</TotalTime>
  <Words>222</Words>
  <Application>Microsoft Office PowerPoint</Application>
  <PresentationFormat>화면 슬라이드 쇼(4:3)</PresentationFormat>
  <Paragraphs>63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배달의민족 주아</vt:lpstr>
      <vt:lpstr>맑은 고딕</vt:lpstr>
      <vt:lpstr>Arial</vt:lpstr>
      <vt:lpstr>Calibri Light</vt:lpstr>
      <vt:lpstr>굴림체</vt:lpstr>
      <vt:lpstr>Calibri</vt:lpstr>
      <vt:lpstr>Office 테마</vt:lpstr>
      <vt:lpstr>Petmily </vt:lpstr>
      <vt:lpstr>PowerPoint 프레젠테이션</vt:lpstr>
      <vt:lpstr>PowerPoint 프레젠테이션</vt:lpstr>
      <vt:lpstr>펫밀리의 구현 내용은?</vt:lpstr>
      <vt:lpstr>기존 SNS와 다른 펫밀리만의 차별성은?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PARKSEOYOUNG</cp:lastModifiedBy>
  <cp:revision>48</cp:revision>
  <dcterms:created xsi:type="dcterms:W3CDTF">2010-02-01T08:03:16Z</dcterms:created>
  <dcterms:modified xsi:type="dcterms:W3CDTF">2021-02-19T02:35:39Z</dcterms:modified>
  <cp:category>www.slidemembers.com</cp:category>
</cp:coreProperties>
</file>