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F0F1F2"/>
    <a:srgbClr val="ECF0F1"/>
    <a:srgbClr val="E7E7EB"/>
    <a:srgbClr val="F9F9F9"/>
    <a:srgbClr val="D7D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2" y="67"/>
      </p:cViewPr>
      <p:guideLst>
        <p:guide pos="3840"/>
        <p:guide orient="horz" pos="12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2AB41-2F6B-418D-9390-3F2A39EF5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D9ADD-82CD-46FF-92E5-A4046F67A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563E6-F662-4281-A9BB-B4A33989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3A987-06F9-4490-BEAB-D6A09577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279AD-3F01-44BB-85C9-93A7D94C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3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E52D-B9F1-405C-85F1-C6DCBAE0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7ED08E-6579-4E84-A14C-818579EA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CE94C-DFCA-451A-8C40-5C48F08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17958-6F38-4D81-8426-A7CF52D2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B6207-4A46-4000-89C7-CE09CD6B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85C35-2769-4DDD-ADE4-69B7E06A9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A4E38-74EE-428F-A03D-C201053EA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31488-3977-4611-BA88-570C4048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67423-8D6A-497E-907C-0879BC88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A65CC-5E5D-4206-A416-D0930FA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1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D2B85-D1AC-409E-8BB6-EC3D6F54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47831-D11A-4F57-9C89-F7B23FE8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5624D-A525-4090-8E77-15C6C4DD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67A5B-EB9C-4CFD-A730-CDC19E08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9F401-BE1A-447A-96C3-9E774B7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2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C284E-4537-43EA-926D-B2D7BE84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D57BC-2818-49E4-9AEE-76EFFBED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20285-FE6E-4569-BD9B-AA84587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72CEE-36EF-4DCC-A1E9-0D6A356A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1F5CB-AA22-4F7D-9403-A468A434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3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FE11-327D-45DA-A64F-CB786BD8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33AA5-0845-4485-A4A1-7175662B4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FBEA-0470-4284-976C-2FCEF918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45D8B-2937-43E9-BD63-90999D7C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0184B-4B63-4890-BB0D-DDA57EE9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EE7EE-6D15-48E0-9E69-5CCE0D0D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7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06EC1-78EF-4314-A2A7-4AE9166C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A8A30-831A-4E16-9525-0002DF09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63CB81-BE7F-4F7A-A2CB-BB3C2A56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420ED4-F67D-466F-A3DA-A33C9019F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CDB995-17F8-4BF5-8F23-792A74579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2C39A4-EF06-41E7-96F9-255AEE5D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554F7-BB99-46B2-8083-6B1DE04F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AE23A-296E-45B0-83AD-17EDAFA8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8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5167-6669-4D71-95AC-E799248F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E8B0D-8303-4A85-943E-436E269E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322D1C-8D65-4C51-B17E-01F17117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FE99F-3B18-4F1A-86F8-F4FD70F8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3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153FA3-8095-45C3-87B4-A6370334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B2104B-E971-4B63-9CD9-22E26B03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2A151-F5C3-47CB-A0AF-F4627612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DFCF7-5B85-44E4-A72C-ACDE0EA7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29ACB-6B5F-44F8-8C16-4FBDD576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B44B1-5013-4A88-AABD-05E7DCE83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79251-AE73-478B-9F59-91588975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2714F-02D7-4B85-ACD1-51B8353A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BF815-FA90-4285-895F-31919CAB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3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29A38-E03D-4CD4-90A6-8D901489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C54D31-A50D-436B-BB39-01C1B49CA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D907F-6279-4E86-95F5-877E474D1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8BF82-9609-4C9F-9248-834EB2E2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D67DF-021B-4488-B300-2B0A01D5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85EE6-9E48-4DAA-8C9E-FD86C2EF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3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C1504A-D8D2-4155-B361-B52EB514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F9B2D-7605-4FB5-8067-BA813043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92136-2F67-4BBF-A947-D6571760A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7950-52A3-48D4-BDFC-580B2BB3702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116E0-5F65-424C-8BB7-00CB9C96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81CF3-AB47-4D0D-8496-5A4FDD7E5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BBFC-CFE8-431F-82A2-415771C4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5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11.sv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5286BF-9850-4DAB-8C58-26B562D4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989138"/>
            <a:ext cx="6654662" cy="39114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5B35211-CA16-494A-8EC9-CEEC0B41282B}"/>
              </a:ext>
            </a:extLst>
          </p:cNvPr>
          <p:cNvSpPr/>
          <p:nvPr/>
        </p:nvSpPr>
        <p:spPr>
          <a:xfrm>
            <a:off x="490537" y="109330"/>
            <a:ext cx="11118367" cy="1053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91308D8-C522-413B-B49B-DEE9DE8A4479}"/>
              </a:ext>
            </a:extLst>
          </p:cNvPr>
          <p:cNvCxnSpPr>
            <a:cxnSpLocks/>
          </p:cNvCxnSpPr>
          <p:nvPr/>
        </p:nvCxnSpPr>
        <p:spPr>
          <a:xfrm flipV="1">
            <a:off x="3647661" y="4488021"/>
            <a:ext cx="5475425" cy="4164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2A921E-A587-459A-B2CB-10073AA2CF40}"/>
              </a:ext>
            </a:extLst>
          </p:cNvPr>
          <p:cNvSpPr txBox="1"/>
          <p:nvPr/>
        </p:nvSpPr>
        <p:spPr>
          <a:xfrm>
            <a:off x="9134061" y="3981126"/>
            <a:ext cx="2186610" cy="923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시 회원정보를 확인해 관리자와 사용자를 구분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70E66D-B81C-4091-9339-74DF8712852F}"/>
              </a:ext>
            </a:extLst>
          </p:cNvPr>
          <p:cNvSpPr/>
          <p:nvPr/>
        </p:nvSpPr>
        <p:spPr>
          <a:xfrm>
            <a:off x="2405270" y="4611757"/>
            <a:ext cx="1272208" cy="795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8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44D8CCC-AB25-46EE-A3C1-0B892EA1A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4" b="-721"/>
          <a:stretch/>
        </p:blipFill>
        <p:spPr>
          <a:xfrm>
            <a:off x="995362" y="1339092"/>
            <a:ext cx="10201275" cy="330248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6C98F3-A922-4545-84F2-CD563B733782}"/>
              </a:ext>
            </a:extLst>
          </p:cNvPr>
          <p:cNvSpPr/>
          <p:nvPr/>
        </p:nvSpPr>
        <p:spPr>
          <a:xfrm>
            <a:off x="490537" y="109330"/>
            <a:ext cx="11118367" cy="1053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게시글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9F36B1-0F26-422A-8C33-E361BDF66898}"/>
              </a:ext>
            </a:extLst>
          </p:cNvPr>
          <p:cNvSpPr/>
          <p:nvPr/>
        </p:nvSpPr>
        <p:spPr>
          <a:xfrm>
            <a:off x="2912165" y="3518452"/>
            <a:ext cx="755374" cy="566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CEF8E-E8E9-427E-9CB9-ADCEA04D0EFC}"/>
              </a:ext>
            </a:extLst>
          </p:cNvPr>
          <p:cNvCxnSpPr>
            <a:cxnSpLocks/>
          </p:cNvCxnSpPr>
          <p:nvPr/>
        </p:nvCxnSpPr>
        <p:spPr>
          <a:xfrm>
            <a:off x="3269974" y="4094922"/>
            <a:ext cx="228600" cy="83757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217027-2E6F-40CB-B9BD-797AF8929850}"/>
              </a:ext>
            </a:extLst>
          </p:cNvPr>
          <p:cNvSpPr txBox="1"/>
          <p:nvPr/>
        </p:nvSpPr>
        <p:spPr>
          <a:xfrm>
            <a:off x="2295939" y="496956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확인버튼 클릭 시 입력한 내용에 학습시킨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모델적용 후 나온 카테고리로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6D752D-EEB7-4CBE-9C79-242460E3E89F}"/>
              </a:ext>
            </a:extLst>
          </p:cNvPr>
          <p:cNvSpPr/>
          <p:nvPr/>
        </p:nvSpPr>
        <p:spPr>
          <a:xfrm>
            <a:off x="2912165" y="1620078"/>
            <a:ext cx="8100392" cy="18089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B895E3-F6C4-47CF-971E-6BA3E3CC35E5}"/>
              </a:ext>
            </a:extLst>
          </p:cNvPr>
          <p:cNvCxnSpPr>
            <a:cxnSpLocks/>
          </p:cNvCxnSpPr>
          <p:nvPr/>
        </p:nvCxnSpPr>
        <p:spPr>
          <a:xfrm flipH="1" flipV="1">
            <a:off x="3498574" y="924339"/>
            <a:ext cx="1779104" cy="6957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638529-DAEA-411C-8A76-684CC71612CC}"/>
              </a:ext>
            </a:extLst>
          </p:cNvPr>
          <p:cNvSpPr txBox="1"/>
          <p:nvPr/>
        </p:nvSpPr>
        <p:spPr>
          <a:xfrm>
            <a:off x="1958009" y="199790"/>
            <a:ext cx="154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게시글의 내용을 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B7CD23-D490-49FE-9BA1-B761F76855BF}"/>
              </a:ext>
            </a:extLst>
          </p:cNvPr>
          <p:cNvSpPr/>
          <p:nvPr/>
        </p:nvSpPr>
        <p:spPr>
          <a:xfrm>
            <a:off x="1958009" y="149086"/>
            <a:ext cx="1441174" cy="10137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8A0668-F317-462D-89D7-8233738F48FF}"/>
              </a:ext>
            </a:extLst>
          </p:cNvPr>
          <p:cNvSpPr/>
          <p:nvPr/>
        </p:nvSpPr>
        <p:spPr>
          <a:xfrm>
            <a:off x="2126974" y="4969565"/>
            <a:ext cx="3001617" cy="120032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3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ACCF0D-3510-42C0-B7FF-DE3FA7E6E159}"/>
              </a:ext>
            </a:extLst>
          </p:cNvPr>
          <p:cNvGrpSpPr/>
          <p:nvPr/>
        </p:nvGrpSpPr>
        <p:grpSpPr>
          <a:xfrm>
            <a:off x="490537" y="1447800"/>
            <a:ext cx="11210925" cy="3993395"/>
            <a:chOff x="490537" y="1447800"/>
            <a:chExt cx="11210925" cy="39933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20CCE3-9FE9-4D22-83F9-89BABAD6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537" y="1447800"/>
              <a:ext cx="11210925" cy="3962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9832FD-1624-4518-B48E-CE2797CA70D5}"/>
                </a:ext>
              </a:extLst>
            </p:cNvPr>
            <p:cNvSpPr/>
            <p:nvPr/>
          </p:nvSpPr>
          <p:spPr>
            <a:xfrm>
              <a:off x="6778487" y="1594751"/>
              <a:ext cx="2494722" cy="3846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3564AC9-7634-4FA4-A76B-4A86A96DE33E}"/>
                </a:ext>
              </a:extLst>
            </p:cNvPr>
            <p:cNvCxnSpPr/>
            <p:nvPr/>
          </p:nvCxnSpPr>
          <p:spPr>
            <a:xfrm>
              <a:off x="6778487" y="2087217"/>
              <a:ext cx="2494722" cy="0"/>
            </a:xfrm>
            <a:prstGeom prst="line">
              <a:avLst/>
            </a:prstGeom>
            <a:ln>
              <a:solidFill>
                <a:srgbClr val="D7D7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D511A6-4897-48B1-99DF-43C47D99DA96}"/>
                </a:ext>
              </a:extLst>
            </p:cNvPr>
            <p:cNvSpPr/>
            <p:nvPr/>
          </p:nvSpPr>
          <p:spPr>
            <a:xfrm>
              <a:off x="6778487" y="1555571"/>
              <a:ext cx="2494722" cy="52671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CEF08BD-2C6C-4349-AC6D-B45C8A215420}"/>
                </a:ext>
              </a:extLst>
            </p:cNvPr>
            <p:cNvCxnSpPr/>
            <p:nvPr/>
          </p:nvCxnSpPr>
          <p:spPr>
            <a:xfrm>
              <a:off x="6778487" y="2663687"/>
              <a:ext cx="2494722" cy="0"/>
            </a:xfrm>
            <a:prstGeom prst="line">
              <a:avLst/>
            </a:prstGeom>
            <a:ln w="19050">
              <a:solidFill>
                <a:srgbClr val="E7E7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7DC298E-0614-48B4-8A8F-9B87DB26CDCC}"/>
                </a:ext>
              </a:extLst>
            </p:cNvPr>
            <p:cNvCxnSpPr/>
            <p:nvPr/>
          </p:nvCxnSpPr>
          <p:spPr>
            <a:xfrm>
              <a:off x="6768548" y="3230217"/>
              <a:ext cx="2494722" cy="0"/>
            </a:xfrm>
            <a:prstGeom prst="line">
              <a:avLst/>
            </a:prstGeom>
            <a:ln w="9525">
              <a:solidFill>
                <a:srgbClr val="D7D7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65A7BA6-14A2-4ABE-BF91-1A83AAD824BD}"/>
                </a:ext>
              </a:extLst>
            </p:cNvPr>
            <p:cNvCxnSpPr/>
            <p:nvPr/>
          </p:nvCxnSpPr>
          <p:spPr>
            <a:xfrm>
              <a:off x="6778487" y="3806686"/>
              <a:ext cx="2494722" cy="0"/>
            </a:xfrm>
            <a:prstGeom prst="line">
              <a:avLst/>
            </a:prstGeom>
            <a:ln w="9525">
              <a:solidFill>
                <a:srgbClr val="D7D7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453FBD4-9B35-4DE1-AFE2-1FEF88401198}"/>
                </a:ext>
              </a:extLst>
            </p:cNvPr>
            <p:cNvCxnSpPr/>
            <p:nvPr/>
          </p:nvCxnSpPr>
          <p:spPr>
            <a:xfrm>
              <a:off x="6768548" y="4373217"/>
              <a:ext cx="2494722" cy="0"/>
            </a:xfrm>
            <a:prstGeom prst="line">
              <a:avLst/>
            </a:prstGeom>
            <a:ln w="9525">
              <a:solidFill>
                <a:srgbClr val="D7D7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25D411C-76B5-4A5C-9E04-A252D95F97BB}"/>
                </a:ext>
              </a:extLst>
            </p:cNvPr>
            <p:cNvCxnSpPr/>
            <p:nvPr/>
          </p:nvCxnSpPr>
          <p:spPr>
            <a:xfrm>
              <a:off x="6773517" y="4949686"/>
              <a:ext cx="2494722" cy="0"/>
            </a:xfrm>
            <a:prstGeom prst="line">
              <a:avLst/>
            </a:prstGeom>
            <a:ln w="9525">
              <a:solidFill>
                <a:srgbClr val="D7D7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5C22C1E-CAD7-49FF-AD37-AEC2C7B17CF7}"/>
                </a:ext>
              </a:extLst>
            </p:cNvPr>
            <p:cNvCxnSpPr/>
            <p:nvPr/>
          </p:nvCxnSpPr>
          <p:spPr>
            <a:xfrm>
              <a:off x="6768548" y="5396948"/>
              <a:ext cx="2494722" cy="0"/>
            </a:xfrm>
            <a:prstGeom prst="line">
              <a:avLst/>
            </a:prstGeom>
            <a:ln>
              <a:solidFill>
                <a:srgbClr val="D7D7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B57771-8259-426D-8756-CCFEE070D061}"/>
              </a:ext>
            </a:extLst>
          </p:cNvPr>
          <p:cNvGrpSpPr/>
          <p:nvPr/>
        </p:nvGrpSpPr>
        <p:grpSpPr>
          <a:xfrm>
            <a:off x="473424" y="2238386"/>
            <a:ext cx="62071" cy="288235"/>
            <a:chOff x="4800594" y="1610140"/>
            <a:chExt cx="129214" cy="61622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9B3764B-85EC-4F96-AC9F-45D80300C776}"/>
                </a:ext>
              </a:extLst>
            </p:cNvPr>
            <p:cNvSpPr/>
            <p:nvPr/>
          </p:nvSpPr>
          <p:spPr>
            <a:xfrm>
              <a:off x="4800594" y="2077279"/>
              <a:ext cx="129206" cy="149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006F91A-4244-4DCF-AF63-1F00FED37CC3}"/>
                </a:ext>
              </a:extLst>
            </p:cNvPr>
            <p:cNvSpPr/>
            <p:nvPr/>
          </p:nvSpPr>
          <p:spPr>
            <a:xfrm>
              <a:off x="4800599" y="1610140"/>
              <a:ext cx="129209" cy="38762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2B2EFA-EA46-4AD5-8814-006F45EE7791}"/>
              </a:ext>
            </a:extLst>
          </p:cNvPr>
          <p:cNvSpPr/>
          <p:nvPr/>
        </p:nvSpPr>
        <p:spPr>
          <a:xfrm>
            <a:off x="490537" y="109330"/>
            <a:ext cx="11118367" cy="1053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53BCEB-26A3-48CB-80D3-6A42174E3784}"/>
              </a:ext>
            </a:extLst>
          </p:cNvPr>
          <p:cNvSpPr txBox="1"/>
          <p:nvPr/>
        </p:nvSpPr>
        <p:spPr>
          <a:xfrm>
            <a:off x="3279913" y="304801"/>
            <a:ext cx="587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민원게시판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EEC34A-5F4B-4B01-B3F9-A31DA4D5A63F}"/>
              </a:ext>
            </a:extLst>
          </p:cNvPr>
          <p:cNvGrpSpPr/>
          <p:nvPr/>
        </p:nvGrpSpPr>
        <p:grpSpPr>
          <a:xfrm>
            <a:off x="479708" y="2797103"/>
            <a:ext cx="62071" cy="288235"/>
            <a:chOff x="4800594" y="1610140"/>
            <a:chExt cx="129214" cy="61622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EA5B250-9477-4A39-85E4-29AF0641AF43}"/>
                </a:ext>
              </a:extLst>
            </p:cNvPr>
            <p:cNvSpPr/>
            <p:nvPr/>
          </p:nvSpPr>
          <p:spPr>
            <a:xfrm>
              <a:off x="4800594" y="2077279"/>
              <a:ext cx="129206" cy="149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ACDD803-7DD3-4BE4-856F-1376350C52C9}"/>
                </a:ext>
              </a:extLst>
            </p:cNvPr>
            <p:cNvSpPr/>
            <p:nvPr/>
          </p:nvSpPr>
          <p:spPr>
            <a:xfrm>
              <a:off x="4800599" y="1610140"/>
              <a:ext cx="129209" cy="38762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래픽 44" descr="금지 표지">
            <a:extLst>
              <a:ext uri="{FF2B5EF4-FFF2-40B4-BE49-F238E27FC236}">
                <a16:creationId xmlns:a16="http://schemas.microsoft.com/office/drawing/2014/main" id="{98BE908C-0A41-4661-A417-66A509AF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141" y="3338347"/>
            <a:ext cx="366516" cy="366516"/>
          </a:xfrm>
          <a:prstGeom prst="rect">
            <a:avLst/>
          </a:prstGeom>
        </p:spPr>
      </p:pic>
      <p:pic>
        <p:nvPicPr>
          <p:cNvPr id="49" name="그래픽 48" descr="물음표">
            <a:extLst>
              <a:ext uri="{FF2B5EF4-FFF2-40B4-BE49-F238E27FC236}">
                <a16:creationId xmlns:a16="http://schemas.microsoft.com/office/drawing/2014/main" id="{0805F585-0445-4872-B969-B022FC2DD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754" y="3897064"/>
            <a:ext cx="397566" cy="397566"/>
          </a:xfrm>
          <a:prstGeom prst="rect">
            <a:avLst/>
          </a:prstGeom>
        </p:spPr>
      </p:pic>
      <p:pic>
        <p:nvPicPr>
          <p:cNvPr id="50" name="그래픽 49" descr="물음표">
            <a:extLst>
              <a:ext uri="{FF2B5EF4-FFF2-40B4-BE49-F238E27FC236}">
                <a16:creationId xmlns:a16="http://schemas.microsoft.com/office/drawing/2014/main" id="{D5785A48-71B6-47CB-924A-7613FDE87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641" y="4437136"/>
            <a:ext cx="397566" cy="397566"/>
          </a:xfrm>
          <a:prstGeom prst="rect">
            <a:avLst/>
          </a:prstGeom>
        </p:spPr>
      </p:pic>
      <p:pic>
        <p:nvPicPr>
          <p:cNvPr id="51" name="그래픽 50" descr="물음표">
            <a:extLst>
              <a:ext uri="{FF2B5EF4-FFF2-40B4-BE49-F238E27FC236}">
                <a16:creationId xmlns:a16="http://schemas.microsoft.com/office/drawing/2014/main" id="{69E3F677-1003-4B03-B05F-A90E050DD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198" y="4947147"/>
            <a:ext cx="397566" cy="397566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9F4715E-E290-4518-ABB9-98D959F9B865}"/>
              </a:ext>
            </a:extLst>
          </p:cNvPr>
          <p:cNvGrpSpPr/>
          <p:nvPr/>
        </p:nvGrpSpPr>
        <p:grpSpPr>
          <a:xfrm>
            <a:off x="9682593" y="215966"/>
            <a:ext cx="1638076" cy="1247654"/>
            <a:chOff x="274641" y="5487219"/>
            <a:chExt cx="1643203" cy="124765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53AD972-C2C0-4AF1-82BF-AE6B367C92A7}"/>
                </a:ext>
              </a:extLst>
            </p:cNvPr>
            <p:cNvGrpSpPr/>
            <p:nvPr/>
          </p:nvGrpSpPr>
          <p:grpSpPr>
            <a:xfrm>
              <a:off x="442391" y="5527769"/>
              <a:ext cx="62071" cy="288235"/>
              <a:chOff x="4800594" y="1610140"/>
              <a:chExt cx="129214" cy="616225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FD03DEF-C4F4-4D4B-A18B-DD5F8EF19673}"/>
                  </a:ext>
                </a:extLst>
              </p:cNvPr>
              <p:cNvSpPr/>
              <p:nvPr/>
            </p:nvSpPr>
            <p:spPr>
              <a:xfrm>
                <a:off x="4800594" y="2077279"/>
                <a:ext cx="129206" cy="1490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869912C2-15B0-49CC-8EB4-8BAFAE07100C}"/>
                  </a:ext>
                </a:extLst>
              </p:cNvPr>
              <p:cNvSpPr/>
              <p:nvPr/>
            </p:nvSpPr>
            <p:spPr>
              <a:xfrm>
                <a:off x="4800599" y="1610140"/>
                <a:ext cx="129209" cy="387625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7EF206-6240-47E8-9A10-4F18F54A32B1}"/>
                </a:ext>
              </a:extLst>
            </p:cNvPr>
            <p:cNvSpPr txBox="1"/>
            <p:nvPr/>
          </p:nvSpPr>
          <p:spPr>
            <a:xfrm>
              <a:off x="554160" y="5487219"/>
              <a:ext cx="1363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긴급 </a:t>
              </a:r>
              <a:r>
                <a:rPr lang="en-US" altLang="ko-KR" dirty="0"/>
                <a:t>: 2</a:t>
              </a:r>
              <a:r>
                <a:rPr lang="ko-KR" altLang="en-US" dirty="0"/>
                <a:t> </a:t>
              </a:r>
            </a:p>
          </p:txBody>
        </p:sp>
        <p:pic>
          <p:nvPicPr>
            <p:cNvPr id="46" name="그래픽 45" descr="금지 표지">
              <a:extLst>
                <a:ext uri="{FF2B5EF4-FFF2-40B4-BE49-F238E27FC236}">
                  <a16:creationId xmlns:a16="http://schemas.microsoft.com/office/drawing/2014/main" id="{FC7F05A2-3C92-4482-9F8E-007F2C0C2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0166" y="5921537"/>
              <a:ext cx="366516" cy="3665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18B8E5-892D-42F9-9754-74F8FC37910E}"/>
                </a:ext>
              </a:extLst>
            </p:cNvPr>
            <p:cNvSpPr txBox="1"/>
            <p:nvPr/>
          </p:nvSpPr>
          <p:spPr>
            <a:xfrm>
              <a:off x="554161" y="5940860"/>
              <a:ext cx="1363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장애 </a:t>
              </a:r>
              <a:r>
                <a:rPr lang="en-US" altLang="ko-KR" dirty="0"/>
                <a:t>: 1</a:t>
              </a:r>
              <a:endParaRPr lang="ko-KR" altLang="en-US" dirty="0"/>
            </a:p>
          </p:txBody>
        </p:sp>
        <p:pic>
          <p:nvPicPr>
            <p:cNvPr id="58" name="그래픽 57" descr="물음표">
              <a:extLst>
                <a:ext uri="{FF2B5EF4-FFF2-40B4-BE49-F238E27FC236}">
                  <a16:creationId xmlns:a16="http://schemas.microsoft.com/office/drawing/2014/main" id="{F31BC3AD-2D24-491B-963E-F8DD74FD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641" y="6321800"/>
              <a:ext cx="397566" cy="397566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2493D7-D6B5-476B-9367-0C12E522919C}"/>
                </a:ext>
              </a:extLst>
            </p:cNvPr>
            <p:cNvSpPr txBox="1"/>
            <p:nvPr/>
          </p:nvSpPr>
          <p:spPr>
            <a:xfrm>
              <a:off x="554161" y="6365541"/>
              <a:ext cx="1363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기타 </a:t>
              </a:r>
              <a:r>
                <a:rPr lang="en-US" altLang="ko-KR" dirty="0"/>
                <a:t>: 3</a:t>
              </a:r>
              <a:endParaRPr lang="ko-KR" altLang="en-US" dirty="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775E2D-AAA9-491F-BB8D-E461D2024E4D}"/>
              </a:ext>
            </a:extLst>
          </p:cNvPr>
          <p:cNvSpPr/>
          <p:nvPr/>
        </p:nvSpPr>
        <p:spPr>
          <a:xfrm>
            <a:off x="9507149" y="145773"/>
            <a:ext cx="1638076" cy="136255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37D51E9-592B-4C22-A618-1EFD9EC1BC61}"/>
              </a:ext>
            </a:extLst>
          </p:cNvPr>
          <p:cNvSpPr/>
          <p:nvPr/>
        </p:nvSpPr>
        <p:spPr>
          <a:xfrm>
            <a:off x="294519" y="1997765"/>
            <a:ext cx="423016" cy="3399182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EF4DC04-1BB5-4D52-8A22-ADFA1E0396A0}"/>
              </a:ext>
            </a:extLst>
          </p:cNvPr>
          <p:cNvCxnSpPr>
            <a:stCxn id="64" idx="2"/>
          </p:cNvCxnSpPr>
          <p:nvPr/>
        </p:nvCxnSpPr>
        <p:spPr>
          <a:xfrm>
            <a:off x="506027" y="5396947"/>
            <a:ext cx="1402286" cy="6957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A751160-A61A-46CA-9A05-9A7137214E8B}"/>
              </a:ext>
            </a:extLst>
          </p:cNvPr>
          <p:cNvSpPr txBox="1"/>
          <p:nvPr/>
        </p:nvSpPr>
        <p:spPr>
          <a:xfrm>
            <a:off x="1923803" y="5631022"/>
            <a:ext cx="2007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통해 분류된 데이터에 따라 기호로 시각화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C44A65E-C026-4849-9BF6-A9059BBE74D1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0326187" y="1508328"/>
            <a:ext cx="338500" cy="4255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D418E26-0993-4820-BC84-DCA2C7AB272E}"/>
              </a:ext>
            </a:extLst>
          </p:cNvPr>
          <p:cNvSpPr txBox="1"/>
          <p:nvPr/>
        </p:nvSpPr>
        <p:spPr>
          <a:xfrm>
            <a:off x="9531626" y="5851675"/>
            <a:ext cx="22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에게만 보이는 통계 개수 시각화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C5D532-ED48-486B-BF1D-440AB4938A2B}"/>
              </a:ext>
            </a:extLst>
          </p:cNvPr>
          <p:cNvSpPr/>
          <p:nvPr/>
        </p:nvSpPr>
        <p:spPr>
          <a:xfrm>
            <a:off x="9682593" y="215966"/>
            <a:ext cx="1359428" cy="3741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DB42FB-34C0-491E-8480-E9D7371786D0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9038696" y="403018"/>
            <a:ext cx="643897" cy="39551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BBE29A5-F5DE-441E-A22F-3550C4C078D2}"/>
              </a:ext>
            </a:extLst>
          </p:cNvPr>
          <p:cNvSpPr txBox="1"/>
          <p:nvPr/>
        </p:nvSpPr>
        <p:spPr>
          <a:xfrm>
            <a:off x="7817146" y="382009"/>
            <a:ext cx="141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등록 시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긴급일 경우 알림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E262270-A31C-4BF4-BC38-059F1182D870}"/>
              </a:ext>
            </a:extLst>
          </p:cNvPr>
          <p:cNvCxnSpPr>
            <a:cxnSpLocks/>
          </p:cNvCxnSpPr>
          <p:nvPr/>
        </p:nvCxnSpPr>
        <p:spPr>
          <a:xfrm flipV="1">
            <a:off x="1770513" y="1162878"/>
            <a:ext cx="342568" cy="8348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B7A2AD0-EC89-42B4-A632-941AF549794C}"/>
              </a:ext>
            </a:extLst>
          </p:cNvPr>
          <p:cNvSpPr txBox="1"/>
          <p:nvPr/>
        </p:nvSpPr>
        <p:spPr>
          <a:xfrm>
            <a:off x="811157" y="162985"/>
            <a:ext cx="2453279" cy="92333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게시물들의 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가져옴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예측으로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분류된 카테고리 데이터 포함</a:t>
            </a:r>
          </a:p>
        </p:txBody>
      </p:sp>
      <p:pic>
        <p:nvPicPr>
          <p:cNvPr id="89" name="그래픽 88" descr="스마트폰">
            <a:extLst>
              <a:ext uri="{FF2B5EF4-FFF2-40B4-BE49-F238E27FC236}">
                <a16:creationId xmlns:a16="http://schemas.microsoft.com/office/drawing/2014/main" id="{5CA4B14C-6E40-4EC0-B78D-79D36E4AB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6574" y="2218508"/>
            <a:ext cx="352766" cy="308113"/>
          </a:xfrm>
          <a:prstGeom prst="rect">
            <a:avLst/>
          </a:prstGeom>
        </p:spPr>
      </p:pic>
      <p:pic>
        <p:nvPicPr>
          <p:cNvPr id="93" name="그래픽 92" descr="컴퓨터">
            <a:extLst>
              <a:ext uri="{FF2B5EF4-FFF2-40B4-BE49-F238E27FC236}">
                <a16:creationId xmlns:a16="http://schemas.microsoft.com/office/drawing/2014/main" id="{A069AD1F-4603-4D8A-BD72-46F0DA7519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5321248" y="2739873"/>
            <a:ext cx="266461" cy="397566"/>
          </a:xfrm>
          <a:prstGeom prst="rect">
            <a:avLst/>
          </a:prstGeom>
        </p:spPr>
      </p:pic>
      <p:pic>
        <p:nvPicPr>
          <p:cNvPr id="101" name="그래픽 100" descr="컴퓨터">
            <a:extLst>
              <a:ext uri="{FF2B5EF4-FFF2-40B4-BE49-F238E27FC236}">
                <a16:creationId xmlns:a16="http://schemas.microsoft.com/office/drawing/2014/main" id="{7D42C06F-9AF7-43FC-AA0B-A04FF8A4C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463567" y="3887125"/>
            <a:ext cx="266461" cy="397566"/>
          </a:xfrm>
          <a:prstGeom prst="rect">
            <a:avLst/>
          </a:prstGeom>
        </p:spPr>
      </p:pic>
      <p:pic>
        <p:nvPicPr>
          <p:cNvPr id="102" name="그래픽 101" descr="스마트폰">
            <a:extLst>
              <a:ext uri="{FF2B5EF4-FFF2-40B4-BE49-F238E27FC236}">
                <a16:creationId xmlns:a16="http://schemas.microsoft.com/office/drawing/2014/main" id="{CF491A34-7205-48ED-B44D-B9C6AA487B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7168" y="4502428"/>
            <a:ext cx="352766" cy="308113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D187C48-8E9B-442A-B527-619EF9612BBF}"/>
              </a:ext>
            </a:extLst>
          </p:cNvPr>
          <p:cNvSpPr/>
          <p:nvPr/>
        </p:nvSpPr>
        <p:spPr>
          <a:xfrm>
            <a:off x="4386574" y="2082281"/>
            <a:ext cx="1350168" cy="3327917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ED2C1E8-C6F1-4871-88DD-F0632A648F48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3931510" y="5410198"/>
            <a:ext cx="1130148" cy="5632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27596D-1AB9-42BD-A4C9-04C90383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3062"/>
            <a:ext cx="10363200" cy="35718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A20FAF-9DEA-48CD-813D-9D6DAD5BFA31}"/>
              </a:ext>
            </a:extLst>
          </p:cNvPr>
          <p:cNvSpPr/>
          <p:nvPr/>
        </p:nvSpPr>
        <p:spPr>
          <a:xfrm>
            <a:off x="490537" y="109330"/>
            <a:ext cx="11118367" cy="1053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게시물 상세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F31C6C-0E76-4B58-AEA8-515A3ADBE77A}"/>
              </a:ext>
            </a:extLst>
          </p:cNvPr>
          <p:cNvGrpSpPr/>
          <p:nvPr/>
        </p:nvGrpSpPr>
        <p:grpSpPr>
          <a:xfrm>
            <a:off x="642833" y="2007704"/>
            <a:ext cx="543133" cy="477078"/>
            <a:chOff x="490537" y="1997765"/>
            <a:chExt cx="543133" cy="4770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B2A916-8C90-4F97-A161-CF862C0CF89D}"/>
                </a:ext>
              </a:extLst>
            </p:cNvPr>
            <p:cNvSpPr/>
            <p:nvPr/>
          </p:nvSpPr>
          <p:spPr>
            <a:xfrm>
              <a:off x="490537" y="1997765"/>
              <a:ext cx="543133" cy="477078"/>
            </a:xfrm>
            <a:prstGeom prst="rect">
              <a:avLst/>
            </a:prstGeom>
            <a:solidFill>
              <a:srgbClr val="ECF0F1"/>
            </a:solidFill>
            <a:ln>
              <a:solidFill>
                <a:srgbClr val="ECF0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CF0F1"/>
                </a:solidFill>
              </a:endParaRPr>
            </a:p>
          </p:txBody>
        </p:sp>
        <p:pic>
          <p:nvPicPr>
            <p:cNvPr id="5" name="그래픽 4" descr="금지 표지">
              <a:extLst>
                <a:ext uri="{FF2B5EF4-FFF2-40B4-BE49-F238E27FC236}">
                  <a16:creationId xmlns:a16="http://schemas.microsoft.com/office/drawing/2014/main" id="{974AEAA5-12EC-4EC3-B1CB-FBDBEB66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674" y="2053046"/>
              <a:ext cx="366516" cy="366516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EC2F1-FC2F-4E81-8E9C-29E46FF806DC}"/>
              </a:ext>
            </a:extLst>
          </p:cNvPr>
          <p:cNvSpPr/>
          <p:nvPr/>
        </p:nvSpPr>
        <p:spPr>
          <a:xfrm>
            <a:off x="642833" y="2484782"/>
            <a:ext cx="543133" cy="19437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E56193-9953-426E-8EEF-A4116745C4DF}"/>
              </a:ext>
            </a:extLst>
          </p:cNvPr>
          <p:cNvCxnSpPr/>
          <p:nvPr/>
        </p:nvCxnSpPr>
        <p:spPr>
          <a:xfrm flipH="1">
            <a:off x="490537" y="4408622"/>
            <a:ext cx="695429" cy="0"/>
          </a:xfrm>
          <a:prstGeom prst="line">
            <a:avLst/>
          </a:prstGeom>
          <a:ln w="19050">
            <a:solidFill>
              <a:srgbClr val="F0F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60DC99-B9F5-4C39-AB6B-D6D09D5F11CB}"/>
              </a:ext>
            </a:extLst>
          </p:cNvPr>
          <p:cNvSpPr txBox="1"/>
          <p:nvPr/>
        </p:nvSpPr>
        <p:spPr>
          <a:xfrm>
            <a:off x="696969" y="519109"/>
            <a:ext cx="26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게시글을 클릭하면 해당 게시글의 내용 출력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래픽 11" descr="컴퓨터">
            <a:extLst>
              <a:ext uri="{FF2B5EF4-FFF2-40B4-BE49-F238E27FC236}">
                <a16:creationId xmlns:a16="http://schemas.microsoft.com/office/drawing/2014/main" id="{D8B39345-7B61-490E-BD45-5A828C4CA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150665" y="2037521"/>
            <a:ext cx="266461" cy="3975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18D6B-B6AE-4390-9DE9-2D26B4C7EF85}"/>
              </a:ext>
            </a:extLst>
          </p:cNvPr>
          <p:cNvSpPr/>
          <p:nvPr/>
        </p:nvSpPr>
        <p:spPr>
          <a:xfrm>
            <a:off x="9382539" y="2554357"/>
            <a:ext cx="1669774" cy="655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B2C2F9-E8B9-40A0-8357-0D5D149CFA4D}"/>
              </a:ext>
            </a:extLst>
          </p:cNvPr>
          <p:cNvCxnSpPr>
            <a:stCxn id="13" idx="2"/>
          </p:cNvCxnSpPr>
          <p:nvPr/>
        </p:nvCxnSpPr>
        <p:spPr>
          <a:xfrm>
            <a:off x="10217426" y="3210339"/>
            <a:ext cx="9939" cy="15107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98E676-C4BB-44A0-8B05-25C3537495E4}"/>
              </a:ext>
            </a:extLst>
          </p:cNvPr>
          <p:cNvSpPr txBox="1"/>
          <p:nvPr/>
        </p:nvSpPr>
        <p:spPr>
          <a:xfrm>
            <a:off x="9143999" y="4810539"/>
            <a:ext cx="2246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및 삭제 버튼은 게시글의 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혹은 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확인 및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사용가능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BA8C91-F703-4956-AADA-F2832C59197C}"/>
              </a:ext>
            </a:extLst>
          </p:cNvPr>
          <p:cNvSpPr/>
          <p:nvPr/>
        </p:nvSpPr>
        <p:spPr>
          <a:xfrm>
            <a:off x="642833" y="288235"/>
            <a:ext cx="2726532" cy="105354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52FBC4-2C0D-4E0F-8F20-9604157A680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28191" y="1341783"/>
            <a:ext cx="77908" cy="6404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86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FC8AF9-EB3C-45F8-9513-AA28F68F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75389"/>
            <a:ext cx="10248900" cy="42005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13956A-8774-4AD0-9C6E-30D00BD0B5EB}"/>
              </a:ext>
            </a:extLst>
          </p:cNvPr>
          <p:cNvSpPr/>
          <p:nvPr/>
        </p:nvSpPr>
        <p:spPr>
          <a:xfrm>
            <a:off x="490537" y="109330"/>
            <a:ext cx="11118367" cy="1053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게시글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46D25E-D3FB-4C5B-8239-21F6AB8B5F53}"/>
              </a:ext>
            </a:extLst>
          </p:cNvPr>
          <p:cNvCxnSpPr/>
          <p:nvPr/>
        </p:nvCxnSpPr>
        <p:spPr>
          <a:xfrm flipH="1">
            <a:off x="490537" y="5044728"/>
            <a:ext cx="695429" cy="0"/>
          </a:xfrm>
          <a:prstGeom prst="line">
            <a:avLst/>
          </a:prstGeom>
          <a:ln w="19050">
            <a:solidFill>
              <a:srgbClr val="F0F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1C9DFD-CDFE-4ECB-81F3-77EBD5AA3769}"/>
              </a:ext>
            </a:extLst>
          </p:cNvPr>
          <p:cNvSpPr/>
          <p:nvPr/>
        </p:nvSpPr>
        <p:spPr>
          <a:xfrm>
            <a:off x="642833" y="2514601"/>
            <a:ext cx="600283" cy="2457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컴퓨터">
            <a:extLst>
              <a:ext uri="{FF2B5EF4-FFF2-40B4-BE49-F238E27FC236}">
                <a16:creationId xmlns:a16="http://schemas.microsoft.com/office/drawing/2014/main" id="{7BA56368-E320-4E96-9E03-4D1936A1E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200361" y="2062261"/>
            <a:ext cx="266461" cy="3975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F69A89B-428C-42F1-8EEC-98A3630081B3}"/>
              </a:ext>
            </a:extLst>
          </p:cNvPr>
          <p:cNvGrpSpPr/>
          <p:nvPr/>
        </p:nvGrpSpPr>
        <p:grpSpPr>
          <a:xfrm>
            <a:off x="1938368" y="1565211"/>
            <a:ext cx="62071" cy="288235"/>
            <a:chOff x="4800594" y="1610140"/>
            <a:chExt cx="129214" cy="61622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04972D6-E2AE-461C-8B88-E4B9ED319ACD}"/>
                </a:ext>
              </a:extLst>
            </p:cNvPr>
            <p:cNvSpPr/>
            <p:nvPr/>
          </p:nvSpPr>
          <p:spPr>
            <a:xfrm>
              <a:off x="4800594" y="2077279"/>
              <a:ext cx="129206" cy="149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D42F55-2550-4581-B863-B4CED8C37B79}"/>
                </a:ext>
              </a:extLst>
            </p:cNvPr>
            <p:cNvSpPr/>
            <p:nvPr/>
          </p:nvSpPr>
          <p:spPr>
            <a:xfrm>
              <a:off x="4800599" y="1610140"/>
              <a:ext cx="129209" cy="38762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래픽 12" descr="물음표">
            <a:extLst>
              <a:ext uri="{FF2B5EF4-FFF2-40B4-BE49-F238E27FC236}">
                <a16:creationId xmlns:a16="http://schemas.microsoft.com/office/drawing/2014/main" id="{537AFFAD-96D5-431E-9881-C1FE88BE5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9152" y="1519002"/>
            <a:ext cx="397566" cy="397566"/>
          </a:xfrm>
          <a:prstGeom prst="rect">
            <a:avLst/>
          </a:prstGeom>
        </p:spPr>
      </p:pic>
      <p:pic>
        <p:nvPicPr>
          <p:cNvPr id="14" name="그래픽 13" descr="금지 표지">
            <a:extLst>
              <a:ext uri="{FF2B5EF4-FFF2-40B4-BE49-F238E27FC236}">
                <a16:creationId xmlns:a16="http://schemas.microsoft.com/office/drawing/2014/main" id="{B2A3C23D-E057-49AF-AB05-A33CD5A28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5260" y="1539277"/>
            <a:ext cx="366516" cy="3665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706D7D-8511-402F-9A73-319D341E8C66}"/>
              </a:ext>
            </a:extLst>
          </p:cNvPr>
          <p:cNvSpPr/>
          <p:nvPr/>
        </p:nvSpPr>
        <p:spPr>
          <a:xfrm>
            <a:off x="1552943" y="1607810"/>
            <a:ext cx="220400" cy="23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8B3916-2CFB-46F2-A734-F7135C76EF12}"/>
              </a:ext>
            </a:extLst>
          </p:cNvPr>
          <p:cNvGrpSpPr/>
          <p:nvPr/>
        </p:nvGrpSpPr>
        <p:grpSpPr>
          <a:xfrm>
            <a:off x="699983" y="2022505"/>
            <a:ext cx="543133" cy="477078"/>
            <a:chOff x="490537" y="1997765"/>
            <a:chExt cx="543133" cy="47707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FAF8BC-02CA-4ED6-A0B0-D651F04166ED}"/>
                </a:ext>
              </a:extLst>
            </p:cNvPr>
            <p:cNvSpPr/>
            <p:nvPr/>
          </p:nvSpPr>
          <p:spPr>
            <a:xfrm>
              <a:off x="490537" y="1997765"/>
              <a:ext cx="543133" cy="477078"/>
            </a:xfrm>
            <a:prstGeom prst="rect">
              <a:avLst/>
            </a:prstGeom>
            <a:solidFill>
              <a:srgbClr val="ECF0F1"/>
            </a:solidFill>
            <a:ln>
              <a:solidFill>
                <a:srgbClr val="ECF0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CF0F1"/>
                </a:solidFill>
              </a:endParaRPr>
            </a:p>
          </p:txBody>
        </p:sp>
        <p:pic>
          <p:nvPicPr>
            <p:cNvPr id="21" name="그래픽 20" descr="금지 표지">
              <a:extLst>
                <a:ext uri="{FF2B5EF4-FFF2-40B4-BE49-F238E27FC236}">
                  <a16:creationId xmlns:a16="http://schemas.microsoft.com/office/drawing/2014/main" id="{ED55B796-FB0E-43D8-B92D-9C89287BD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674" y="2053046"/>
              <a:ext cx="366516" cy="366516"/>
            </a:xfrm>
            <a:prstGeom prst="rect">
              <a:avLst/>
            </a:prstGeom>
          </p:spPr>
        </p:pic>
      </p:grpSp>
      <p:pic>
        <p:nvPicPr>
          <p:cNvPr id="23" name="그래픽 22" descr="확인 표시">
            <a:extLst>
              <a:ext uri="{FF2B5EF4-FFF2-40B4-BE49-F238E27FC236}">
                <a16:creationId xmlns:a16="http://schemas.microsoft.com/office/drawing/2014/main" id="{D8F22BE6-54A8-4EAC-B7E5-C5CEC5AB02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6224" y="1575150"/>
            <a:ext cx="277984" cy="27798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AE7B78-FAFE-480A-90F0-E0F81A76517C}"/>
              </a:ext>
            </a:extLst>
          </p:cNvPr>
          <p:cNvSpPr/>
          <p:nvPr/>
        </p:nvSpPr>
        <p:spPr>
          <a:xfrm>
            <a:off x="2134095" y="1607810"/>
            <a:ext cx="220400" cy="23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5E7BE0-6A34-4B5E-BB26-DA6F5038DC10}"/>
              </a:ext>
            </a:extLst>
          </p:cNvPr>
          <p:cNvSpPr/>
          <p:nvPr/>
        </p:nvSpPr>
        <p:spPr>
          <a:xfrm>
            <a:off x="2701375" y="1607810"/>
            <a:ext cx="220400" cy="23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46C6C8-B55C-4EF0-91CF-C2B499D4E9A6}"/>
              </a:ext>
            </a:extLst>
          </p:cNvPr>
          <p:cNvSpPr/>
          <p:nvPr/>
        </p:nvSpPr>
        <p:spPr>
          <a:xfrm>
            <a:off x="2554062" y="2152777"/>
            <a:ext cx="220400" cy="23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래픽 27" descr="스마트폰">
            <a:extLst>
              <a:ext uri="{FF2B5EF4-FFF2-40B4-BE49-F238E27FC236}">
                <a16:creationId xmlns:a16="http://schemas.microsoft.com/office/drawing/2014/main" id="{1E5D8CCB-DCAA-46FC-8551-814F61B78E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69646" y="2106987"/>
            <a:ext cx="352766" cy="30811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4815D5-DC03-4F87-B1FD-8F125D804CAE}"/>
              </a:ext>
            </a:extLst>
          </p:cNvPr>
          <p:cNvSpPr/>
          <p:nvPr/>
        </p:nvSpPr>
        <p:spPr>
          <a:xfrm>
            <a:off x="3252458" y="2152777"/>
            <a:ext cx="220400" cy="23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확인 표시">
            <a:extLst>
              <a:ext uri="{FF2B5EF4-FFF2-40B4-BE49-F238E27FC236}">
                <a16:creationId xmlns:a16="http://schemas.microsoft.com/office/drawing/2014/main" id="{74464645-CE50-4C57-AF95-17A9DB4856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9907" y="2113688"/>
            <a:ext cx="277984" cy="27798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3B0666-9FE5-4EFB-AF0F-077EEB810267}"/>
              </a:ext>
            </a:extLst>
          </p:cNvPr>
          <p:cNvSpPr/>
          <p:nvPr/>
        </p:nvSpPr>
        <p:spPr>
          <a:xfrm>
            <a:off x="971549" y="1410738"/>
            <a:ext cx="2280909" cy="55648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968BC2-FEDC-4DF7-B590-E98F371C495E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252458" y="1596944"/>
            <a:ext cx="1975525" cy="920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852DDB-A93C-4C9F-814B-3A7F86202ADE}"/>
              </a:ext>
            </a:extLst>
          </p:cNvPr>
          <p:cNvSpPr txBox="1"/>
          <p:nvPr/>
        </p:nvSpPr>
        <p:spPr>
          <a:xfrm>
            <a:off x="5333255" y="1113977"/>
            <a:ext cx="3021497" cy="147732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판단 후 알맞지 않은 카테고리일 경우 수정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카테고리 수정은 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확인 및 수정 가능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경우 </a:t>
            </a:r>
            <a:r>
              <a:rPr lang="ko-KR" altLang="en-US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입력 활성화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3F4744-4BD6-45F1-BC2C-E14122E10C54}"/>
              </a:ext>
            </a:extLst>
          </p:cNvPr>
          <p:cNvSpPr/>
          <p:nvPr/>
        </p:nvSpPr>
        <p:spPr>
          <a:xfrm>
            <a:off x="2134095" y="1989138"/>
            <a:ext cx="1443992" cy="510445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EC09C1-C131-4357-BAE4-7E694DAF5ABA}"/>
              </a:ext>
            </a:extLst>
          </p:cNvPr>
          <p:cNvCxnSpPr>
            <a:cxnSpLocks/>
          </p:cNvCxnSpPr>
          <p:nvPr/>
        </p:nvCxnSpPr>
        <p:spPr>
          <a:xfrm flipV="1">
            <a:off x="3592242" y="1847640"/>
            <a:ext cx="1710967" cy="4075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1BBF2FD-3B37-4FAD-9D52-599129365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3116" y="4750526"/>
            <a:ext cx="9801225" cy="15906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AACFFE-A5A0-4C6A-B7FC-E4749265A74F}"/>
              </a:ext>
            </a:extLst>
          </p:cNvPr>
          <p:cNvSpPr/>
          <p:nvPr/>
        </p:nvSpPr>
        <p:spPr>
          <a:xfrm>
            <a:off x="1403396" y="4837665"/>
            <a:ext cx="2520904" cy="60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CBDA9-DBB7-4C2D-9522-B6ABACD7B3E4}"/>
              </a:ext>
            </a:extLst>
          </p:cNvPr>
          <p:cNvSpPr txBox="1"/>
          <p:nvPr/>
        </p:nvSpPr>
        <p:spPr>
          <a:xfrm>
            <a:off x="699983" y="4837665"/>
            <a:ext cx="42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0A025D-27F9-4BA2-80D3-619237ADDE6C}"/>
              </a:ext>
            </a:extLst>
          </p:cNvPr>
          <p:cNvSpPr txBox="1"/>
          <p:nvPr/>
        </p:nvSpPr>
        <p:spPr>
          <a:xfrm>
            <a:off x="714607" y="3206845"/>
            <a:ext cx="42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5B262EE-4934-4D0D-B2D4-2A5BBF6D6C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3191" y="2513253"/>
            <a:ext cx="1581150" cy="6286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744319-CD17-4F97-B345-518A907EF733}"/>
              </a:ext>
            </a:extLst>
          </p:cNvPr>
          <p:cNvSpPr/>
          <p:nvPr/>
        </p:nvSpPr>
        <p:spPr>
          <a:xfrm>
            <a:off x="642833" y="4750526"/>
            <a:ext cx="543133" cy="75540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1130289-7295-4160-A1E5-A70F7272F5F4}"/>
              </a:ext>
            </a:extLst>
          </p:cNvPr>
          <p:cNvCxnSpPr>
            <a:cxnSpLocks/>
          </p:cNvCxnSpPr>
          <p:nvPr/>
        </p:nvCxnSpPr>
        <p:spPr>
          <a:xfrm flipV="1">
            <a:off x="1257740" y="2125883"/>
            <a:ext cx="3970243" cy="302066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1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81863A-109E-4F83-B1C1-CE7D4596FEED}"/>
              </a:ext>
            </a:extLst>
          </p:cNvPr>
          <p:cNvSpPr/>
          <p:nvPr/>
        </p:nvSpPr>
        <p:spPr>
          <a:xfrm>
            <a:off x="466725" y="504825"/>
            <a:ext cx="1895475" cy="781050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로그인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09D4B6-C984-432D-9D41-16DEF4704C7A}"/>
              </a:ext>
            </a:extLst>
          </p:cNvPr>
          <p:cNvSpPr/>
          <p:nvPr/>
        </p:nvSpPr>
        <p:spPr>
          <a:xfrm>
            <a:off x="2876549" y="504825"/>
            <a:ext cx="1895475" cy="781050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관리자 </a:t>
            </a:r>
            <a:endParaRPr lang="ko-KR" altLang="en-US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97528C-59AA-4835-AC3C-E434197C27B1}"/>
              </a:ext>
            </a:extLst>
          </p:cNvPr>
          <p:cNvSpPr/>
          <p:nvPr/>
        </p:nvSpPr>
        <p:spPr>
          <a:xfrm>
            <a:off x="2876549" y="1790700"/>
            <a:ext cx="1895475" cy="781050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2123C6-B474-4F8C-9243-123F599AF30E}"/>
              </a:ext>
            </a:extLst>
          </p:cNvPr>
          <p:cNvSpPr/>
          <p:nvPr/>
        </p:nvSpPr>
        <p:spPr>
          <a:xfrm>
            <a:off x="10048875" y="504825"/>
            <a:ext cx="1895475" cy="781050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게시글 답변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AEA557-EA57-435C-AE2D-1FE9528D376A}"/>
              </a:ext>
            </a:extLst>
          </p:cNvPr>
          <p:cNvSpPr/>
          <p:nvPr/>
        </p:nvSpPr>
        <p:spPr>
          <a:xfrm>
            <a:off x="5314950" y="1790700"/>
            <a:ext cx="1895475" cy="781050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게시글 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A55D1F-200B-4D33-A580-FBA80783EDEE}"/>
              </a:ext>
            </a:extLst>
          </p:cNvPr>
          <p:cNvSpPr/>
          <p:nvPr/>
        </p:nvSpPr>
        <p:spPr>
          <a:xfrm>
            <a:off x="2876548" y="3090864"/>
            <a:ext cx="1895475" cy="781050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게시글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8966AC-EE49-4270-A366-163425B66207}"/>
              </a:ext>
            </a:extLst>
          </p:cNvPr>
          <p:cNvSpPr/>
          <p:nvPr/>
        </p:nvSpPr>
        <p:spPr>
          <a:xfrm>
            <a:off x="7753350" y="1790700"/>
            <a:ext cx="1895475" cy="781050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게시글 상세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E2D8D-96D0-4605-AE96-93EC40D4B921}"/>
              </a:ext>
            </a:extLst>
          </p:cNvPr>
          <p:cNvSpPr/>
          <p:nvPr/>
        </p:nvSpPr>
        <p:spPr>
          <a:xfrm>
            <a:off x="10053638" y="1790699"/>
            <a:ext cx="1895475" cy="781050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게시글 수정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764FDDB-F0AF-4083-BA14-72113B48E1D1}"/>
              </a:ext>
            </a:extLst>
          </p:cNvPr>
          <p:cNvSpPr/>
          <p:nvPr/>
        </p:nvSpPr>
        <p:spPr>
          <a:xfrm>
            <a:off x="2505074" y="723900"/>
            <a:ext cx="228601" cy="3524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2D9BA86-BF12-4590-98B0-65CA113291E6}"/>
              </a:ext>
            </a:extLst>
          </p:cNvPr>
          <p:cNvSpPr/>
          <p:nvPr/>
        </p:nvSpPr>
        <p:spPr>
          <a:xfrm>
            <a:off x="9736931" y="2005011"/>
            <a:ext cx="228601" cy="3524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E837F9B-A6EE-4AA8-ACEB-89D30B067885}"/>
              </a:ext>
            </a:extLst>
          </p:cNvPr>
          <p:cNvSpPr/>
          <p:nvPr/>
        </p:nvSpPr>
        <p:spPr>
          <a:xfrm>
            <a:off x="7391398" y="2005012"/>
            <a:ext cx="228601" cy="3524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1534D9D-D32D-484B-8090-248641A433F2}"/>
              </a:ext>
            </a:extLst>
          </p:cNvPr>
          <p:cNvSpPr/>
          <p:nvPr/>
        </p:nvSpPr>
        <p:spPr>
          <a:xfrm>
            <a:off x="4929184" y="2005012"/>
            <a:ext cx="228601" cy="3524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F7D7AD5F-2031-42FF-B81D-877A318AEDC4}"/>
              </a:ext>
            </a:extLst>
          </p:cNvPr>
          <p:cNvSpPr/>
          <p:nvPr/>
        </p:nvSpPr>
        <p:spPr>
          <a:xfrm rot="5400000">
            <a:off x="1559717" y="1150144"/>
            <a:ext cx="900116" cy="1371601"/>
          </a:xfrm>
          <a:prstGeom prst="bentUpArrow">
            <a:avLst>
              <a:gd name="adj1" fmla="val 14655"/>
              <a:gd name="adj2" fmla="val 11253"/>
              <a:gd name="adj3" fmla="val 2987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id="{724E2DF5-7748-4B05-8CDD-276EF8878633}"/>
              </a:ext>
            </a:extLst>
          </p:cNvPr>
          <p:cNvSpPr/>
          <p:nvPr/>
        </p:nvSpPr>
        <p:spPr>
          <a:xfrm flipV="1">
            <a:off x="4945857" y="835814"/>
            <a:ext cx="1445418" cy="781049"/>
          </a:xfrm>
          <a:prstGeom prst="bentUpArrow">
            <a:avLst>
              <a:gd name="adj1" fmla="val 18400"/>
              <a:gd name="adj2" fmla="val 16651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8B46FC2-8FF3-4786-B66C-1B1036EEA126}"/>
              </a:ext>
            </a:extLst>
          </p:cNvPr>
          <p:cNvSpPr/>
          <p:nvPr/>
        </p:nvSpPr>
        <p:spPr>
          <a:xfrm rot="5400000">
            <a:off x="3709985" y="2676524"/>
            <a:ext cx="228601" cy="3524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1" name="그래픽 20" descr="데이터베이스">
            <a:extLst>
              <a:ext uri="{FF2B5EF4-FFF2-40B4-BE49-F238E27FC236}">
                <a16:creationId xmlns:a16="http://schemas.microsoft.com/office/drawing/2014/main" id="{A35EC16F-2D64-4AB3-865B-EF174381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4513" y="4471989"/>
            <a:ext cx="1782370" cy="1619254"/>
          </a:xfrm>
          <a:prstGeom prst="rect">
            <a:avLst/>
          </a:prstGeom>
        </p:spPr>
      </p:pic>
      <p:sp>
        <p:nvSpPr>
          <p:cNvPr id="23" name="화살표: 위로 굽음 22">
            <a:extLst>
              <a:ext uri="{FF2B5EF4-FFF2-40B4-BE49-F238E27FC236}">
                <a16:creationId xmlns:a16="http://schemas.microsoft.com/office/drawing/2014/main" id="{F8B7EC65-F180-482A-804B-ACDE2311826D}"/>
              </a:ext>
            </a:extLst>
          </p:cNvPr>
          <p:cNvSpPr/>
          <p:nvPr/>
        </p:nvSpPr>
        <p:spPr>
          <a:xfrm rot="5400000" flipH="1">
            <a:off x="8890397" y="632217"/>
            <a:ext cx="781050" cy="1173956"/>
          </a:xfrm>
          <a:prstGeom prst="bentUpArrow">
            <a:avLst>
              <a:gd name="adj1" fmla="val 19038"/>
              <a:gd name="adj2" fmla="val 16203"/>
              <a:gd name="adj3" fmla="val 2743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F3669889-4981-4E42-9737-35028BF39CD2}"/>
              </a:ext>
            </a:extLst>
          </p:cNvPr>
          <p:cNvSpPr/>
          <p:nvPr/>
        </p:nvSpPr>
        <p:spPr>
          <a:xfrm rot="10800000" flipH="1">
            <a:off x="3733798" y="3995741"/>
            <a:ext cx="1782370" cy="1357309"/>
          </a:xfrm>
          <a:prstGeom prst="bentArrow">
            <a:avLst>
              <a:gd name="adj1" fmla="val 13070"/>
              <a:gd name="adj2" fmla="val 13772"/>
              <a:gd name="adj3" fmla="val 25000"/>
              <a:gd name="adj4" fmla="val 718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7FDC22B3-1B11-4B04-9D85-B4E334EDA131}"/>
              </a:ext>
            </a:extLst>
          </p:cNvPr>
          <p:cNvSpPr/>
          <p:nvPr/>
        </p:nvSpPr>
        <p:spPr>
          <a:xfrm>
            <a:off x="6068060" y="2745587"/>
            <a:ext cx="352426" cy="167877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38B95132-A322-4479-91F3-C5013D976122}"/>
              </a:ext>
            </a:extLst>
          </p:cNvPr>
          <p:cNvSpPr/>
          <p:nvPr/>
        </p:nvSpPr>
        <p:spPr>
          <a:xfrm rot="16200000" flipV="1">
            <a:off x="6915149" y="4762499"/>
            <a:ext cx="904875" cy="942975"/>
          </a:xfrm>
          <a:prstGeom prst="uturnArrow">
            <a:avLst>
              <a:gd name="adj1" fmla="val 18684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BD9DB10-E1F2-4684-8E2B-16AF75E3154D}"/>
              </a:ext>
            </a:extLst>
          </p:cNvPr>
          <p:cNvSpPr/>
          <p:nvPr/>
        </p:nvSpPr>
        <p:spPr>
          <a:xfrm>
            <a:off x="7968854" y="4962526"/>
            <a:ext cx="1419228" cy="63818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1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ML</a:t>
            </a:r>
            <a:endParaRPr lang="ko-KR" altLang="en-US" sz="3600" b="1" spc="1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79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137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KoPub돋움체 Medium</vt:lpstr>
      <vt:lpstr>나눔스퀘어 ExtraBold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24</cp:revision>
  <dcterms:created xsi:type="dcterms:W3CDTF">2020-02-17T03:57:30Z</dcterms:created>
  <dcterms:modified xsi:type="dcterms:W3CDTF">2020-02-18T02:47:24Z</dcterms:modified>
</cp:coreProperties>
</file>