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orient="horz" pos="2432" userDrawn="1">
          <p15:clr>
            <a:srgbClr val="A4A3A4"/>
          </p15:clr>
        </p15:guide>
        <p15:guide id="5" pos="4362" userDrawn="1">
          <p15:clr>
            <a:srgbClr val="A4A3A4"/>
          </p15:clr>
        </p15:guide>
        <p15:guide id="6" pos="4203" userDrawn="1">
          <p15:clr>
            <a:srgbClr val="A4A3A4"/>
          </p15:clr>
        </p15:guide>
        <p15:guide id="7" orient="horz" pos="1253" userDrawn="1">
          <p15:clr>
            <a:srgbClr val="A4A3A4"/>
          </p15:clr>
        </p15:guide>
        <p15:guide id="9" orient="horz" pos="867" userDrawn="1">
          <p15:clr>
            <a:srgbClr val="A4A3A4"/>
          </p15:clr>
        </p15:guide>
        <p15:guide id="10" pos="4725" userDrawn="1">
          <p15:clr>
            <a:srgbClr val="A4A3A4"/>
          </p15:clr>
        </p15:guide>
        <p15:guide id="11" orient="horz" pos="1774" userDrawn="1">
          <p15:clr>
            <a:srgbClr val="A4A3A4"/>
          </p15:clr>
        </p15:guide>
        <p15:guide id="12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E2"/>
    <a:srgbClr val="9FCBE3"/>
    <a:srgbClr val="A0ACB0"/>
    <a:srgbClr val="FF6681"/>
    <a:srgbClr val="FEFF88"/>
    <a:srgbClr val="00CEDA"/>
    <a:srgbClr val="FE9018"/>
    <a:srgbClr val="FCE5FD"/>
    <a:srgbClr val="FFDF03"/>
    <a:srgbClr val="07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2"/>
      </p:cViewPr>
      <p:guideLst>
        <p:guide orient="horz" pos="2160"/>
        <p:guide pos="3840"/>
        <p:guide pos="551"/>
        <p:guide orient="horz" pos="2432"/>
        <p:guide pos="4362"/>
        <p:guide pos="4203"/>
        <p:guide orient="horz" pos="1253"/>
        <p:guide orient="horz" pos="867"/>
        <p:guide pos="4725"/>
        <p:guide orient="horz" pos="1774"/>
        <p:guide orient="horz" pos="37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6249-F80D-4BA0-97E6-1D24A4C6741C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6EEB-639C-4233-9542-D897FB77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0414EB-4074-4B4F-BAF6-78804CC0CBDC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C5CAD-5778-4B0C-937D-9B045CC640AD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79E7AB2-AB7A-4966-8F37-B7CDDA3C9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AB453-D51A-4130-9800-68BD534533EA}"/>
              </a:ext>
            </a:extLst>
          </p:cNvPr>
          <p:cNvSpPr txBox="1"/>
          <p:nvPr userDrawn="1"/>
        </p:nvSpPr>
        <p:spPr>
          <a:xfrm>
            <a:off x="320965" y="229056"/>
            <a:ext cx="4643120" cy="15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신입사원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실무 교육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283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33E0-1BB9-4879-83D4-2367232B9411}" type="datetime1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416-A78D-40E1-90A1-79AD1C749C5B}" type="datetime1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A954-3AF1-4789-BA80-BA3EE2280077}" type="datetime1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1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A1EE7-DD08-46AE-8450-8A77847CA769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046FE3-F515-424C-8E80-E8CF9A34B892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7932D0-CEEE-4B60-94F0-4E1B5EEA766A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30" name="그림 2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828E806-C931-4CDA-B7AA-A4BA1F1A5B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0661681-91E6-430C-99F8-AACB9B12C599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1D5733-1A44-4DC1-A6CE-7217CA0BE0AC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D31778-0E00-4ECF-AC20-305E1FD1F603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PMD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7875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5779CF-BB9D-460D-B08A-40C2F018B011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A9275-C802-42BB-9B0A-D1EDA12C3054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9EAAF-DAA1-4C5F-9422-36951FB7E0A5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1C2A784-37D6-4B5F-B519-CCF7570F0B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5E2E10-3F7D-4376-8EB7-2922807C30C2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50F640-4654-4869-93B8-77180771E668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7F0D96-F3B7-4D9A-9BB4-3BAECE423C2F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2206276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1824302-1316-4B89-AB47-D060119E18EB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A3F1B-4146-4DD0-AA0D-C183F20C3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3559E9B5-ACA1-444C-BA65-08246202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E84E1C-ABAF-447D-AC1E-E30E57415A8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B08A8-6CBF-40D4-BAA3-546AE0DAD492}"/>
              </a:ext>
            </a:extLst>
          </p:cNvPr>
          <p:cNvSpPr txBox="1"/>
          <p:nvPr userDrawn="1"/>
        </p:nvSpPr>
        <p:spPr>
          <a:xfrm>
            <a:off x="115418" y="633660"/>
            <a:ext cx="31321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 baseline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800" spc="300" baseline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BC37E90-8D81-4667-A98F-A72AF32D942B}"/>
              </a:ext>
            </a:extLst>
          </p:cNvPr>
          <p:cNvSpPr/>
          <p:nvPr userDrawn="1"/>
        </p:nvSpPr>
        <p:spPr>
          <a:xfrm>
            <a:off x="4585422" y="1849044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098BCB-E4D3-44D6-BEAD-7DD82684D57D}"/>
              </a:ext>
            </a:extLst>
          </p:cNvPr>
          <p:cNvSpPr/>
          <p:nvPr userDrawn="1"/>
        </p:nvSpPr>
        <p:spPr>
          <a:xfrm>
            <a:off x="4019724" y="1849044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2B6DDD-B1FE-4A7F-AFC3-3501CC60D98B}"/>
              </a:ext>
            </a:extLst>
          </p:cNvPr>
          <p:cNvSpPr/>
          <p:nvPr userDrawn="1"/>
        </p:nvSpPr>
        <p:spPr>
          <a:xfrm>
            <a:off x="4585422" y="4220103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FA667EC-756D-4912-8616-6AEFFE2A00A1}"/>
              </a:ext>
            </a:extLst>
          </p:cNvPr>
          <p:cNvSpPr/>
          <p:nvPr userDrawn="1"/>
        </p:nvSpPr>
        <p:spPr>
          <a:xfrm>
            <a:off x="4019724" y="4220103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910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C1667-9955-4B31-9179-352BF67506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325231F-0CB9-4127-AFDE-8D69A2213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C172-A322-4630-A5AD-EF637E06E8B6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D48AF3-2DEC-4702-A188-240A96E1BA23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46CE4A3-03D9-4651-AC68-08A7A0F8EEB7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9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764F-65DF-4191-A93D-F0DEC625D282}" type="datetime1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B9953-37CE-434C-A7B9-0233E866A0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24041DB-963A-4846-9FC1-A206195D5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2005CD-6156-4488-A02D-C4F8DDC090C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0791B7-46FA-4626-9C20-C646C780C70B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CDBB101-EEF8-4536-897F-81E2B788D7E5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BAAF1F8-9BB1-4F9E-B4B5-FBA070BBF3B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7" name="그림 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77625E2-2733-4253-9AB6-1927D7CFD4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793541-343F-4309-86D6-C0010CFEDAE3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18BAF2-662C-4442-B68D-881BD854E99F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05F973A-7206-4C40-AB55-C4C9C36403EE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8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F5C70C-AFBD-40E6-B30A-EF8386089505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968A05-613A-45A4-BFAA-34D8D4ACB31A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C28626-F94F-4ADE-A5FB-9E9601D71818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8" name="그림 7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A74CF6B-D9B5-4764-A60F-655FA44064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4C4BCD-2E17-40A7-A0D4-977869A332FB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553456-EFEA-40D7-9137-6D1664040F8D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AA4EEA-0E46-4F90-8FD6-9CE47884DCAA}"/>
              </a:ext>
            </a:extLst>
          </p:cNvPr>
          <p:cNvSpPr txBox="1"/>
          <p:nvPr userDrawn="1"/>
        </p:nvSpPr>
        <p:spPr>
          <a:xfrm>
            <a:off x="711200" y="515842"/>
            <a:ext cx="538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4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7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4792-F836-4BE0-9BA9-0C2963A57648}" type="datetime1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FF1B-2943-456E-80E6-7ADFCC5D8FA1}" type="datetime1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55F7-14A3-40CD-AD68-91463A7D34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85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4" r:id="rId13"/>
    <p:sldLayoutId id="2147483650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A4B59-2303-46BF-A497-9136E24FC9D7}"/>
              </a:ext>
            </a:extLst>
          </p:cNvPr>
          <p:cNvSpPr txBox="1"/>
          <p:nvPr/>
        </p:nvSpPr>
        <p:spPr>
          <a:xfrm>
            <a:off x="3606247" y="2459022"/>
            <a:ext cx="4979505" cy="193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SourceCode</a:t>
            </a:r>
            <a:r>
              <a:rPr lang="ko-KR" altLang="en-US" sz="4800" dirty="0"/>
              <a:t> </a:t>
            </a:r>
            <a:r>
              <a:rPr lang="en-US" altLang="ko-KR" sz="4800" dirty="0"/>
              <a:t>Inspection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DEV-20-40-02_</a:t>
            </a:r>
            <a:r>
              <a:rPr lang="ko-KR" altLang="en-US" dirty="0"/>
              <a:t>이재윤</a:t>
            </a:r>
          </a:p>
        </p:txBody>
      </p:sp>
    </p:spTree>
    <p:extLst>
      <p:ext uri="{BB962C8B-B14F-4D97-AF65-F5344CB8AC3E}">
        <p14:creationId xmlns:p14="http://schemas.microsoft.com/office/powerpoint/2010/main" val="211938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A597651-E067-4902-8B72-06CD3F211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2"/>
            <a:ext cx="3289783" cy="4573588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B6C87DF-0268-46C6-BD20-F33CCC6EC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96"/>
          <a:stretch/>
        </p:blipFill>
        <p:spPr>
          <a:xfrm>
            <a:off x="4529253" y="1376362"/>
            <a:ext cx="2395422" cy="4573587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DF94557-6E1B-485B-83C4-82FE921CB644}"/>
              </a:ext>
            </a:extLst>
          </p:cNvPr>
          <p:cNvSpPr/>
          <p:nvPr/>
        </p:nvSpPr>
        <p:spPr>
          <a:xfrm>
            <a:off x="4263887" y="3240157"/>
            <a:ext cx="198783" cy="6206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11791-4F02-4CD9-A577-C2A51123AD17}"/>
              </a:ext>
            </a:extLst>
          </p:cNvPr>
          <p:cNvSpPr txBox="1"/>
          <p:nvPr/>
        </p:nvSpPr>
        <p:spPr>
          <a:xfrm>
            <a:off x="7500938" y="1989138"/>
            <a:ext cx="3551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프로젝트 </a:t>
            </a:r>
            <a:r>
              <a:rPr lang="ko-KR" altLang="en-US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우클릭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[PMD] &gt; [Clear Violations] </a:t>
            </a:r>
            <a:r>
              <a:rPr lang="ko-KR" altLang="en-US" dirty="0"/>
              <a:t>를 선택하면 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Violatinos</a:t>
            </a:r>
            <a:r>
              <a:rPr lang="en-US" altLang="ko-KR" dirty="0"/>
              <a:t> </a:t>
            </a:r>
            <a:r>
              <a:rPr lang="ko-KR" altLang="en-US" dirty="0"/>
              <a:t>목록들이  초기화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715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2B02B8-B676-467F-A6E7-BD3DE7EA63A7}"/>
              </a:ext>
            </a:extLst>
          </p:cNvPr>
          <p:cNvSpPr txBox="1"/>
          <p:nvPr/>
        </p:nvSpPr>
        <p:spPr>
          <a:xfrm>
            <a:off x="6178400" y="2746178"/>
            <a:ext cx="5622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PMD</a:t>
            </a:r>
            <a:endParaRPr lang="ko-KR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9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8B6E656-9DDE-455B-906B-A20930B1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21" y="1416327"/>
            <a:ext cx="6080354" cy="2433736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672099C-9B20-4308-B9E2-B2E1A0736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23" y="2852738"/>
            <a:ext cx="2486886" cy="3097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46FD85-D3B7-4516-B968-6002EC5A29D3}"/>
              </a:ext>
            </a:extLst>
          </p:cNvPr>
          <p:cNvSpPr txBox="1"/>
          <p:nvPr/>
        </p:nvSpPr>
        <p:spPr>
          <a:xfrm>
            <a:off x="7500938" y="1989138"/>
            <a:ext cx="35513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[Window] &gt; [Perspective] &gt; [Open Perspective] &gt; [other…]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/>
              <a:t>경로로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[Open Perspective] </a:t>
            </a:r>
            <a:r>
              <a:rPr lang="ko-KR" altLang="en-US" dirty="0"/>
              <a:t>를 키고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[PMD] 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61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노트북, 컴퓨터이(가) 표시된 사진&#10;&#10;자동 생성된 설명">
            <a:extLst>
              <a:ext uri="{FF2B5EF4-FFF2-40B4-BE49-F238E27FC236}">
                <a16:creationId xmlns:a16="http://schemas.microsoft.com/office/drawing/2014/main" id="{29748EC6-2416-419C-8696-C89E6CE99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2"/>
            <a:ext cx="6049962" cy="4573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7882D4-379C-4D9A-A44A-BDE5FCDE8181}"/>
              </a:ext>
            </a:extLst>
          </p:cNvPr>
          <p:cNvSpPr txBox="1"/>
          <p:nvPr/>
        </p:nvSpPr>
        <p:spPr>
          <a:xfrm>
            <a:off x="7500938" y="1989138"/>
            <a:ext cx="3551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 프로젝트의 코드를 점검하기 위해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PMD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프로젝트 우 클릭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[PMD] &gt; [Check Code]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875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C2BFE9C-B7FA-4BCA-AD56-953370DD5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4" y="1376363"/>
            <a:ext cx="6049962" cy="1943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54E972-3D16-4C9B-9027-D8B352FEA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4" y="3191772"/>
            <a:ext cx="6049962" cy="2758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4B3CB8-5601-4ADA-AA94-F978F4BA1D2A}"/>
              </a:ext>
            </a:extLst>
          </p:cNvPr>
          <p:cNvSpPr txBox="1"/>
          <p:nvPr/>
        </p:nvSpPr>
        <p:spPr>
          <a:xfrm>
            <a:off x="7500938" y="1989138"/>
            <a:ext cx="3551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[Check Code] </a:t>
            </a:r>
            <a:r>
              <a:rPr lang="ko-KR" altLang="en-US" dirty="0"/>
              <a:t>를 클릭하면 화면 하단에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[Violations Overview]</a:t>
            </a:r>
            <a:r>
              <a:rPr lang="ko-KR" altLang="en-US" dirty="0"/>
              <a:t>가 생긴다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[Violations Overview] </a:t>
            </a:r>
            <a:r>
              <a:rPr lang="ko-KR" altLang="en-US" dirty="0"/>
              <a:t>안에 고쳐야 할 필요가 있는 소스코드 경로와 메시지가 나와있다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598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16F34A72-914A-442A-8A88-6D86F29ED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4573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29DAA7-6DAB-4155-916B-09481888F2FF}"/>
              </a:ext>
            </a:extLst>
          </p:cNvPr>
          <p:cNvSpPr txBox="1"/>
          <p:nvPr/>
        </p:nvSpPr>
        <p:spPr>
          <a:xfrm>
            <a:off x="7500938" y="1989138"/>
            <a:ext cx="3551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화면 좌측 하단에는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[Violations Outline] </a:t>
            </a:r>
            <a:r>
              <a:rPr lang="ko-KR" altLang="en-US" dirty="0">
                <a:latin typeface="+mn-ea"/>
              </a:rPr>
              <a:t>창이 생긴다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 창에서는 더 자세한 에러 메시지가 출력된다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88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0020AA6-F777-4467-B814-C0791D88D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95"/>
          <a:stretch/>
        </p:blipFill>
        <p:spPr>
          <a:xfrm>
            <a:off x="874714" y="1989138"/>
            <a:ext cx="6049962" cy="3213054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E14F4E6-5B83-435C-B099-EBFE314AE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92" y="1376363"/>
            <a:ext cx="3889514" cy="457358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EF5685-9A89-4FBB-B772-16ECF69DDB2D}"/>
              </a:ext>
            </a:extLst>
          </p:cNvPr>
          <p:cNvSpPr txBox="1"/>
          <p:nvPr/>
        </p:nvSpPr>
        <p:spPr>
          <a:xfrm>
            <a:off x="7500938" y="1989138"/>
            <a:ext cx="3551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에러 메시지를 </a:t>
            </a:r>
            <a:r>
              <a:rPr lang="ko-KR" altLang="en-US" dirty="0" err="1"/>
              <a:t>우클릭</a:t>
            </a:r>
            <a:r>
              <a:rPr lang="ko-KR" altLang="en-US" dirty="0"/>
              <a:t> 하고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[Show details …] </a:t>
            </a:r>
            <a:r>
              <a:rPr lang="ko-KR" altLang="en-US" dirty="0"/>
              <a:t>버튼을 클릭하면 자세한 메시지와 수정에 대한 예제도 보여준다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83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CC5F2B5-825D-4F62-8335-8164A8669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56485"/>
            <a:ext cx="4171950" cy="219075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464501D-45B0-41D1-8899-952FC6074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78" y="1356485"/>
            <a:ext cx="3247197" cy="3982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7D7EC-2495-49EC-8322-AF6C2865533E}"/>
              </a:ext>
            </a:extLst>
          </p:cNvPr>
          <p:cNvSpPr txBox="1"/>
          <p:nvPr/>
        </p:nvSpPr>
        <p:spPr>
          <a:xfrm>
            <a:off x="7500938" y="1989138"/>
            <a:ext cx="35513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[Window] &gt; [Other…] &gt;[General] &gt; [Problems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r>
              <a:rPr lang="en-US" altLang="ko-KR" dirty="0"/>
              <a:t> 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41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478D3A4-A916-4AB5-A28F-2B8F77ABA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59"/>
          <a:stretch/>
        </p:blipFill>
        <p:spPr>
          <a:xfrm>
            <a:off x="874713" y="3860800"/>
            <a:ext cx="6112564" cy="208915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AD78900E-33C0-4E9A-874B-4D0CA63A1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409631"/>
            <a:ext cx="2822644" cy="38004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9DAE12-2F4B-4F04-8228-002FC8204102}"/>
              </a:ext>
            </a:extLst>
          </p:cNvPr>
          <p:cNvSpPr txBox="1"/>
          <p:nvPr/>
        </p:nvSpPr>
        <p:spPr>
          <a:xfrm>
            <a:off x="7500938" y="1989138"/>
            <a:ext cx="3551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Problems</a:t>
            </a:r>
            <a:r>
              <a:rPr lang="en-US" altLang="ko-KR" dirty="0"/>
              <a:t> </a:t>
            </a:r>
            <a:r>
              <a:rPr lang="ko-KR" altLang="en-US" dirty="0"/>
              <a:t>를 선택하면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[Package Explorer]</a:t>
            </a:r>
            <a:r>
              <a:rPr lang="en-US" altLang="ko-KR" dirty="0"/>
              <a:t> </a:t>
            </a:r>
            <a:r>
              <a:rPr lang="ko-KR" altLang="en-US" dirty="0"/>
              <a:t>에도 표시가 생기고 문제들을 확인할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8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1846</TotalTime>
  <Words>171</Words>
  <Application>Microsoft Office PowerPoint</Application>
  <PresentationFormat>와이드스크린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나눔고딕 ExtraBold</vt:lpstr>
      <vt:lpstr>나눔스퀘어라운드 ExtraBold</vt:lpstr>
      <vt:lpstr>나눔스퀘어라운드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all4land45@all4land.onmicrosoft.com</dc:creator>
  <cp:lastModifiedBy>올포랜드</cp:lastModifiedBy>
  <cp:revision>58</cp:revision>
  <dcterms:created xsi:type="dcterms:W3CDTF">2020-01-30T02:12:54Z</dcterms:created>
  <dcterms:modified xsi:type="dcterms:W3CDTF">2020-02-13T08:46:13Z</dcterms:modified>
</cp:coreProperties>
</file>