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9" r:id="rId3"/>
    <p:sldId id="261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74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  <p:guide pos="551"/>
        <p:guide orient="horz" pos="2432"/>
        <p:guide pos="4362"/>
        <p:guide pos="4203"/>
        <p:guide orient="horz" pos="1253"/>
        <p:guide orient="horz" pos="867"/>
        <p:guide pos="4725"/>
        <p:guide orient="horz" pos="1774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Watch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2.0</a:t>
            </a: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84904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84904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4220103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4220103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BAAF1F8-9BB1-4F9E-B4B5-FBA070BBF3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77625E2-2733-4253-9AB6-1927D7CFD4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793541-343F-4309-86D6-C0010CFEDAE3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18BAF2-662C-4442-B68D-881BD854E99F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05F973A-7206-4C40-AB55-C4C9C36403EE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F5C70C-AFBD-40E6-B30A-EF8386089505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968A05-613A-45A4-BFAA-34D8D4ACB31A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28626-F94F-4ADE-A5FB-9E9601D71818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8" name="그림 7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A74CF6B-D9B5-4764-A60F-655FA4406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C4BCD-2E17-40A7-A0D4-977869A332FB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553456-EFEA-40D7-9137-6D1664040F8D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AA4EEA-0E46-4F90-8FD6-9CE47884DCAA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watch.or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60FD1-C549-4422-BC35-E6AEE7A247FC}"/>
              </a:ext>
            </a:extLst>
          </p:cNvPr>
          <p:cNvSpPr txBox="1"/>
          <p:nvPr/>
        </p:nvSpPr>
        <p:spPr>
          <a:xfrm>
            <a:off x="3606247" y="2828354"/>
            <a:ext cx="4979505" cy="12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웹 접근성 점검</a:t>
            </a:r>
            <a:endParaRPr lang="en-US" altLang="ko-KR" sz="4800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DEV-20-40-03_</a:t>
            </a:r>
            <a:r>
              <a:rPr lang="ko-KR" altLang="en-US" dirty="0"/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211938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0DC8D-F266-427B-BBAE-507027048988}"/>
              </a:ext>
            </a:extLst>
          </p:cNvPr>
          <p:cNvSpPr txBox="1"/>
          <p:nvPr/>
        </p:nvSpPr>
        <p:spPr>
          <a:xfrm>
            <a:off x="5452843" y="2895265"/>
            <a:ext cx="562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 접근성 점검</a:t>
            </a:r>
          </a:p>
        </p:txBody>
      </p:sp>
    </p:spTree>
    <p:extLst>
      <p:ext uri="{BB962C8B-B14F-4D97-AF65-F5344CB8AC3E}">
        <p14:creationId xmlns:p14="http://schemas.microsoft.com/office/powerpoint/2010/main" val="655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D247B80F-23B4-44A6-8D65-CED46CB96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80" y="1285111"/>
            <a:ext cx="6304724" cy="4664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CCA07-53AE-4F99-9EC0-CACCF5E314FC}"/>
              </a:ext>
            </a:extLst>
          </p:cNvPr>
          <p:cNvSpPr txBox="1"/>
          <p:nvPr/>
        </p:nvSpPr>
        <p:spPr>
          <a:xfrm>
            <a:off x="7500938" y="1989138"/>
            <a:ext cx="3551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아래의 링크를 통해 </a:t>
            </a:r>
            <a:r>
              <a:rPr lang="en-US" altLang="ko-KR" dirty="0"/>
              <a:t>Watch2.0 </a:t>
            </a:r>
            <a:r>
              <a:rPr lang="ko-KR" altLang="en-US" dirty="0"/>
              <a:t>을 다운로드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다운로드를 위해 </a:t>
            </a:r>
            <a:r>
              <a:rPr lang="ko-KR" altLang="en-US" dirty="0" err="1"/>
              <a:t>입력칸을</a:t>
            </a:r>
            <a:r>
              <a:rPr lang="ko-KR" altLang="en-US" dirty="0"/>
              <a:t> 채우면 입력한 메일로 다운로드 링크가 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>
                <a:hlinkClick r:id="rId3"/>
              </a:rPr>
              <a:t>http://www.webwatch.or.kr/</a:t>
            </a:r>
            <a:r>
              <a:rPr lang="en-US" altLang="ko-KR" dirty="0"/>
              <a:t>  	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93104-BDE9-4A85-B280-9339177F6F62}"/>
              </a:ext>
            </a:extLst>
          </p:cNvPr>
          <p:cNvSpPr txBox="1"/>
          <p:nvPr/>
        </p:nvSpPr>
        <p:spPr>
          <a:xfrm>
            <a:off x="7500938" y="1989138"/>
            <a:ext cx="3551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Watch2.0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파일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 &gt; [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 및 진단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 </a:t>
            </a:r>
            <a:r>
              <a:rPr lang="ko-KR" altLang="en-US" dirty="0"/>
              <a:t>을 클릭해 진단할 프로젝트를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이름을 입력하고 </a:t>
            </a:r>
            <a:r>
              <a:rPr lang="ko-KR" altLang="en-US" dirty="0" err="1"/>
              <a:t>톰캣으로</a:t>
            </a:r>
            <a:r>
              <a:rPr lang="ko-KR" altLang="en-US" dirty="0"/>
              <a:t> 실행한 페이지의 </a:t>
            </a:r>
            <a:r>
              <a:rPr lang="en-US" altLang="ko-KR" dirty="0"/>
              <a:t>URL</a:t>
            </a:r>
            <a:r>
              <a:rPr lang="ko-KR" altLang="en-US" dirty="0"/>
              <a:t>을 입력하고 빨간 박스의 버튼을 클릭한 뒤 시작을 누른다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스크린샷, 모니터, 전화이(가) 표시된 사진&#10;&#10;자동 생성된 설명">
            <a:extLst>
              <a:ext uri="{FF2B5EF4-FFF2-40B4-BE49-F238E27FC236}">
                <a16:creationId xmlns:a16="http://schemas.microsoft.com/office/drawing/2014/main" id="{97F9A5E8-9127-4EEF-A2CC-DA1F4BF5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39851"/>
            <a:ext cx="6049962" cy="4573587"/>
          </a:xfrm>
          <a:prstGeom prst="rect">
            <a:avLst/>
          </a:prstGeom>
        </p:spPr>
      </p:pic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E7A315E8-68FB-452E-8480-217B40A11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1989138"/>
            <a:ext cx="5609872" cy="36364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F65697-C3DA-43F3-855F-B9C0C8FEF5D5}"/>
              </a:ext>
            </a:extLst>
          </p:cNvPr>
          <p:cNvSpPr/>
          <p:nvPr/>
        </p:nvSpPr>
        <p:spPr>
          <a:xfrm>
            <a:off x="3021496" y="3429000"/>
            <a:ext cx="208721" cy="288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EFEC531-EA74-49CD-A86C-E2CA0BDF5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457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4539A1-D3B0-4365-B5CA-8A0C02C05BFE}"/>
              </a:ext>
            </a:extLst>
          </p:cNvPr>
          <p:cNvSpPr txBox="1"/>
          <p:nvPr/>
        </p:nvSpPr>
        <p:spPr>
          <a:xfrm>
            <a:off x="7500938" y="1989138"/>
            <a:ext cx="3551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서버를 연결해 실행한 </a:t>
            </a:r>
            <a:r>
              <a:rPr lang="en-US" altLang="ko-KR" dirty="0"/>
              <a:t>URL</a:t>
            </a:r>
            <a:r>
              <a:rPr lang="ko-KR" altLang="en-US" dirty="0"/>
              <a:t>로 경로를 설정할 수도 있지만 파일이 있는 경로로도 설정할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940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7142291-5434-4702-9611-1DE68D58E46B}"/>
              </a:ext>
            </a:extLst>
          </p:cNvPr>
          <p:cNvSpPr txBox="1"/>
          <p:nvPr/>
        </p:nvSpPr>
        <p:spPr>
          <a:xfrm>
            <a:off x="7500938" y="1989138"/>
            <a:ext cx="3551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시작을 누르면 진단을 시작한다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진단이 마무리되면 지침별로 묶어서 오류를 출력한다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97130F96-2163-4EE5-9CE5-2CC4AD09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5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41A5611-76E0-4D66-B93C-6DB636C2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45735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9C01BB-E09F-4BB5-96D7-CA36FB83609C}"/>
              </a:ext>
            </a:extLst>
          </p:cNvPr>
          <p:cNvSpPr/>
          <p:nvPr/>
        </p:nvSpPr>
        <p:spPr>
          <a:xfrm>
            <a:off x="1063487" y="4293704"/>
            <a:ext cx="1878496" cy="596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0A4D8-B61C-4EFD-B439-4B0EF822FAE9}"/>
              </a:ext>
            </a:extLst>
          </p:cNvPr>
          <p:cNvSpPr txBox="1"/>
          <p:nvPr/>
        </p:nvSpPr>
        <p:spPr>
          <a:xfrm>
            <a:off x="7500938" y="1989138"/>
            <a:ext cx="355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여러가지 지침 중 </a:t>
            </a:r>
            <a:r>
              <a:rPr lang="en-US" altLang="ko-KR" dirty="0"/>
              <a:t>[Input Id] </a:t>
            </a:r>
            <a:r>
              <a:rPr lang="ko-KR" altLang="en-US" dirty="0"/>
              <a:t>를 확인해보면 </a:t>
            </a:r>
            <a:r>
              <a:rPr lang="en-US" altLang="ko-KR" dirty="0"/>
              <a:t>[Input]</a:t>
            </a:r>
            <a:r>
              <a:rPr lang="ko-KR" altLang="en-US" dirty="0"/>
              <a:t>에 대한 오류들이 나와있다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47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6E57225-5C13-49C9-9FF6-039515AF1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57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14037-FDBE-48BD-8582-A0D2EF47E4C7}"/>
              </a:ext>
            </a:extLst>
          </p:cNvPr>
          <p:cNvSpPr txBox="1"/>
          <p:nvPr/>
        </p:nvSpPr>
        <p:spPr>
          <a:xfrm>
            <a:off x="7500938" y="1989138"/>
            <a:ext cx="3551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상단 메뉴 바에 보고서를 클릭하면 웹 접근성에 대한  요약 보고서가 출력된다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보고서에는 항목 별로 오류 수와 준수율을 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51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</TotalTime>
  <Words>140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나눔고딕 ExtraBold</vt:lpstr>
      <vt:lpstr>나눔스퀘어라운드 ExtraBold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올포랜드</cp:lastModifiedBy>
  <cp:revision>57</cp:revision>
  <dcterms:created xsi:type="dcterms:W3CDTF">2020-01-30T02:12:54Z</dcterms:created>
  <dcterms:modified xsi:type="dcterms:W3CDTF">2020-02-13T08:45:51Z</dcterms:modified>
</cp:coreProperties>
</file>