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74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  <p:guide pos="551"/>
        <p:guide orient="horz" pos="2432"/>
        <p:guide pos="4362"/>
        <p:guide pos="4203"/>
        <p:guide orient="horz" pos="1253"/>
        <p:guide orient="horz" pos="867"/>
        <p:guide pos="4725"/>
        <p:guide orient="horz" pos="1774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KW3C</a:t>
            </a: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84904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84904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4220103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4220103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BAAF1F8-9BB1-4F9E-B4B5-FBA070BBF3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77625E2-2733-4253-9AB6-1927D7CFD4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793541-343F-4309-86D6-C0010CFEDAE3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18BAF2-662C-4442-B68D-881BD854E99F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05F973A-7206-4C40-AB55-C4C9C36403EE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F5C70C-AFBD-40E6-B30A-EF8386089505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968A05-613A-45A4-BFAA-34D8D4ACB31A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28626-F94F-4ADE-A5FB-9E9601D71818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8" name="그림 7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A74CF6B-D9B5-4764-A60F-655FA4406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C4BCD-2E17-40A7-A0D4-977869A332FB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553456-EFEA-40D7-9137-6D1664040F8D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AA4EEA-0E46-4F90-8FD6-9CE47884DCAA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4125D-0706-4A24-9F05-ADDB7EDA8444}"/>
              </a:ext>
            </a:extLst>
          </p:cNvPr>
          <p:cNvSpPr txBox="1"/>
          <p:nvPr/>
        </p:nvSpPr>
        <p:spPr>
          <a:xfrm>
            <a:off x="3606247" y="2828354"/>
            <a:ext cx="4979505" cy="12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웹</a:t>
            </a:r>
            <a:r>
              <a:rPr lang="en-US" altLang="ko-KR" sz="4800" dirty="0"/>
              <a:t> </a:t>
            </a:r>
            <a:r>
              <a:rPr lang="ko-KR" altLang="en-US" sz="4800" dirty="0"/>
              <a:t>호환성 점검</a:t>
            </a:r>
            <a:endParaRPr lang="en-US" altLang="ko-KR" sz="4800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DEV-20-40-04_</a:t>
            </a:r>
            <a:r>
              <a:rPr lang="ko-KR" altLang="en-US" dirty="0"/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211938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1433B-224B-4194-BF2B-C90F7DC90BFB}"/>
              </a:ext>
            </a:extLst>
          </p:cNvPr>
          <p:cNvSpPr txBox="1"/>
          <p:nvPr/>
        </p:nvSpPr>
        <p:spPr>
          <a:xfrm>
            <a:off x="4760843" y="2816225"/>
            <a:ext cx="6195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 호환성 점검</a:t>
            </a:r>
          </a:p>
        </p:txBody>
      </p:sp>
    </p:spTree>
    <p:extLst>
      <p:ext uri="{BB962C8B-B14F-4D97-AF65-F5344CB8AC3E}">
        <p14:creationId xmlns:p14="http://schemas.microsoft.com/office/powerpoint/2010/main" val="655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4E1E757-8EEC-4D47-980F-5F60272E7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19212"/>
            <a:ext cx="6049962" cy="4630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B68869-4C6D-42DE-9168-EA32038D456B}"/>
              </a:ext>
            </a:extLst>
          </p:cNvPr>
          <p:cNvSpPr txBox="1"/>
          <p:nvPr/>
        </p:nvSpPr>
        <p:spPr>
          <a:xfrm>
            <a:off x="7500938" y="1989138"/>
            <a:ext cx="3571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이클립스 상단 메뉴 바 에서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eGovFrame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 &gt; [Implementation] &gt; [Web Standard Verification (KW3C)]</a:t>
            </a:r>
            <a:r>
              <a:rPr lang="en-US" altLang="ko-KR" dirty="0"/>
              <a:t> 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이클립스에서 이 경로는</a:t>
            </a:r>
            <a:r>
              <a:rPr lang="en-US" altLang="ko-KR" dirty="0"/>
              <a:t> </a:t>
            </a:r>
            <a:r>
              <a:rPr lang="ko-KR" altLang="en-US" dirty="0"/>
              <a:t>권한문제로 인해 실행되지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2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7D7A847A-FCA8-4321-AFFA-F0BF2971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4"/>
            <a:ext cx="6049962" cy="4573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96446-805A-4EFF-ADCF-3D40F9C37DE7}"/>
              </a:ext>
            </a:extLst>
          </p:cNvPr>
          <p:cNvSpPr txBox="1"/>
          <p:nvPr/>
        </p:nvSpPr>
        <p:spPr>
          <a:xfrm>
            <a:off x="7500938" y="1989138"/>
            <a:ext cx="3571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이클립스에서는 실행되지 않기 때문에 직접 경로를 찾아가 실행한다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C:\eGovFrameDev-3.6.0-64bit\eclipse\plugins\egovframework.verification.kw3c_3.6.0.201701190952\KW3CValidator</a:t>
            </a:r>
          </a:p>
          <a:p>
            <a:r>
              <a:rPr lang="ko-KR" altLang="en-US" dirty="0"/>
              <a:t>경로 안에 </a:t>
            </a:r>
            <a:r>
              <a:rPr lang="en-US" altLang="ko-KR" dirty="0"/>
              <a:t>KW3C.exe </a:t>
            </a:r>
            <a:r>
              <a:rPr lang="ko-KR" altLang="en-US" dirty="0"/>
              <a:t>파일을 실행한다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B9AA497-67A0-4D24-94E2-F8854600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696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DE111-95AC-4B0A-AC77-6685C7CF1B35}"/>
              </a:ext>
            </a:extLst>
          </p:cNvPr>
          <p:cNvSpPr txBox="1"/>
          <p:nvPr/>
        </p:nvSpPr>
        <p:spPr>
          <a:xfrm>
            <a:off x="7500938" y="1989138"/>
            <a:ext cx="3571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KW3C2.0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실행하면 프로젝트와 소스파일이 저장되는  디렉토리를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25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AB33454-221E-4240-A87E-4123C9148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57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FE0DA-521D-426A-9272-F89CFC1AA4DD}"/>
              </a:ext>
            </a:extLst>
          </p:cNvPr>
          <p:cNvSpPr txBox="1"/>
          <p:nvPr/>
        </p:nvSpPr>
        <p:spPr>
          <a:xfrm>
            <a:off x="7500938" y="1989138"/>
            <a:ext cx="35712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파일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 &gt; [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프로젝트 생성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 </a:t>
            </a:r>
            <a:r>
              <a:rPr lang="ko-KR" altLang="en-US" dirty="0"/>
              <a:t>을 누른다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이름을 입력하고</a:t>
            </a:r>
            <a:r>
              <a:rPr lang="en-US" altLang="ko-KR" dirty="0"/>
              <a:t>,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URL</a:t>
            </a:r>
            <a:r>
              <a:rPr lang="ko-KR" altLang="en-US" dirty="0"/>
              <a:t>에 검사할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프로젝트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URL </a:t>
            </a:r>
            <a:r>
              <a:rPr lang="ko-KR" altLang="en-US" dirty="0"/>
              <a:t>을 입력하고 </a:t>
            </a:r>
            <a:r>
              <a:rPr lang="ko-KR" altLang="en-US" dirty="0" err="1"/>
              <a:t>빨간박스의</a:t>
            </a:r>
            <a:r>
              <a:rPr lang="ko-KR" altLang="en-US" dirty="0"/>
              <a:t> 버튼을 클릭한다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현재 프로젝트 설정 변경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r>
              <a:rPr lang="ko-KR" altLang="en-US" dirty="0"/>
              <a:t>에서 평가 항목 등을 설정할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평가대상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 </a:t>
            </a:r>
            <a:r>
              <a:rPr lang="ko-KR" altLang="en-US" dirty="0"/>
              <a:t>탭에서 파일을 클릭하면 프로젝트 워크스페이스 경로로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A10BF7-DF22-4EAD-8E2D-E1D5F147B527}"/>
              </a:ext>
            </a:extLst>
          </p:cNvPr>
          <p:cNvSpPr/>
          <p:nvPr/>
        </p:nvSpPr>
        <p:spPr>
          <a:xfrm>
            <a:off x="3120887" y="3220278"/>
            <a:ext cx="248478" cy="238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0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F2BA1C5-4734-48E8-B78D-4931254A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57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B2351-82E1-4FDD-A407-AD2BA8BD3872}"/>
              </a:ext>
            </a:extLst>
          </p:cNvPr>
          <p:cNvSpPr txBox="1"/>
          <p:nvPr/>
        </p:nvSpPr>
        <p:spPr>
          <a:xfrm>
            <a:off x="7500938" y="1989138"/>
            <a:ext cx="357125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검사가 끝나면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인코딩 형식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DTD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형식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CSS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규격 </a:t>
            </a:r>
            <a:r>
              <a:rPr lang="ko-KR" altLang="en-US" dirty="0"/>
              <a:t>에 대한 오류들이 출력된다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오류가 생긴 파일과 파일안의 위치</a:t>
            </a:r>
            <a:r>
              <a:rPr lang="en-US" altLang="ko-KR" dirty="0"/>
              <a:t>, </a:t>
            </a:r>
            <a:r>
              <a:rPr lang="ko-KR" altLang="en-US" dirty="0"/>
              <a:t>오류에 대한 위험정도를 표시해준다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이유는 모르겠지만 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KW3C 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실행하고 나니 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DB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데이터들이 전부 삭제됐다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50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CAFA35-D91E-4C05-9BE2-C063926C7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6049962" cy="1346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24AD7FE-FAD2-49FC-9CF3-87134E428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501955"/>
            <a:ext cx="6049962" cy="1732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CCB170-CEA9-4191-8158-0B0DD6CF6F53}"/>
              </a:ext>
            </a:extLst>
          </p:cNvPr>
          <p:cNvSpPr txBox="1"/>
          <p:nvPr/>
        </p:nvSpPr>
        <p:spPr>
          <a:xfrm>
            <a:off x="7500938" y="1989138"/>
            <a:ext cx="3571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검사가 완료되면 처음에 설정한 경로에 </a:t>
            </a:r>
            <a:r>
              <a:rPr lang="en-US" altLang="ko-KR" dirty="0"/>
              <a:t>&amp;DTDS </a:t>
            </a:r>
            <a:r>
              <a:rPr lang="ko-KR" altLang="en-US" dirty="0"/>
              <a:t>폴더가 생성된다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69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2696</TotalTime>
  <Words>186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나눔고딕 ExtraBold</vt:lpstr>
      <vt:lpstr>나눔스퀘어라운드 ExtraBold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62</cp:revision>
  <dcterms:created xsi:type="dcterms:W3CDTF">2020-01-30T02:12:54Z</dcterms:created>
  <dcterms:modified xsi:type="dcterms:W3CDTF">2020-02-14T04:37:19Z</dcterms:modified>
</cp:coreProperties>
</file>