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2432" userDrawn="1">
          <p15:clr>
            <a:srgbClr val="A4A3A4"/>
          </p15:clr>
        </p15:guide>
        <p15:guide id="5" pos="4362" userDrawn="1">
          <p15:clr>
            <a:srgbClr val="A4A3A4"/>
          </p15:clr>
        </p15:guide>
        <p15:guide id="6" pos="4203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9" orient="horz" pos="867" userDrawn="1">
          <p15:clr>
            <a:srgbClr val="A4A3A4"/>
          </p15:clr>
        </p15:guide>
        <p15:guide id="10" pos="4725" userDrawn="1">
          <p15:clr>
            <a:srgbClr val="A4A3A4"/>
          </p15:clr>
        </p15:guide>
        <p15:guide id="11" orient="horz" pos="1797" userDrawn="1">
          <p15:clr>
            <a:srgbClr val="A4A3A4"/>
          </p15:clr>
        </p15:guide>
        <p15:guide id="12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E2"/>
    <a:srgbClr val="9FCBE3"/>
    <a:srgbClr val="A0ACB0"/>
    <a:srgbClr val="FF6681"/>
    <a:srgbClr val="FEFF88"/>
    <a:srgbClr val="00CEDA"/>
    <a:srgbClr val="FE9018"/>
    <a:srgbClr val="FCE5FD"/>
    <a:srgbClr val="FFDF03"/>
    <a:srgbClr val="07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2"/>
      </p:cViewPr>
      <p:guideLst>
        <p:guide orient="horz" pos="2160"/>
        <p:guide pos="3840"/>
        <p:guide pos="551"/>
        <p:guide orient="horz" pos="2432"/>
        <p:guide pos="4362"/>
        <p:guide pos="4203"/>
        <p:guide orient="horz" pos="1253"/>
        <p:guide orient="horz" pos="867"/>
        <p:guide pos="4725"/>
        <p:guide orient="horz" pos="1797"/>
        <p:guide orient="horz" pos="37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BCCB7-FDCE-473F-8B6A-63C162F17305}"/>
              </a:ext>
            </a:extLst>
          </p:cNvPr>
          <p:cNvSpPr txBox="1"/>
          <p:nvPr userDrawn="1"/>
        </p:nvSpPr>
        <p:spPr>
          <a:xfrm>
            <a:off x="3606247" y="2828354"/>
            <a:ext cx="4979505" cy="12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코드스타일 정의</a:t>
            </a:r>
            <a:endParaRPr lang="en-US" altLang="ko-KR" sz="4800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DEV-20-40-01_</a:t>
            </a:r>
            <a:r>
              <a:rPr lang="ko-KR" altLang="en-US" dirty="0"/>
              <a:t>이재윤</a:t>
            </a:r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 Templates</a:t>
            </a:r>
          </a:p>
          <a:p>
            <a:pPr marL="0" indent="0"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Formatter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C37E90-8D81-4667-A98F-A72AF32D942B}"/>
              </a:ext>
            </a:extLst>
          </p:cNvPr>
          <p:cNvSpPr/>
          <p:nvPr userDrawn="1"/>
        </p:nvSpPr>
        <p:spPr>
          <a:xfrm>
            <a:off x="4585422" y="1315752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098BCB-E4D3-44D6-BEAD-7DD82684D57D}"/>
              </a:ext>
            </a:extLst>
          </p:cNvPr>
          <p:cNvSpPr/>
          <p:nvPr userDrawn="1"/>
        </p:nvSpPr>
        <p:spPr>
          <a:xfrm>
            <a:off x="4019724" y="1315752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2B6DDD-B1FE-4A7F-AFC3-3501CC60D98B}"/>
              </a:ext>
            </a:extLst>
          </p:cNvPr>
          <p:cNvSpPr/>
          <p:nvPr userDrawn="1"/>
        </p:nvSpPr>
        <p:spPr>
          <a:xfrm>
            <a:off x="4585422" y="2866297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FA667EC-756D-4912-8616-6AEFFE2A00A1}"/>
              </a:ext>
            </a:extLst>
          </p:cNvPr>
          <p:cNvSpPr/>
          <p:nvPr userDrawn="1"/>
        </p:nvSpPr>
        <p:spPr>
          <a:xfrm>
            <a:off x="4019724" y="2866297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FE562A-60D6-44B9-8B3B-A1E8A716BD51}"/>
              </a:ext>
            </a:extLst>
          </p:cNvPr>
          <p:cNvSpPr/>
          <p:nvPr userDrawn="1"/>
        </p:nvSpPr>
        <p:spPr>
          <a:xfrm>
            <a:off x="4585422" y="4415461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8E19D56-34DC-4A2B-8D8A-05B18C558DC6}"/>
              </a:ext>
            </a:extLst>
          </p:cNvPr>
          <p:cNvSpPr/>
          <p:nvPr userDrawn="1"/>
        </p:nvSpPr>
        <p:spPr>
          <a:xfrm>
            <a:off x="4019724" y="4415461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79EF2-C989-421B-BBDC-5CAA6B7CEA6B}"/>
              </a:ext>
            </a:extLst>
          </p:cNvPr>
          <p:cNvSpPr txBox="1"/>
          <p:nvPr userDrawn="1"/>
        </p:nvSpPr>
        <p:spPr>
          <a:xfrm>
            <a:off x="4916130" y="2905204"/>
            <a:ext cx="562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Code Templates</a:t>
            </a:r>
            <a:endParaRPr lang="ko-KR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9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B9953-37CE-434C-A7B9-0233E866A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24041DB-963A-4846-9FC1-A206195D5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2005CD-6156-4488-A02D-C4F8DDC090C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0791B7-46FA-4626-9C20-C646C780C70B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CDBB101-EEF8-4536-897F-81E2B788D7E5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D4A3F-4FD5-472F-A472-538C84E21907}"/>
              </a:ext>
            </a:extLst>
          </p:cNvPr>
          <p:cNvSpPr txBox="1"/>
          <p:nvPr userDrawn="1"/>
        </p:nvSpPr>
        <p:spPr>
          <a:xfrm>
            <a:off x="5729550" y="2958622"/>
            <a:ext cx="562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Formatter</a:t>
            </a:r>
            <a:endParaRPr lang="ko-KR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BAAF1F8-9BB1-4F9E-B4B5-FBA070BBF3B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77625E2-2733-4253-9AB6-1927D7CFD4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793541-343F-4309-86D6-C0010CFEDAE3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18BAF2-662C-4442-B68D-881BD854E99F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05F973A-7206-4C40-AB55-C4C9C36403EE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E033A-279F-42C5-A9E2-7D1C3E2A5CC8}"/>
              </a:ext>
            </a:extLst>
          </p:cNvPr>
          <p:cNvSpPr txBox="1"/>
          <p:nvPr userDrawn="1"/>
        </p:nvSpPr>
        <p:spPr>
          <a:xfrm>
            <a:off x="5446644" y="2752804"/>
            <a:ext cx="4939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6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2AB79-38C0-4FB2-A867-135377001905}"/>
              </a:ext>
            </a:extLst>
          </p:cNvPr>
          <p:cNvSpPr txBox="1"/>
          <p:nvPr userDrawn="1"/>
        </p:nvSpPr>
        <p:spPr>
          <a:xfrm>
            <a:off x="4916130" y="2905204"/>
            <a:ext cx="562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Organize Imports</a:t>
            </a:r>
            <a:endParaRPr lang="ko-KR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F5C70C-AFBD-40E6-B30A-EF8386089505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968A05-613A-45A4-BFAA-34D8D4ACB31A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C28626-F94F-4ADE-A5FB-9E9601D71818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8" name="그림 7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A74CF6B-D9B5-4764-A60F-655FA4406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4C4BCD-2E17-40A7-A0D4-977869A332FB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553456-EFEA-40D7-9137-6D1664040F8D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AA4EEA-0E46-4F90-8FD6-9CE47884DCAA}"/>
              </a:ext>
            </a:extLst>
          </p:cNvPr>
          <p:cNvSpPr txBox="1"/>
          <p:nvPr userDrawn="1"/>
        </p:nvSpPr>
        <p:spPr>
          <a:xfrm>
            <a:off x="711200" y="515842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Organize Imports </a:t>
            </a:r>
          </a:p>
          <a:p>
            <a:pPr marL="0" indent="0"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85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4" r:id="rId13"/>
    <p:sldLayoutId id="2147483650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38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5755D50-148E-436B-AC91-5A24D08AA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573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A6F52-86C3-43CC-8DB4-B2C54D4295BC}"/>
              </a:ext>
            </a:extLst>
          </p:cNvPr>
          <p:cNvSpPr txBox="1"/>
          <p:nvPr/>
        </p:nvSpPr>
        <p:spPr>
          <a:xfrm>
            <a:off x="7500938" y="1989138"/>
            <a:ext cx="3640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[Edit] </a:t>
            </a:r>
            <a:r>
              <a:rPr lang="ko-KR" altLang="en-US" dirty="0">
                <a:latin typeface="+mn-ea"/>
              </a:rPr>
              <a:t>버튼을 클릭하면 사진처럼 창이 뜬다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빨간 박스의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[Off/On Tags]</a:t>
            </a:r>
            <a:r>
              <a:rPr lang="ko-KR" altLang="en-US" dirty="0">
                <a:latin typeface="+mn-ea"/>
              </a:rPr>
              <a:t>탭을 선택해 넘어간다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CA81CD-B91C-4FE4-936B-A6AE877175E1}"/>
              </a:ext>
            </a:extLst>
          </p:cNvPr>
          <p:cNvSpPr/>
          <p:nvPr/>
        </p:nvSpPr>
        <p:spPr>
          <a:xfrm>
            <a:off x="4721087" y="1798983"/>
            <a:ext cx="596348" cy="190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3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34B3703-D917-4016-986B-F93D31757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010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944615-C760-43FE-867F-4EB8D2F1EEFE}"/>
              </a:ext>
            </a:extLst>
          </p:cNvPr>
          <p:cNvSpPr txBox="1"/>
          <p:nvPr/>
        </p:nvSpPr>
        <p:spPr>
          <a:xfrm>
            <a:off x="7500938" y="1989138"/>
            <a:ext cx="3640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Profile name</a:t>
            </a:r>
            <a:r>
              <a:rPr lang="ko-KR" altLang="en-US" dirty="0">
                <a:latin typeface="+mn-ea"/>
              </a:rPr>
              <a:t>을 입력한다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Enable Off/On tags </a:t>
            </a:r>
            <a:r>
              <a:rPr lang="ko-KR" altLang="en-US" dirty="0">
                <a:latin typeface="+mn-ea"/>
              </a:rPr>
              <a:t>체크박스를 클릭해 활성화 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Off tag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On tag</a:t>
            </a:r>
            <a:r>
              <a:rPr lang="ko-KR" altLang="en-US" dirty="0">
                <a:latin typeface="+mn-ea"/>
              </a:rPr>
              <a:t>를 원하는 이름으로 수정해도 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E86B1C-A1B2-46D9-885C-F57C41550969}"/>
              </a:ext>
            </a:extLst>
          </p:cNvPr>
          <p:cNvSpPr/>
          <p:nvPr/>
        </p:nvSpPr>
        <p:spPr>
          <a:xfrm>
            <a:off x="954157" y="3578087"/>
            <a:ext cx="1480930" cy="397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5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58B3DC-4A05-4B9C-9590-A2A5D28681FF}"/>
              </a:ext>
            </a:extLst>
          </p:cNvPr>
          <p:cNvSpPr txBox="1"/>
          <p:nvPr/>
        </p:nvSpPr>
        <p:spPr>
          <a:xfrm>
            <a:off x="7500938" y="1989138"/>
            <a:ext cx="3640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코드에서 </a:t>
            </a:r>
            <a:r>
              <a:rPr lang="ko-KR" altLang="en-US" dirty="0" err="1">
                <a:latin typeface="+mn-ea"/>
              </a:rPr>
              <a:t>자동정렬을</a:t>
            </a:r>
            <a:r>
              <a:rPr lang="ko-KR" altLang="en-US" dirty="0">
                <a:latin typeface="+mn-ea"/>
              </a:rPr>
              <a:t> 원하지 않는 부분에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Formatter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Off/On tags</a:t>
            </a:r>
            <a:r>
              <a:rPr lang="ko-KR" altLang="en-US" dirty="0">
                <a:latin typeface="+mn-ea"/>
              </a:rPr>
              <a:t>를 입력한다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  <a:latin typeface="+mn-ea"/>
              </a:rPr>
              <a:t>파란박스</a:t>
            </a:r>
            <a:r>
              <a:rPr lang="ko-KR" altLang="en-US" dirty="0">
                <a:latin typeface="+mn-ea"/>
              </a:rPr>
              <a:t>안의 내용이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빨간박스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자동정렬한</a:t>
            </a:r>
            <a:r>
              <a:rPr lang="ko-KR" altLang="en-US" dirty="0">
                <a:latin typeface="+mn-ea"/>
              </a:rPr>
              <a:t> 뒤의 내용이다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Formatter </a:t>
            </a:r>
            <a:r>
              <a:rPr lang="ko-KR" altLang="en-US" dirty="0">
                <a:latin typeface="+mn-ea"/>
              </a:rPr>
              <a:t>영역이 아닌 </a:t>
            </a:r>
            <a:r>
              <a:rPr lang="ko-KR" altLang="en-US" dirty="0" err="1">
                <a:latin typeface="+mn-ea"/>
              </a:rPr>
              <a:t>밑줄친</a:t>
            </a:r>
            <a:r>
              <a:rPr lang="ko-KR" altLang="en-US" dirty="0">
                <a:latin typeface="+mn-ea"/>
              </a:rPr>
              <a:t> 부분만 </a:t>
            </a:r>
            <a:r>
              <a:rPr lang="ko-KR" altLang="en-US" dirty="0" err="1">
                <a:latin typeface="+mn-ea"/>
              </a:rPr>
              <a:t>자동정렬이</a:t>
            </a:r>
            <a:r>
              <a:rPr lang="ko-KR" altLang="en-US" dirty="0">
                <a:latin typeface="+mn-ea"/>
              </a:rPr>
              <a:t> 됐다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F0E777-5F74-40F2-9828-AD4C4B5A5E9C}"/>
              </a:ext>
            </a:extLst>
          </p:cNvPr>
          <p:cNvGrpSpPr/>
          <p:nvPr/>
        </p:nvGrpSpPr>
        <p:grpSpPr>
          <a:xfrm>
            <a:off x="874713" y="1376363"/>
            <a:ext cx="6049962" cy="2106790"/>
            <a:chOff x="874713" y="1989138"/>
            <a:chExt cx="6049962" cy="2375068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30BED4E-89D9-4114-90FA-AA4F90B66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13" y="1989138"/>
              <a:ext cx="6049962" cy="237506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48391F-B2D9-446E-A07F-5F0CAB3909AD}"/>
                </a:ext>
              </a:extLst>
            </p:cNvPr>
            <p:cNvSpPr/>
            <p:nvPr/>
          </p:nvSpPr>
          <p:spPr>
            <a:xfrm>
              <a:off x="1152940" y="2504661"/>
              <a:ext cx="1113182" cy="2584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3F7DF22-1146-4439-82A7-B7792EB8A553}"/>
                </a:ext>
              </a:extLst>
            </p:cNvPr>
            <p:cNvSpPr/>
            <p:nvPr/>
          </p:nvSpPr>
          <p:spPr>
            <a:xfrm>
              <a:off x="1152940" y="3429000"/>
              <a:ext cx="1113182" cy="2584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4366E4CC-50AB-43FD-9760-968FADDE2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664954"/>
            <a:ext cx="6049962" cy="198137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9459B1E-1136-49A6-B0E7-AEACFF04833D}"/>
              </a:ext>
            </a:extLst>
          </p:cNvPr>
          <p:cNvCxnSpPr/>
          <p:nvPr/>
        </p:nvCxnSpPr>
        <p:spPr>
          <a:xfrm>
            <a:off x="1152940" y="5377070"/>
            <a:ext cx="23754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C6DBBA-4BBA-4FEB-B8FD-1450D27D7797}"/>
              </a:ext>
            </a:extLst>
          </p:cNvPr>
          <p:cNvCxnSpPr/>
          <p:nvPr/>
        </p:nvCxnSpPr>
        <p:spPr>
          <a:xfrm>
            <a:off x="1431235" y="3240157"/>
            <a:ext cx="23754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6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92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766298D-A55D-42D4-B7CF-ED8540E97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6049962" cy="45735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3C21A4-BA20-40DE-8482-14703F9C643B}"/>
              </a:ext>
            </a:extLst>
          </p:cNvPr>
          <p:cNvSpPr txBox="1"/>
          <p:nvPr/>
        </p:nvSpPr>
        <p:spPr>
          <a:xfrm>
            <a:off x="7500938" y="1989138"/>
            <a:ext cx="364082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상단 메뉴바에서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[Window] &gt; [Preferences]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/>
              <a:t>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[Java] &gt; [Code Style] &gt; [</a:t>
            </a:r>
            <a:r>
              <a:rPr lang="en-US" altLang="ko-KR" sz="16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Oragnize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Imports] 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Organize Imports : </a:t>
            </a:r>
            <a:r>
              <a:rPr lang="ko-KR" altLang="en-US" sz="1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코딩중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import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되지 않아  밑줄이 클래스를 간편하게 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import 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시킨다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61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F0CCE96-4342-4322-9F24-2DAB2BFA0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4" y="1376363"/>
            <a:ext cx="6049962" cy="45735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BE111-1DBB-4E7B-914F-7EC2D9444E13}"/>
              </a:ext>
            </a:extLst>
          </p:cNvPr>
          <p:cNvSpPr/>
          <p:nvPr/>
        </p:nvSpPr>
        <p:spPr>
          <a:xfrm>
            <a:off x="6013174" y="4572000"/>
            <a:ext cx="911501" cy="248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AF4BE-7709-4675-BCFB-5F13BED777B6}"/>
              </a:ext>
            </a:extLst>
          </p:cNvPr>
          <p:cNvSpPr txBox="1"/>
          <p:nvPr/>
        </p:nvSpPr>
        <p:spPr>
          <a:xfrm>
            <a:off x="7500938" y="1989138"/>
            <a:ext cx="3640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여러 번 </a:t>
            </a:r>
            <a:r>
              <a:rPr lang="en-US" altLang="ko-KR" dirty="0">
                <a:latin typeface="+mn-ea"/>
              </a:rPr>
              <a:t>import</a:t>
            </a:r>
            <a:r>
              <a:rPr lang="ko-KR" altLang="en-US" dirty="0">
                <a:latin typeface="+mn-ea"/>
              </a:rPr>
              <a:t>를 해서 길어지는 것이 싫다면 빨간 박스의 숫자를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로 수정해준다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151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191BC14-4106-4B63-84AC-EE08865A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2"/>
            <a:ext cx="6049962" cy="4573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C5DAFD-8273-46C2-B36C-E1F1CB17DBBF}"/>
              </a:ext>
            </a:extLst>
          </p:cNvPr>
          <p:cNvSpPr txBox="1"/>
          <p:nvPr/>
        </p:nvSpPr>
        <p:spPr>
          <a:xfrm>
            <a:off x="7500938" y="1989138"/>
            <a:ext cx="36408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상단 메뉴바에서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[Window] &gt; [Preferences]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/>
              <a:t>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[Java] &gt; [Editor] &gt; [Save Actions] 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32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9173876-B929-4917-B374-503D9E20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61223"/>
            <a:ext cx="6049962" cy="45887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289A78-9420-4EDC-A720-05140D739994}"/>
              </a:ext>
            </a:extLst>
          </p:cNvPr>
          <p:cNvSpPr/>
          <p:nvPr/>
        </p:nvSpPr>
        <p:spPr>
          <a:xfrm>
            <a:off x="2425148" y="2117035"/>
            <a:ext cx="1769165" cy="159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29D7D-9E40-4E93-AE2C-9C8B1419BF64}"/>
              </a:ext>
            </a:extLst>
          </p:cNvPr>
          <p:cNvSpPr txBox="1"/>
          <p:nvPr/>
        </p:nvSpPr>
        <p:spPr>
          <a:xfrm>
            <a:off x="7500938" y="1989138"/>
            <a:ext cx="364082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빨간 박스의 체크박스를 클릭해 활성화 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Organize Imports</a:t>
            </a:r>
            <a:r>
              <a:rPr lang="ko-KR" altLang="en-US" dirty="0">
                <a:latin typeface="+mn-ea"/>
              </a:rPr>
              <a:t>가 활성화가 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Save Actions : 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코드를 수정 후 저장을 할 때 실행되는 액션이다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Organize Imports 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체크해 저장하면 자동으로 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import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된다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81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7E8EA57-F3D8-4BD5-8841-E1F65AF7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243321"/>
            <a:ext cx="6049962" cy="67493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93CC271-722B-4DE0-A7C6-82EB585A05CC}"/>
              </a:ext>
            </a:extLst>
          </p:cNvPr>
          <p:cNvSpPr/>
          <p:nvPr/>
        </p:nvSpPr>
        <p:spPr>
          <a:xfrm>
            <a:off x="1033670" y="1376363"/>
            <a:ext cx="5891005" cy="5418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AB43BA07-13BE-4DD5-96DD-A7A41B3E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2127218"/>
            <a:ext cx="6049962" cy="3822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6AE2D-1612-47CE-A589-AAD35B80C05C}"/>
              </a:ext>
            </a:extLst>
          </p:cNvPr>
          <p:cNvSpPr txBox="1"/>
          <p:nvPr/>
        </p:nvSpPr>
        <p:spPr>
          <a:xfrm>
            <a:off x="7500938" y="1989138"/>
            <a:ext cx="3640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빨간 박스의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Logger </a:t>
            </a:r>
            <a:r>
              <a:rPr lang="ko-KR" altLang="en-US" dirty="0">
                <a:latin typeface="+mn-ea"/>
              </a:rPr>
              <a:t>클래스는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import</a:t>
            </a:r>
            <a:r>
              <a:rPr lang="ko-KR" altLang="en-US" dirty="0">
                <a:latin typeface="+mn-ea"/>
              </a:rPr>
              <a:t>가 되지 않아 빨간 밑줄이 생겼다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Logger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클래스에서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Organize Imports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단축키인 </a:t>
            </a:r>
            <a:r>
              <a:rPr lang="en-US" altLang="ko-KR" sz="1600" spc="-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[Ctrl + Shift + m]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을 누르면 사진과 같은 창이 뜬다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내가 입력한 클래스를 찾아 선택하면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import</a:t>
            </a:r>
            <a:r>
              <a:rPr lang="ko-KR" altLang="en-US" dirty="0">
                <a:latin typeface="+mn-ea"/>
              </a:rPr>
              <a:t>가 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2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299D2-D42F-4DF9-9DC4-C82A45B0AC63}"/>
              </a:ext>
            </a:extLst>
          </p:cNvPr>
          <p:cNvSpPr txBox="1"/>
          <p:nvPr/>
        </p:nvSpPr>
        <p:spPr>
          <a:xfrm>
            <a:off x="5446643" y="1467804"/>
            <a:ext cx="454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Code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Templates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80185-CB98-43DD-9D3B-9DF88D3B510E}"/>
              </a:ext>
            </a:extLst>
          </p:cNvPr>
          <p:cNvSpPr txBox="1"/>
          <p:nvPr/>
        </p:nvSpPr>
        <p:spPr>
          <a:xfrm>
            <a:off x="5446643" y="3024401"/>
            <a:ext cx="454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Formatter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F53B2-645D-40DB-8166-A180ACB0E033}"/>
              </a:ext>
            </a:extLst>
          </p:cNvPr>
          <p:cNvSpPr txBox="1"/>
          <p:nvPr/>
        </p:nvSpPr>
        <p:spPr>
          <a:xfrm>
            <a:off x="5254486" y="4580998"/>
            <a:ext cx="4929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Organize Imports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6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9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D142B58-806A-4E0D-91D3-C79794B0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458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E2E9E0-0BE6-43B8-AEF0-C3E9EC2D0661}"/>
              </a:ext>
            </a:extLst>
          </p:cNvPr>
          <p:cNvSpPr txBox="1"/>
          <p:nvPr/>
        </p:nvSpPr>
        <p:spPr>
          <a:xfrm>
            <a:off x="7500938" y="1989138"/>
            <a:ext cx="36408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상단 메뉴바에서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[Window] &gt; [Preferences]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/>
              <a:t>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[Java] &gt; [Code Style] &gt; [Code Templates]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Code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templates : 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개발을 할 때 반복적으로 사용하는 주석들을 설정을 통해 번거로움 없이 해결해주는 기능</a:t>
            </a:r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91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851AC6A-C59D-4DFE-A5E0-EFDDA734D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450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5B249F-F732-4E9F-83FC-C1F4A8BF8F30}"/>
              </a:ext>
            </a:extLst>
          </p:cNvPr>
          <p:cNvSpPr txBox="1"/>
          <p:nvPr/>
        </p:nvSpPr>
        <p:spPr>
          <a:xfrm>
            <a:off x="7500938" y="1989138"/>
            <a:ext cx="36408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[Comments] </a:t>
            </a:r>
            <a:r>
              <a:rPr lang="ko-KR" altLang="en-US" dirty="0">
                <a:latin typeface="+mn-ea"/>
              </a:rPr>
              <a:t>를 클릭하고 원하는 타입을 선택한다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Class</a:t>
            </a:r>
            <a:r>
              <a:rPr lang="ko-KR" altLang="en-US" dirty="0">
                <a:latin typeface="+mn-ea"/>
              </a:rPr>
              <a:t>에 주석을 넣기 위해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[Types]</a:t>
            </a:r>
            <a:r>
              <a:rPr lang="ko-KR" altLang="en-US" dirty="0">
                <a:latin typeface="+mn-ea"/>
              </a:rPr>
              <a:t>를 선택하고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[Edit]</a:t>
            </a:r>
            <a:r>
              <a:rPr lang="ko-KR" altLang="en-US" dirty="0">
                <a:latin typeface="+mn-ea"/>
              </a:rPr>
              <a:t>를 클릭한다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95739-84A6-4C7A-B376-5A5A5D5AF699}"/>
              </a:ext>
            </a:extLst>
          </p:cNvPr>
          <p:cNvSpPr/>
          <p:nvPr/>
        </p:nvSpPr>
        <p:spPr>
          <a:xfrm>
            <a:off x="2544417" y="2385391"/>
            <a:ext cx="1083366" cy="258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5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6789412-1F90-4F50-942E-618FBAD2E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4198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926269-DF64-4AD8-97C0-15159AA6F4B6}"/>
              </a:ext>
            </a:extLst>
          </p:cNvPr>
          <p:cNvSpPr txBox="1"/>
          <p:nvPr/>
        </p:nvSpPr>
        <p:spPr>
          <a:xfrm>
            <a:off x="7500938" y="1989138"/>
            <a:ext cx="36408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Pattern </a:t>
            </a:r>
            <a:r>
              <a:rPr lang="ko-KR" altLang="en-US" dirty="0">
                <a:latin typeface="+mn-ea"/>
              </a:rPr>
              <a:t>칸 안에 원하는 내용으로 주석을 수정한다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빨간박스의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Insert Variable… </a:t>
            </a:r>
            <a:r>
              <a:rPr lang="ko-KR" altLang="en-US" dirty="0">
                <a:latin typeface="+mn-ea"/>
              </a:rPr>
              <a:t>버튼을 클릭하면 사용할 수 있는 변수의 리스트가 나온다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1A5982-335C-4754-89FD-B5DB6537C39D}"/>
              </a:ext>
            </a:extLst>
          </p:cNvPr>
          <p:cNvSpPr/>
          <p:nvPr/>
        </p:nvSpPr>
        <p:spPr>
          <a:xfrm>
            <a:off x="1610139" y="4442791"/>
            <a:ext cx="1063487" cy="2484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4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8C3AB9D-C2FC-491E-8059-344DBE966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6049962" cy="3901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81185D-8D4C-42C4-8C6D-822F3D6DD34E}"/>
              </a:ext>
            </a:extLst>
          </p:cNvPr>
          <p:cNvSpPr txBox="1"/>
          <p:nvPr/>
        </p:nvSpPr>
        <p:spPr>
          <a:xfrm>
            <a:off x="7500938" y="1989138"/>
            <a:ext cx="36408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설정을 완료 후 원하는 코드로 가서 단축키를 통해 주석을 사용한다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	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단축키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[Shift + Alt + J]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사진과 같이 내가 설정한대로 주석이 자동으로 사용된다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5DA069-31D8-48C7-B3DD-0901B26F2D85}"/>
              </a:ext>
            </a:extLst>
          </p:cNvPr>
          <p:cNvSpPr/>
          <p:nvPr/>
        </p:nvSpPr>
        <p:spPr>
          <a:xfrm>
            <a:off x="1133061" y="2286000"/>
            <a:ext cx="2782956" cy="1143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0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8EC9448-A6CF-495E-B56F-5E0F58D6C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20" y="1376363"/>
            <a:ext cx="6059355" cy="4526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84CDD-02DC-4C7A-A57B-40F540CEFBF9}"/>
              </a:ext>
            </a:extLst>
          </p:cNvPr>
          <p:cNvSpPr txBox="1"/>
          <p:nvPr/>
        </p:nvSpPr>
        <p:spPr>
          <a:xfrm>
            <a:off x="7500938" y="1989138"/>
            <a:ext cx="364082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상단 메뉴바에서 </a:t>
            </a: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[Window] &gt; [Preferences]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/>
              <a:t>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[Java] &gt; [Code Style] &gt; [Formatter] 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Formatter : 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가독성을 위해 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Tab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이용한 공백으로 코드를 </a:t>
            </a:r>
            <a:r>
              <a:rPr lang="ko-KR" altLang="en-US" sz="1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짜놓았을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때 </a:t>
            </a:r>
            <a:r>
              <a:rPr lang="ko-KR" altLang="en-US" sz="16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자동정렬을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사용하면 모양이 망가지게 된다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때 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Formatter</a:t>
            </a:r>
            <a:r>
              <a: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사용한 코드 부분은 정렬이 되지 않는다</a:t>
            </a:r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43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1721</TotalTime>
  <Words>409</Words>
  <Application>Microsoft Office PowerPoint</Application>
  <PresentationFormat>와이드스크린</PresentationFormat>
  <Paragraphs>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HY견고딕</vt:lpstr>
      <vt:lpstr>나눔고딕 ExtraBold</vt:lpstr>
      <vt:lpstr>나눔스퀘어라운드 ExtraBold</vt:lpstr>
      <vt:lpstr>나눔스퀘어라운드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all4land45@all4land.onmicrosoft.com</cp:lastModifiedBy>
  <cp:revision>53</cp:revision>
  <dcterms:created xsi:type="dcterms:W3CDTF">2020-01-30T02:12:54Z</dcterms:created>
  <dcterms:modified xsi:type="dcterms:W3CDTF">2020-02-12T05:55:45Z</dcterms:modified>
</cp:coreProperties>
</file>