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2432" userDrawn="1">
          <p15:clr>
            <a:srgbClr val="A4A3A4"/>
          </p15:clr>
        </p15:guide>
        <p15:guide id="5" pos="4362" userDrawn="1">
          <p15:clr>
            <a:srgbClr val="A4A3A4"/>
          </p15:clr>
        </p15:guide>
        <p15:guide id="6" pos="4203" userDrawn="1">
          <p15:clr>
            <a:srgbClr val="A4A3A4"/>
          </p15:clr>
        </p15:guide>
        <p15:guide id="7" orient="horz" pos="1253" userDrawn="1">
          <p15:clr>
            <a:srgbClr val="A4A3A4"/>
          </p15:clr>
        </p15:guide>
        <p15:guide id="9" orient="horz" pos="867" userDrawn="1">
          <p15:clr>
            <a:srgbClr val="A4A3A4"/>
          </p15:clr>
        </p15:guide>
        <p15:guide id="10" pos="472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E2"/>
    <a:srgbClr val="9FCBE3"/>
    <a:srgbClr val="A0ACB0"/>
    <a:srgbClr val="FF6681"/>
    <a:srgbClr val="FEFF88"/>
    <a:srgbClr val="00CEDA"/>
    <a:srgbClr val="FE9018"/>
    <a:srgbClr val="FCE5FD"/>
    <a:srgbClr val="FFDF03"/>
    <a:srgbClr val="07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  <p:guide pos="551"/>
        <p:guide orient="horz" pos="2432"/>
        <p:guide pos="4362"/>
        <p:guide pos="4203"/>
        <p:guide orient="horz" pos="1253"/>
        <p:guide orient="horz" pos="867"/>
        <p:guide pos="4725"/>
        <p:guide orient="horz" pos="1797"/>
        <p:guide orient="horz" pos="37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설치과정</a:t>
            </a:r>
            <a:endParaRPr lang="en-US" altLang="ko-KR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BC37E90-8D81-4667-A98F-A72AF32D942B}"/>
              </a:ext>
            </a:extLst>
          </p:cNvPr>
          <p:cNvSpPr/>
          <p:nvPr userDrawn="1"/>
        </p:nvSpPr>
        <p:spPr>
          <a:xfrm>
            <a:off x="4585422" y="1849044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098BCB-E4D3-44D6-BEAD-7DD82684D57D}"/>
              </a:ext>
            </a:extLst>
          </p:cNvPr>
          <p:cNvSpPr/>
          <p:nvPr userDrawn="1"/>
        </p:nvSpPr>
        <p:spPr>
          <a:xfrm>
            <a:off x="4019724" y="1849044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2B6DDD-B1FE-4A7F-AFC3-3501CC60D98B}"/>
              </a:ext>
            </a:extLst>
          </p:cNvPr>
          <p:cNvSpPr/>
          <p:nvPr userDrawn="1"/>
        </p:nvSpPr>
        <p:spPr>
          <a:xfrm>
            <a:off x="4585422" y="4220103"/>
            <a:ext cx="5567680" cy="10440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A667EC-756D-4912-8616-6AEFFE2A00A1}"/>
              </a:ext>
            </a:extLst>
          </p:cNvPr>
          <p:cNvSpPr/>
          <p:nvPr userDrawn="1"/>
        </p:nvSpPr>
        <p:spPr>
          <a:xfrm>
            <a:off x="4019724" y="4220103"/>
            <a:ext cx="1232996" cy="10770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9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764F-65DF-4191-A93D-F0DEC625D282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B9953-37CE-434C-A7B9-0233E866A0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524041DB-963A-4846-9FC1-A206195D5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005CD-6156-4488-A02D-C4F8DDC090C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0791B7-46FA-4626-9C20-C646C780C70B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CDBB101-EEF8-4536-897F-81E2B788D7E5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7FD5-7089-4A56-A807-5CD5D46F25E4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85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50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3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61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9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EFFA10D-2818-4B14-B83B-F520150D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376363"/>
            <a:ext cx="5797550" cy="3071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BE5824-B805-43D1-A4B3-A3FFC74C98D7}"/>
              </a:ext>
            </a:extLst>
          </p:cNvPr>
          <p:cNvSpPr txBox="1"/>
          <p:nvPr/>
        </p:nvSpPr>
        <p:spPr>
          <a:xfrm>
            <a:off x="7500938" y="2173262"/>
            <a:ext cx="3370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우분투에서 </a:t>
            </a:r>
            <a:r>
              <a:rPr lang="en-US" altLang="ko-KR" dirty="0" err="1"/>
              <a:t>Tmax</a:t>
            </a:r>
            <a:r>
              <a:rPr lang="en-US" altLang="ko-KR" dirty="0"/>
              <a:t> </a:t>
            </a:r>
            <a:r>
              <a:rPr lang="ko-KR" altLang="en-US" dirty="0"/>
              <a:t>홈페이지에 접속해 </a:t>
            </a:r>
            <a:r>
              <a:rPr lang="en-US" altLang="ko-KR" dirty="0"/>
              <a:t>JEUS</a:t>
            </a:r>
            <a:r>
              <a:rPr lang="ko-KR" altLang="en-US" dirty="0"/>
              <a:t>를 다운받는다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 환경이므로 리눅스 버전과 </a:t>
            </a:r>
            <a:r>
              <a:rPr lang="en-US" altLang="ko-KR" dirty="0"/>
              <a:t>64bit</a:t>
            </a:r>
            <a:r>
              <a:rPr lang="ko-KR" altLang="en-US" dirty="0"/>
              <a:t>를 다운받는다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6C30AB1-C58D-42E0-A158-1F41EC909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4239469"/>
            <a:ext cx="6049962" cy="12421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F8FD19-8328-4E1E-BD99-06B6143CFC55}"/>
              </a:ext>
            </a:extLst>
          </p:cNvPr>
          <p:cNvSpPr/>
          <p:nvPr/>
        </p:nvSpPr>
        <p:spPr>
          <a:xfrm>
            <a:off x="1137920" y="4447489"/>
            <a:ext cx="2113280" cy="103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3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EF5126-B367-4410-82BE-44DC54F77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668781"/>
            <a:ext cx="6065999" cy="320357"/>
          </a:xfrm>
          <a:prstGeom prst="rect">
            <a:avLst/>
          </a:prstGeom>
        </p:spPr>
      </p:pic>
      <p:pic>
        <p:nvPicPr>
          <p:cNvPr id="5" name="그림 4" descr="앉아있는, 테이블, 검은색, 표지판이(가) 표시된 사진&#10;&#10;자동 생성된 설명">
            <a:extLst>
              <a:ext uri="{FF2B5EF4-FFF2-40B4-BE49-F238E27FC236}">
                <a16:creationId xmlns:a16="http://schemas.microsoft.com/office/drawing/2014/main" id="{2554BCB3-2046-44A7-B9AE-439138B2D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1989138"/>
            <a:ext cx="6049962" cy="11888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1C9BBF-9799-4E4B-9746-93CF2D9DD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3177961"/>
            <a:ext cx="6049962" cy="1265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CBF01-788F-43BE-9644-D08D98DE1FD2}"/>
              </a:ext>
            </a:extLst>
          </p:cNvPr>
          <p:cNvSpPr txBox="1"/>
          <p:nvPr/>
        </p:nvSpPr>
        <p:spPr>
          <a:xfrm>
            <a:off x="7500938" y="2173262"/>
            <a:ext cx="3370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다운로드된</a:t>
            </a:r>
            <a:r>
              <a:rPr lang="ko-KR" altLang="en-US" dirty="0"/>
              <a:t> 폴더로 이동 후 제우스 설치파일의 권한을 변경해준다</a:t>
            </a:r>
            <a:r>
              <a:rPr lang="en-US" altLang="ko-KR" dirty="0"/>
              <a:t>.</a:t>
            </a:r>
          </a:p>
          <a:p>
            <a:r>
              <a:rPr lang="en-US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Sudo </a:t>
            </a:r>
            <a:r>
              <a:rPr lang="en-US" altLang="ko-KR" sz="1600" spc="-1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chmod</a:t>
            </a:r>
            <a:r>
              <a:rPr lang="en-US" altLang="ko-KR" sz="1600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775 jeus8001_unix_generic_ko.bin</a:t>
            </a:r>
          </a:p>
          <a:p>
            <a:endParaRPr lang="en-US" altLang="ko-KR" sz="1600" spc="-1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+mn-ea"/>
              </a:rPr>
              <a:t>권한을 변경 후 설치파일을 실행한다</a:t>
            </a:r>
            <a:r>
              <a:rPr lang="en-US" altLang="ko-KR" spc="-100" dirty="0">
                <a:latin typeface="+mn-ea"/>
              </a:rPr>
              <a:t>.</a:t>
            </a:r>
          </a:p>
          <a:p>
            <a:r>
              <a:rPr lang="en-US" altLang="ko-KR" spc="-100" dirty="0">
                <a:latin typeface="+mn-ea"/>
              </a:rPr>
              <a:t>./jeus8001_unix_generic_ko.bin</a:t>
            </a:r>
          </a:p>
        </p:txBody>
      </p:sp>
    </p:spTree>
    <p:extLst>
      <p:ext uri="{BB962C8B-B14F-4D97-AF65-F5344CB8AC3E}">
        <p14:creationId xmlns:p14="http://schemas.microsoft.com/office/powerpoint/2010/main" val="11138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88E59-0BAF-480C-970B-ED44688F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38C68-7826-4512-935E-2EFE2D3F3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8B9A5-ACDE-4DA8-8323-A3346FDAEF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B7354-5DF7-415E-91B7-9DBEF3C08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AAA1A9-729E-42F0-838D-2BEC5E6F8B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DDABD-366B-4BB2-97C8-CF548F85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9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53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나눔고딕 ExtraBold</vt:lpstr>
      <vt:lpstr>나눔스퀘어 Light</vt:lpstr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43</cp:revision>
  <dcterms:created xsi:type="dcterms:W3CDTF">2020-01-30T02:12:54Z</dcterms:created>
  <dcterms:modified xsi:type="dcterms:W3CDTF">2020-02-04T00:17:33Z</dcterms:modified>
</cp:coreProperties>
</file>