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66" r:id="rId2"/>
    <p:sldId id="267" r:id="rId3"/>
    <p:sldId id="28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9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CB0"/>
    <a:srgbClr val="FCE5FD"/>
    <a:srgbClr val="FEFF88"/>
    <a:srgbClr val="070175"/>
    <a:srgbClr val="E1CDE2"/>
    <a:srgbClr val="C7D0D2"/>
    <a:srgbClr val="DAF9FB"/>
    <a:srgbClr val="C9E0E2"/>
    <a:srgbClr val="FF7175"/>
    <a:srgbClr val="99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8" y="259"/>
      </p:cViewPr>
      <p:guideLst>
        <p:guide pos="3840"/>
        <p:guide pos="393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06249-F80D-4BA0-97E6-1D24A4C6741C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6EEB-639C-4233-9542-D897FB776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0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90414EB-4074-4B4F-BAF6-78804CC0CBDC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FFE3334B-B213-4306-ABAC-5206176FA0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FBA9C92-0C73-41D5-9B56-DCBDB66FDB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1E95AFC-3739-40CA-9A75-02E79B36A2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0F586C2C-618D-4BB7-A276-5C0C5D3A1C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3C5CAD-5778-4B0C-937D-9B045CC640AD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79E7AB2-AB7A-4966-8F37-B7CDDA3C9A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7AB453-D51A-4130-9800-68BD534533EA}"/>
              </a:ext>
            </a:extLst>
          </p:cNvPr>
          <p:cNvSpPr txBox="1"/>
          <p:nvPr userDrawn="1"/>
        </p:nvSpPr>
        <p:spPr>
          <a:xfrm>
            <a:off x="320965" y="229056"/>
            <a:ext cx="4643120" cy="15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2020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년 신입사원 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실무 교육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9FEA-FDD6-47EB-9F74-CE2B532154C6}"/>
              </a:ext>
            </a:extLst>
          </p:cNvPr>
          <p:cNvSpPr txBox="1"/>
          <p:nvPr userDrawn="1"/>
        </p:nvSpPr>
        <p:spPr>
          <a:xfrm>
            <a:off x="3870960" y="2858010"/>
            <a:ext cx="4307840" cy="114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Ubuntu</a:t>
            </a:r>
            <a:r>
              <a:rPr lang="ko-KR" altLang="en-US" sz="4400" b="0" i="0" u="none" strike="noStrike" kern="1200" dirty="0"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 설치</a:t>
            </a:r>
            <a:endParaRPr lang="en-US" altLang="ko-KR" sz="4400" b="0" i="0" u="none" strike="noStrike" kern="1200" dirty="0">
              <a:solidFill>
                <a:schemeClr val="tx1"/>
              </a:solidFill>
              <a:effectLst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DEV-20-20-04_</a:t>
            </a:r>
            <a:r>
              <a:rPr lang="ko-KR" alt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이재윤</a:t>
            </a:r>
            <a:r>
              <a:rPr lang="en-US" altLang="ko-KR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83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C416-A78D-40E1-90A1-79AD1C749C5B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A954-3AF1-4789-BA80-BA3EE2280077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11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6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A1EE7-DD08-46AE-8450-8A77847CA769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DD623D8F-C18F-420B-A9D7-06AA1BC483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6BD28EB1-9AC9-4026-9E0B-0ECCE4918B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50B8AF0F-45EA-4185-A0DB-24D05CC4AA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26" name="그림 25" descr="그리기이(가) 표시된 사진&#10;&#10;자동 생성된 설명">
            <a:extLst>
              <a:ext uri="{FF2B5EF4-FFF2-40B4-BE49-F238E27FC236}">
                <a16:creationId xmlns:a16="http://schemas.microsoft.com/office/drawing/2014/main" id="{C0B707C8-EEAB-445A-88B8-45B22F34F8F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046FE3-F515-424C-8E80-E8CF9A34B892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7932D0-CEEE-4B60-94F0-4E1B5EEA766A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30" name="그림 2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4828E806-C931-4CDA-B7AA-A4BA1F1A5B6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0661681-91E6-430C-99F8-AACB9B12C599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1D5733-1A44-4DC1-A6CE-7217CA0BE0AC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D31778-0E00-4ECF-AC20-305E1FD1F603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과정</a:t>
            </a:r>
          </a:p>
        </p:txBody>
      </p:sp>
    </p:spTree>
    <p:extLst>
      <p:ext uri="{BB962C8B-B14F-4D97-AF65-F5344CB8AC3E}">
        <p14:creationId xmlns:p14="http://schemas.microsoft.com/office/powerpoint/2010/main" val="33987875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5779CF-BB9D-460D-B08A-40C2F018B011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E32AAD02-B25A-4798-937F-F11CB2D86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C6470CC-80AB-40D1-9173-050A2CF523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CFFE5FAA-CF83-4795-971A-B2EB20AF33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765D2BDD-F2B6-425A-A42E-481818317B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A9275-C802-42BB-9B0A-D1EDA12C3054}"/>
              </a:ext>
            </a:extLst>
          </p:cNvPr>
          <p:cNvSpPr/>
          <p:nvPr userDrawn="1"/>
        </p:nvSpPr>
        <p:spPr>
          <a:xfrm>
            <a:off x="0" y="0"/>
            <a:ext cx="12192000" cy="453136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9EAAF-DAA1-4C5F-9422-36951FB7E0A5}"/>
              </a:ext>
            </a:extLst>
          </p:cNvPr>
          <p:cNvSpPr/>
          <p:nvPr userDrawn="1"/>
        </p:nvSpPr>
        <p:spPr>
          <a:xfrm>
            <a:off x="477521" y="436880"/>
            <a:ext cx="11216640" cy="606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pic>
        <p:nvPicPr>
          <p:cNvPr id="14" name="그림 13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01C2A784-37D6-4B5F-B519-CCF7570F0B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264" y="660365"/>
            <a:ext cx="1505980" cy="4457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A5E2E10-3F7D-4376-8EB7-2922807C30C2}"/>
              </a:ext>
            </a:extLst>
          </p:cNvPr>
          <p:cNvSpPr txBox="1"/>
          <p:nvPr userDrawn="1"/>
        </p:nvSpPr>
        <p:spPr>
          <a:xfrm>
            <a:off x="5943600" y="618744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D97A29-1A00-48F4-9686-2A1E640BF250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50F640-4654-4869-93B8-77180771E668}"/>
              </a:ext>
            </a:extLst>
          </p:cNvPr>
          <p:cNvCxnSpPr/>
          <p:nvPr userDrawn="1"/>
        </p:nvCxnSpPr>
        <p:spPr>
          <a:xfrm>
            <a:off x="477521" y="1010921"/>
            <a:ext cx="9377679" cy="0"/>
          </a:xfrm>
          <a:prstGeom prst="line">
            <a:avLst/>
          </a:prstGeom>
          <a:ln w="19050">
            <a:solidFill>
              <a:srgbClr val="C7D0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0D96-F3B7-4D9A-9BB4-3BAECE423C2F}"/>
              </a:ext>
            </a:extLst>
          </p:cNvPr>
          <p:cNvSpPr txBox="1"/>
          <p:nvPr userDrawn="1"/>
        </p:nvSpPr>
        <p:spPr>
          <a:xfrm>
            <a:off x="711200" y="515842"/>
            <a:ext cx="538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06276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1824302-1316-4B89-AB47-D060119E18EB}"/>
              </a:ext>
            </a:extLst>
          </p:cNvPr>
          <p:cNvSpPr/>
          <p:nvPr userDrawn="1"/>
        </p:nvSpPr>
        <p:spPr>
          <a:xfrm>
            <a:off x="0" y="4531360"/>
            <a:ext cx="12192000" cy="232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BA3F1B-4146-4DD0-AA0D-C183F20C33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0" name="그림 9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3559E9B5-ACA1-444C-BA65-08246202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pic>
        <p:nvPicPr>
          <p:cNvPr id="11" name="그림 10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9C73ED9A-6EDC-4135-A765-A6AEDFF344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485" y="187890"/>
            <a:ext cx="8738357" cy="823031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F3C1D885-CA40-4CD6-9CF4-6E84939B77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1139145"/>
            <a:ext cx="8535140" cy="1044030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F2CAE4A9-AF71-4F46-8E05-0AC4DF6D9B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61" y="2387562"/>
            <a:ext cx="8636748" cy="883997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13AD2488-7D6E-4808-8348-E3A7B0B09D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3429001"/>
            <a:ext cx="8646909" cy="90685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E84E1C-ABAF-447D-AC1E-E30E57415A8E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B08A8-6CBF-40D4-BAA3-546AE0DAD492}"/>
              </a:ext>
            </a:extLst>
          </p:cNvPr>
          <p:cNvSpPr txBox="1"/>
          <p:nvPr userDrawn="1"/>
        </p:nvSpPr>
        <p:spPr>
          <a:xfrm>
            <a:off x="115418" y="633660"/>
            <a:ext cx="31321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pc="300" baseline="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4800" spc="300" baseline="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9107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70C1667-9955-4B31-9179-352BF67506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11" name="그림 10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F325231F-0CB9-4127-AFDE-8D69A22138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3BC172-A322-4630-A5AD-EF637E06E8B6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3D48AF3-2DEC-4702-A188-240A96E1BA23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F46CE4A3-03D9-4651-AC68-08A7A0F8EEB7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9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FB8393-C08C-4F8B-A065-54133EB9C5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E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pic>
        <p:nvPicPr>
          <p:cNvPr id="7" name="그림 6" descr="그리기, 표지판이(가) 표시된 사진&#10;&#10;자동 생성된 설명">
            <a:extLst>
              <a:ext uri="{FF2B5EF4-FFF2-40B4-BE49-F238E27FC236}">
                <a16:creationId xmlns:a16="http://schemas.microsoft.com/office/drawing/2014/main" id="{A89F7EF6-7755-43C9-AEDD-18A37E399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784" y="187890"/>
            <a:ext cx="1505980" cy="4457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B5B6E0B-57B1-456F-A633-07D56B7B7758}"/>
              </a:ext>
            </a:extLst>
          </p:cNvPr>
          <p:cNvSpPr/>
          <p:nvPr userDrawn="1"/>
        </p:nvSpPr>
        <p:spPr>
          <a:xfrm>
            <a:off x="0" y="0"/>
            <a:ext cx="3362960" cy="6858000"/>
          </a:xfrm>
          <a:prstGeom prst="rect">
            <a:avLst/>
          </a:prstGeom>
          <a:solidFill>
            <a:srgbClr val="C7D0D2"/>
          </a:solidFill>
          <a:ln>
            <a:solidFill>
              <a:srgbClr val="C7D0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9F9FDB-9AB6-4297-A6A0-9AA32BB567A2}"/>
              </a:ext>
            </a:extLst>
          </p:cNvPr>
          <p:cNvCxnSpPr>
            <a:cxnSpLocks/>
          </p:cNvCxnSpPr>
          <p:nvPr userDrawn="1"/>
        </p:nvCxnSpPr>
        <p:spPr>
          <a:xfrm>
            <a:off x="4288932" y="4042458"/>
            <a:ext cx="6637569" cy="0"/>
          </a:xfrm>
          <a:prstGeom prst="line">
            <a:avLst/>
          </a:prstGeom>
          <a:ln w="57150">
            <a:solidFill>
              <a:srgbClr val="A0AC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56AEB7D7-7DEE-49B1-B987-D6E8A33B4AA4}"/>
              </a:ext>
            </a:extLst>
          </p:cNvPr>
          <p:cNvSpPr/>
          <p:nvPr userDrawn="1"/>
        </p:nvSpPr>
        <p:spPr>
          <a:xfrm>
            <a:off x="2263365" y="2248383"/>
            <a:ext cx="2199190" cy="23612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endParaRPr lang="ko-KR" altLang="en-US" sz="9600" dirty="0">
              <a:solidFill>
                <a:schemeClr val="bg2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8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E77EA-97B2-4022-8F2C-487EB01A0D20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72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4792-F836-4BE0-9BA9-0C2963A57648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33E0-1BB9-4879-83D4-2367232B941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55F7-14A3-40CD-AD68-91463A7D34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78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FF1B-2943-456E-80E6-7ADFCC5D8FA1}" type="datetime1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55F7-14A3-40CD-AD68-91463A7D346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3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64" r:id="rId12"/>
    <p:sldLayoutId id="214748365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buntu.com/download/desktop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36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50A2660-B387-4ABF-9E7A-5AA97A71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49" y="1539433"/>
            <a:ext cx="6540294" cy="4205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4A9E0-A9DF-40A5-A8E9-9A97F5216BA8}"/>
              </a:ext>
            </a:extLst>
          </p:cNvPr>
          <p:cNvSpPr txBox="1"/>
          <p:nvPr/>
        </p:nvSpPr>
        <p:spPr>
          <a:xfrm>
            <a:off x="7836060" y="2349660"/>
            <a:ext cx="33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마지막으로 파일 위치 및 크기를 설정하고 가상 하드 디스크를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86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1935D2E-053F-4FD0-9011-5D794733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1" y="1599823"/>
            <a:ext cx="7331075" cy="4237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ABF7DC-C54C-422F-BBB2-921B2BA11B35}"/>
              </a:ext>
            </a:extLst>
          </p:cNvPr>
          <p:cNvSpPr txBox="1"/>
          <p:nvPr/>
        </p:nvSpPr>
        <p:spPr>
          <a:xfrm>
            <a:off x="8518967" y="2222340"/>
            <a:ext cx="29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가상 하드 디스크가 내가 설정한 값들로 생성된다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92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13BD973-4241-41CB-98A0-9EB8ADE5A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95" y="1990846"/>
            <a:ext cx="4945809" cy="4412362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EA2729C0-D4EA-4ECF-BFA3-B4DEC87F2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86" y="1037907"/>
            <a:ext cx="4321214" cy="385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3450-BEE0-427E-A413-72D15A31B2AA}"/>
              </a:ext>
            </a:extLst>
          </p:cNvPr>
          <p:cNvSpPr txBox="1"/>
          <p:nvPr/>
        </p:nvSpPr>
        <p:spPr>
          <a:xfrm>
            <a:off x="7859210" y="1990846"/>
            <a:ext cx="331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생성된 가상디스크를 실행 하면 시동 디스크 선택 창이 뜬다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빨간색으로 표시한 부분을 눌러 처음에 설치한 우분투 </a:t>
            </a:r>
            <a:r>
              <a:rPr lang="en-US" altLang="ko-KR" dirty="0"/>
              <a:t>iso </a:t>
            </a:r>
            <a:r>
              <a:rPr lang="ko-KR" altLang="en-US" dirty="0"/>
              <a:t>파일을 선택하고 시작을 누른다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509BA-E8E2-4AE6-8882-319C3A786AAF}"/>
              </a:ext>
            </a:extLst>
          </p:cNvPr>
          <p:cNvSpPr/>
          <p:nvPr/>
        </p:nvSpPr>
        <p:spPr>
          <a:xfrm>
            <a:off x="2141316" y="5023413"/>
            <a:ext cx="2419109" cy="231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8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932C5B20-9624-4793-BDBE-0FD45FCD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4" y="1355274"/>
            <a:ext cx="5193176" cy="447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21FB34-4976-40AE-B984-FEFCDCC63358}"/>
              </a:ext>
            </a:extLst>
          </p:cNvPr>
          <p:cNvSpPr txBox="1"/>
          <p:nvPr/>
        </p:nvSpPr>
        <p:spPr>
          <a:xfrm>
            <a:off x="6956384" y="2159885"/>
            <a:ext cx="410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시작을 누르면 우분투 설치를 시작한다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한국어 버전사용을 위해 언어를 한국어로 선택한 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Ubuntu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설치 </a:t>
            </a:r>
            <a:r>
              <a:rPr lang="ko-KR" altLang="en-US" dirty="0"/>
              <a:t>버튼을 눌러 다음 단계로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94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AC5AB63-6596-49D1-893E-52EE6259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2" y="1371600"/>
            <a:ext cx="5323604" cy="4554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94799-595D-4E02-ABAC-3C100C44EF51}"/>
              </a:ext>
            </a:extLst>
          </p:cNvPr>
          <p:cNvSpPr txBox="1"/>
          <p:nvPr/>
        </p:nvSpPr>
        <p:spPr>
          <a:xfrm>
            <a:off x="7106856" y="2488555"/>
            <a:ext cx="36344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설치를 원한다면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Ubuntu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설치 중 업데이트 다운로드</a:t>
            </a:r>
            <a:r>
              <a:rPr lang="ko-KR" altLang="en-US" dirty="0"/>
              <a:t> 를 선택하고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추가적으로 다른 소프트웨어를 설치하고 싶으면 아래 체크박스를 선택한다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816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DA07940-1E20-47BD-B19C-4FE9D94E7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" y="1460550"/>
            <a:ext cx="5146876" cy="4446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6B976-5553-4AC8-BC44-4817118EBAA4}"/>
              </a:ext>
            </a:extLst>
          </p:cNvPr>
          <p:cNvSpPr txBox="1"/>
          <p:nvPr/>
        </p:nvSpPr>
        <p:spPr>
          <a:xfrm>
            <a:off x="7292050" y="2390981"/>
            <a:ext cx="3611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설명을 보고 원하는 형식으로 설치한다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 운영체제를 설치하는 것이기 때문에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디스크를 지우고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Ubuntu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설치 </a:t>
            </a:r>
            <a:r>
              <a:rPr lang="ko-KR" altLang="en-US" dirty="0"/>
              <a:t>를 선택하고 설치를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69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5DDBA8C9-24FA-411C-93EC-1E2E65EC5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4" y="1344544"/>
            <a:ext cx="5355222" cy="463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41C03E-B414-4130-AFB9-A673B9AC17C0}"/>
              </a:ext>
            </a:extLst>
          </p:cNvPr>
          <p:cNvSpPr txBox="1"/>
          <p:nvPr/>
        </p:nvSpPr>
        <p:spPr>
          <a:xfrm>
            <a:off x="6886937" y="2644831"/>
            <a:ext cx="41784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내가 살고 있는 곳을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설정으로 서울이 선택되어 있어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계속</a:t>
            </a:r>
            <a:r>
              <a:rPr lang="ko-KR" altLang="en-US" dirty="0"/>
              <a:t>을 눌러 다음으로 넘어간다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7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E844DBF-F34E-4761-93C1-AE0DF1B6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86" y="1308447"/>
            <a:ext cx="5633012" cy="4866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F9F8C-CE6E-471E-893E-1B3F82F67BF9}"/>
              </a:ext>
            </a:extLst>
          </p:cNvPr>
          <p:cNvSpPr txBox="1"/>
          <p:nvPr/>
        </p:nvSpPr>
        <p:spPr>
          <a:xfrm>
            <a:off x="6967958" y="1617858"/>
            <a:ext cx="42479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키보드 배치를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한국어를 선택하고 자신의 키보드와 맞는 것을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한국어</a:t>
            </a:r>
            <a:r>
              <a:rPr lang="en-US" altLang="ko-KR" dirty="0"/>
              <a:t>(101/104</a:t>
            </a:r>
            <a:r>
              <a:rPr lang="ko-KR" altLang="en-US" dirty="0"/>
              <a:t>키 호환</a:t>
            </a:r>
            <a:r>
              <a:rPr lang="en-US" altLang="ko-KR" dirty="0"/>
              <a:t>) </a:t>
            </a:r>
            <a:r>
              <a:rPr lang="ko-KR" altLang="en-US" dirty="0"/>
              <a:t>키보드로 선택하고 계속을 눌러 넘어간다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한국어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(101/104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 호환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키보드는 국내에서 보통 사용하는 키보드로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오른쪽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ALT, CTRL 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키가 각각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영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키와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한자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키로 되어 있는 키보드다</a:t>
            </a: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679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81D03F4-81A2-4D76-B331-00D8092B6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9" y="1290577"/>
            <a:ext cx="5404978" cy="46703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10E03-7D3D-46C2-AF14-F95F5C1DB307}"/>
              </a:ext>
            </a:extLst>
          </p:cNvPr>
          <p:cNvSpPr txBox="1"/>
          <p:nvPr/>
        </p:nvSpPr>
        <p:spPr>
          <a:xfrm>
            <a:off x="7106856" y="2194609"/>
            <a:ext cx="3958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사용자의 정보를 입력한다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자동으로 로그인</a:t>
            </a:r>
            <a:r>
              <a:rPr lang="ko-KR" altLang="en-US" dirty="0"/>
              <a:t>을 선택하면 가상머신을 실행 시킬 때 자동으로 로그인이 되어 편리하다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보안을 생각한다면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로그인 할 때 암호입력</a:t>
            </a:r>
            <a:r>
              <a:rPr lang="ko-KR" altLang="en-US" dirty="0"/>
              <a:t>을 선택하고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 폴더 암호화 </a:t>
            </a:r>
            <a:r>
              <a:rPr lang="ko-KR" altLang="en-US" dirty="0"/>
              <a:t>까지 설정 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126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518433C2-0765-4B08-BBDD-4FAE5629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08" y="1260945"/>
            <a:ext cx="5470970" cy="4799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A62CDA-B195-425C-AB4B-D25B914D641D}"/>
              </a:ext>
            </a:extLst>
          </p:cNvPr>
          <p:cNvSpPr txBox="1"/>
          <p:nvPr/>
        </p:nvSpPr>
        <p:spPr>
          <a:xfrm>
            <a:off x="6967960" y="2430683"/>
            <a:ext cx="386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설정이 완료되면 우분투 운영체제의 설치를 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73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5BA42-A73F-4EE0-A6C8-ED814BD47B6B}"/>
              </a:ext>
            </a:extLst>
          </p:cNvPr>
          <p:cNvSpPr txBox="1"/>
          <p:nvPr/>
        </p:nvSpPr>
        <p:spPr>
          <a:xfrm>
            <a:off x="4917440" y="2028616"/>
            <a:ext cx="7051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설치과정</a:t>
            </a: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4400" spc="20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4400" spc="20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환경설정</a:t>
            </a:r>
          </a:p>
        </p:txBody>
      </p:sp>
    </p:spTree>
    <p:extLst>
      <p:ext uri="{BB962C8B-B14F-4D97-AF65-F5344CB8AC3E}">
        <p14:creationId xmlns:p14="http://schemas.microsoft.com/office/powerpoint/2010/main" val="127961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EA2633FC-18A0-4661-A943-0B5BAB64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81" y="1344623"/>
            <a:ext cx="5439582" cy="467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E6B3B-4358-4BDC-B134-2C4B7F79DAAA}"/>
              </a:ext>
            </a:extLst>
          </p:cNvPr>
          <p:cNvSpPr txBox="1"/>
          <p:nvPr/>
        </p:nvSpPr>
        <p:spPr>
          <a:xfrm>
            <a:off x="7268900" y="2673752"/>
            <a:ext cx="3159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설치가 완료 되면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지금 다시 시작</a:t>
            </a:r>
            <a:r>
              <a:rPr lang="ko-KR" altLang="en-US" dirty="0"/>
              <a:t> 버튼이 나온다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 </a:t>
            </a:r>
            <a:r>
              <a:rPr lang="en-US" altLang="ko-KR" dirty="0"/>
              <a:t>PC</a:t>
            </a:r>
            <a:r>
              <a:rPr lang="ko-KR" altLang="en-US" dirty="0"/>
              <a:t>의 재부팅이 아니라 생성한 가상머신이 다시 시작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632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4BF2B922-94F0-473C-A27C-2A7B2D5E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7" y="1273216"/>
            <a:ext cx="5500356" cy="4728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1268CB-9CB3-4E29-A657-B98EB5035BBA}"/>
              </a:ext>
            </a:extLst>
          </p:cNvPr>
          <p:cNvSpPr txBox="1"/>
          <p:nvPr/>
        </p:nvSpPr>
        <p:spPr>
          <a:xfrm>
            <a:off x="6991109" y="2760181"/>
            <a:ext cx="4120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가상머신이 다시 시작되고 우분투가 실행이 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설정에서 정한 비밀번호를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54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FC8E50-A43C-44ED-A22F-6842AFD1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43" y="1597307"/>
            <a:ext cx="7741314" cy="4357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8B868-6F44-4F6A-BABF-BEA03DA5F2CA}"/>
              </a:ext>
            </a:extLst>
          </p:cNvPr>
          <p:cNvSpPr txBox="1"/>
          <p:nvPr/>
        </p:nvSpPr>
        <p:spPr>
          <a:xfrm>
            <a:off x="2225343" y="1122744"/>
            <a:ext cx="2013995" cy="37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 화면</a:t>
            </a:r>
          </a:p>
        </p:txBody>
      </p:sp>
    </p:spTree>
    <p:extLst>
      <p:ext uri="{BB962C8B-B14F-4D97-AF65-F5344CB8AC3E}">
        <p14:creationId xmlns:p14="http://schemas.microsoft.com/office/powerpoint/2010/main" val="3307952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EBF8D-BBCA-40A0-BFA4-E5D0133C7D9D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55755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모니터, 주차장, 검은색, 측면이(가) 표시된 사진&#10;&#10;자동 생성된 설명">
            <a:extLst>
              <a:ext uri="{FF2B5EF4-FFF2-40B4-BE49-F238E27FC236}">
                <a16:creationId xmlns:a16="http://schemas.microsoft.com/office/drawing/2014/main" id="{6CE3E2BF-84E8-47CD-ABF6-51970471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5" y="1400536"/>
            <a:ext cx="5504878" cy="471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9009F5-FADC-496A-BB3E-191CDA3EA3F6}"/>
              </a:ext>
            </a:extLst>
          </p:cNvPr>
          <p:cNvSpPr txBox="1"/>
          <p:nvPr/>
        </p:nvSpPr>
        <p:spPr>
          <a:xfrm>
            <a:off x="7153154" y="1997839"/>
            <a:ext cx="39701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프로그램을 검색해 자신의 입맛에 맞게 좌측 바에 바로가기를 만들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예시로 사용할 일이 많은 터미널을 검색해 좌측 바에 드래그 앤 드롭 한다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모니터, 빨간색, 화면, 컴퓨터이(가) 표시된 사진&#10;&#10;자동 생성된 설명">
            <a:extLst>
              <a:ext uri="{FF2B5EF4-FFF2-40B4-BE49-F238E27FC236}">
                <a16:creationId xmlns:a16="http://schemas.microsoft.com/office/drawing/2014/main" id="{A653C761-7812-4726-A61B-4103241B8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3" y="4010198"/>
            <a:ext cx="3649859" cy="221963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F1AA833-3DF7-4578-951E-3716BAC29F5B}"/>
              </a:ext>
            </a:extLst>
          </p:cNvPr>
          <p:cNvCxnSpPr/>
          <p:nvPr/>
        </p:nvCxnSpPr>
        <p:spPr>
          <a:xfrm flipH="1">
            <a:off x="1238491" y="3757311"/>
            <a:ext cx="1319514" cy="1242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2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BA094-B6DB-42AF-8D2E-C52450159F81}"/>
              </a:ext>
            </a:extLst>
          </p:cNvPr>
          <p:cNvSpPr txBox="1"/>
          <p:nvPr/>
        </p:nvSpPr>
        <p:spPr>
          <a:xfrm>
            <a:off x="5278056" y="2500132"/>
            <a:ext cx="57410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>
                <a:solidFill>
                  <a:schemeClr val="bg2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설치과정</a:t>
            </a:r>
          </a:p>
        </p:txBody>
      </p:sp>
    </p:spTree>
    <p:extLst>
      <p:ext uri="{BB962C8B-B14F-4D97-AF65-F5344CB8AC3E}">
        <p14:creationId xmlns:p14="http://schemas.microsoft.com/office/powerpoint/2010/main" val="328462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실내, 모니터, 화면이(가) 표시된 사진&#10;&#10;자동 생성된 설명">
            <a:extLst>
              <a:ext uri="{FF2B5EF4-FFF2-40B4-BE49-F238E27FC236}">
                <a16:creationId xmlns:a16="http://schemas.microsoft.com/office/drawing/2014/main" id="{E6BC8A6D-9F7D-4287-B782-5FCF164C9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4" r="16862"/>
          <a:stretch/>
        </p:blipFill>
        <p:spPr>
          <a:xfrm>
            <a:off x="863600" y="1524000"/>
            <a:ext cx="6278880" cy="398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492B9-F18E-40B9-99AD-9C59376BC02F}"/>
              </a:ext>
            </a:extLst>
          </p:cNvPr>
          <p:cNvSpPr txBox="1"/>
          <p:nvPr/>
        </p:nvSpPr>
        <p:spPr>
          <a:xfrm>
            <a:off x="7924800" y="1859280"/>
            <a:ext cx="3017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리눅스 환경을 사용하기 위해 오라클 가상머신 </a:t>
            </a:r>
            <a:r>
              <a:rPr lang="en-US" altLang="ko-KR" dirty="0" err="1"/>
              <a:t>VitualBox</a:t>
            </a:r>
            <a:r>
              <a:rPr lang="ko-KR" altLang="en-US" dirty="0"/>
              <a:t>에 우분투를 설치한다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아래의 링크를 통해 자신의 환경에 맞는 버전의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.iso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</a:t>
            </a:r>
            <a:r>
              <a:rPr lang="ko-KR" altLang="en-US" dirty="0"/>
              <a:t>을 설치한다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CCF0A-8061-4D14-9054-40DA2943E3B7}"/>
              </a:ext>
            </a:extLst>
          </p:cNvPr>
          <p:cNvSpPr txBox="1"/>
          <p:nvPr/>
        </p:nvSpPr>
        <p:spPr>
          <a:xfrm>
            <a:off x="7538720" y="5110480"/>
            <a:ext cx="37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 </a:t>
            </a:r>
            <a:r>
              <a:rPr lang="en-US" altLang="ko-KR" dirty="0">
                <a:hlinkClick r:id="rId3"/>
              </a:rPr>
              <a:t>https://www.ubuntu.com/download/desktop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5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35D56C-E0EE-46A3-88FB-120A97A9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9" y="1856554"/>
            <a:ext cx="7392041" cy="428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E2BA-B8B1-4898-9346-8D5C4F34E377}"/>
              </a:ext>
            </a:extLst>
          </p:cNvPr>
          <p:cNvSpPr txBox="1"/>
          <p:nvPr/>
        </p:nvSpPr>
        <p:spPr>
          <a:xfrm>
            <a:off x="8554720" y="2413337"/>
            <a:ext cx="323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새로만들기를</a:t>
            </a:r>
            <a:r>
              <a:rPr lang="ko-KR" altLang="en-US" dirty="0"/>
              <a:t> 누르면 사진과 같은 화면이 나온다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이름은 자신이 원하는 이름으로 지정하고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종류는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Linux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</a:t>
            </a:r>
            <a:r>
              <a:rPr lang="ko-KR" altLang="en-US" spc="-100" dirty="0"/>
              <a:t>버전은 </a:t>
            </a:r>
            <a:r>
              <a:rPr lang="en-US" altLang="ko-KR" spc="-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Ubuntu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를선택한다</a:t>
            </a:r>
            <a:r>
              <a:rPr lang="en-US" altLang="ko-KR" spc="-100" dirty="0"/>
              <a:t>.</a:t>
            </a:r>
            <a:endParaRPr lang="ko-KR" altLang="en-US" spc="-100" dirty="0"/>
          </a:p>
        </p:txBody>
      </p:sp>
    </p:spTree>
    <p:extLst>
      <p:ext uri="{BB962C8B-B14F-4D97-AF65-F5344CB8AC3E}">
        <p14:creationId xmlns:p14="http://schemas.microsoft.com/office/powerpoint/2010/main" val="12548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46BC14-748F-4512-93FD-BCE99847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31" y="1545405"/>
            <a:ext cx="7353937" cy="4275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AE5BD3-FB94-4E10-8837-10BEDC714FED}"/>
              </a:ext>
            </a:extLst>
          </p:cNvPr>
          <p:cNvSpPr txBox="1"/>
          <p:nvPr/>
        </p:nvSpPr>
        <p:spPr>
          <a:xfrm>
            <a:off x="8492808" y="2744285"/>
            <a:ext cx="3170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메모리 크기를 설정한다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나중에 변경이 가능하므로 추천 메모리인 </a:t>
            </a:r>
            <a:r>
              <a:rPr lang="en-US" altLang="ko-KR" dirty="0"/>
              <a:t>1024MB</a:t>
            </a:r>
            <a:r>
              <a:rPr lang="ko-KR" altLang="en-US" dirty="0"/>
              <a:t>로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0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6331153-12BF-4776-BBAC-75572E40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01" y="1553025"/>
            <a:ext cx="7346317" cy="42599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8963-3ACC-4726-ACD0-6D06EF527C97}"/>
              </a:ext>
            </a:extLst>
          </p:cNvPr>
          <p:cNvSpPr txBox="1"/>
          <p:nvPr/>
        </p:nvSpPr>
        <p:spPr>
          <a:xfrm>
            <a:off x="8588415" y="2505669"/>
            <a:ext cx="2694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하드디스크는 지금 새 가상 하드 디스크 만들기를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083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D1E2BD4-5E6A-425D-A957-9AEB66FD5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30" y="1504709"/>
            <a:ext cx="7346317" cy="4496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78AE01-AF4E-4FD2-80E4-CE6F67009F18}"/>
              </a:ext>
            </a:extLst>
          </p:cNvPr>
          <p:cNvSpPr txBox="1"/>
          <p:nvPr/>
        </p:nvSpPr>
        <p:spPr>
          <a:xfrm>
            <a:off x="8576842" y="1770926"/>
            <a:ext cx="2731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하드디스크의 파일 종류는 </a:t>
            </a:r>
            <a:r>
              <a:rPr lang="en-US" altLang="ko-KR" dirty="0"/>
              <a:t>VDI</a:t>
            </a:r>
            <a:r>
              <a:rPr lang="ko-KR" altLang="en-US" dirty="0"/>
              <a:t>로 선택한다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 파일의 차이점은 다른 </a:t>
            </a:r>
            <a:r>
              <a:rPr lang="en-US" altLang="ko-KR" dirty="0"/>
              <a:t>PC</a:t>
            </a:r>
            <a:r>
              <a:rPr lang="ko-KR" altLang="en-US" dirty="0"/>
              <a:t>로 이동시켜 이용할 때 필요한 툴이 다르다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VDI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다른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PC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 이용할 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VirtualBox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필요하기 때문에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VDI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선택</a:t>
            </a:r>
          </a:p>
        </p:txBody>
      </p:sp>
    </p:spTree>
    <p:extLst>
      <p:ext uri="{BB962C8B-B14F-4D97-AF65-F5344CB8AC3E}">
        <p14:creationId xmlns:p14="http://schemas.microsoft.com/office/powerpoint/2010/main" val="240366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637159E-9FE3-49A5-B870-7F2F9CF1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5" y="1351577"/>
            <a:ext cx="7414903" cy="46409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DE1BED-B82F-4F1A-9C3A-871E7DF9DE0C}"/>
              </a:ext>
            </a:extLst>
          </p:cNvPr>
          <p:cNvSpPr txBox="1"/>
          <p:nvPr/>
        </p:nvSpPr>
        <p:spPr>
          <a:xfrm>
            <a:off x="8264018" y="1351577"/>
            <a:ext cx="33685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     동적 할당과 고정          크기의 차이점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동적 할당은 지정해준 용량을 최대 기준으로 디스크를 사용한 만큼 조금씩 </a:t>
            </a:r>
            <a:r>
              <a:rPr lang="ko-KR" altLang="en-US" dirty="0" err="1"/>
              <a:t>늘려나간다</a:t>
            </a:r>
            <a:r>
              <a:rPr lang="en-US" altLang="ko-KR" dirty="0"/>
              <a:t>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고정크기는 지정한 공간을 미리 확보해 놓기 때문에 속도면에서 빠르다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3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416</Words>
  <Application>Microsoft Office PowerPoint</Application>
  <PresentationFormat>와이드스크린</PresentationFormat>
  <Paragraphs>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HY견고딕</vt:lpstr>
      <vt:lpstr>KoPub돋움체 Light</vt:lpstr>
      <vt:lpstr>나눔고딕 ExtraBold</vt:lpstr>
      <vt:lpstr>나눔스퀘어 Light</vt:lpstr>
      <vt:lpstr>나눔스퀘어라운드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all4land45@all4land.onmicrosoft.com</dc:creator>
  <cp:lastModifiedBy>all4land45@all4land.onmicrosoft.com</cp:lastModifiedBy>
  <cp:revision>39</cp:revision>
  <dcterms:created xsi:type="dcterms:W3CDTF">2020-01-30T02:12:54Z</dcterms:created>
  <dcterms:modified xsi:type="dcterms:W3CDTF">2020-01-31T04:48:45Z</dcterms:modified>
</cp:coreProperties>
</file>