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66" r:id="rId2"/>
    <p:sldId id="267" r:id="rId3"/>
    <p:sldId id="288" r:id="rId4"/>
    <p:sldId id="256" r:id="rId5"/>
    <p:sldId id="257" r:id="rId6"/>
    <p:sldId id="28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FD"/>
    <a:srgbClr val="A0ACB0"/>
    <a:srgbClr val="FEFF88"/>
    <a:srgbClr val="070175"/>
    <a:srgbClr val="E1CDE2"/>
    <a:srgbClr val="C7D0D2"/>
    <a:srgbClr val="DAF9FB"/>
    <a:srgbClr val="C9E0E2"/>
    <a:srgbClr val="FF7175"/>
    <a:srgbClr val="99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FE3334B-B213-4306-ABAC-5206176FA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FBA9C92-0C73-41D5-9B56-DCBDB66FDB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1E95AFC-3739-40CA-9A75-02E79B36A2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0F586C2C-618D-4BB7-A276-5C0C5D3A1C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9FEA-FDD6-47EB-9F74-CE2B532154C6}"/>
              </a:ext>
            </a:extLst>
          </p:cNvPr>
          <p:cNvSpPr txBox="1"/>
          <p:nvPr userDrawn="1"/>
        </p:nvSpPr>
        <p:spPr>
          <a:xfrm>
            <a:off x="3870960" y="2858010"/>
            <a:ext cx="4307840" cy="11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JDK</a:t>
            </a:r>
            <a:r>
              <a:rPr lang="ko-KR" altLang="en-US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설치</a:t>
            </a:r>
            <a:endParaRPr lang="en-US" altLang="ko-KR" sz="4400" b="0" i="0" u="none" strike="noStrike" kern="1200" dirty="0"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DEV-20-20-01_</a:t>
            </a:r>
            <a:r>
              <a:rPr lang="ko-KR" alt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이재윤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FB8393-C08C-4F8B-A065-54133EB9C5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89F7EF6-7755-43C9-AEDD-18A37E399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5B6E0B-57B1-456F-A633-07D56B7B7758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F9FDB-9AB6-4297-A6A0-9AA32BB567A2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6AEB7D7-7DEE-49B1-B987-D6E8A33B4AA4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DD623D8F-C18F-420B-A9D7-06AA1BC48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6BD28EB1-9AC9-4026-9E0B-0ECCE4918B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50B8AF0F-45EA-4185-A0DB-24D05CC4AA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C0B707C8-EEAB-445A-88B8-45B22F34F8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32AAD02-B25A-4798-937F-F11CB2D86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C6470CC-80AB-40D1-9173-050A2CF52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FFE5FAA-CF83-4795-971A-B2EB20AF33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765D2BDD-F2B6-425A-A42E-481818317B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C73ED9A-6EDC-4135-A765-A6AEDFF344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3C1D885-CA40-4CD6-9CF4-6E84939B77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2CAE4A9-AF71-4F46-8E05-0AC4DF6D9B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13AD2488-7D6E-4808-8348-E3A7B0B09D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4" r:id="rId12"/>
    <p:sldLayoutId id="2147483650" r:id="rId13"/>
    <p:sldLayoutId id="2147483685" r:id="rId14"/>
    <p:sldLayoutId id="2147483686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36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BB642C4-F00E-455B-A424-295813CE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3" y="1972400"/>
            <a:ext cx="4208854" cy="411344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C3CCD12-C9C3-4656-97F3-7299C6FF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1097280"/>
            <a:ext cx="4777768" cy="4663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AA1DB-166C-4B3B-BF37-57A3470D53E5}"/>
              </a:ext>
            </a:extLst>
          </p:cNvPr>
          <p:cNvSpPr txBox="1"/>
          <p:nvPr/>
        </p:nvSpPr>
        <p:spPr>
          <a:xfrm>
            <a:off x="7886678" y="2492637"/>
            <a:ext cx="3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시스템 변수 창에서 새로 만들기 클릭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19B4DAB-4677-4826-997C-B121408F30EB}"/>
              </a:ext>
            </a:extLst>
          </p:cNvPr>
          <p:cNvSpPr/>
          <p:nvPr/>
        </p:nvSpPr>
        <p:spPr>
          <a:xfrm>
            <a:off x="9564435" y="2976463"/>
            <a:ext cx="233680" cy="254000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41F8E-D62C-4660-A395-29CB10737C93}"/>
              </a:ext>
            </a:extLst>
          </p:cNvPr>
          <p:cNvSpPr txBox="1"/>
          <p:nvPr/>
        </p:nvSpPr>
        <p:spPr>
          <a:xfrm>
            <a:off x="7886678" y="3344957"/>
            <a:ext cx="358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이름은 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kern="1000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CLASSPATH</a:t>
            </a:r>
          </a:p>
          <a:p>
            <a:pPr algn="ctr"/>
            <a:endParaRPr lang="en-US" altLang="ko-KR" kern="1000" dirty="0">
              <a:solidFill>
                <a:srgbClr val="FFC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값은 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kern="1000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%JAVA_HOME%\lib</a:t>
            </a:r>
          </a:p>
          <a:p>
            <a:pPr algn="ctr"/>
            <a:endParaRPr lang="en-US" altLang="ko-KR" kern="1000" dirty="0">
              <a:solidFill>
                <a:srgbClr val="FFC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 후 확인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71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9F3C8F7-7AC6-4272-808D-C42397ABB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" y="1597611"/>
            <a:ext cx="7010402" cy="3987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301EB-5BEC-4FDF-B361-7164D31585F8}"/>
              </a:ext>
            </a:extLst>
          </p:cNvPr>
          <p:cNvSpPr txBox="1"/>
          <p:nvPr/>
        </p:nvSpPr>
        <p:spPr>
          <a:xfrm>
            <a:off x="8399347" y="1597611"/>
            <a:ext cx="32816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명령 프롬프트 </a:t>
            </a:r>
            <a:r>
              <a:rPr lang="en-US" altLang="ko-KR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(CMD) </a:t>
            </a: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실행 후 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1000" spc="-100" dirty="0" err="1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javac</a:t>
            </a:r>
            <a:r>
              <a:rPr lang="en-US" altLang="ko-KR" sz="2000" kern="1000" spc="-100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-version</a:t>
            </a:r>
          </a:p>
          <a:p>
            <a:pPr>
              <a:lnSpc>
                <a:spcPct val="150000"/>
              </a:lnSpc>
            </a:pPr>
            <a:r>
              <a:rPr lang="en-US" altLang="ko-KR" sz="2000" kern="1000" spc="-100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java -version</a:t>
            </a:r>
            <a:r>
              <a:rPr lang="en-US" altLang="ko-KR" sz="2000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등의  명령어로 환경 변수가 제대로 설정이 되어있는지 확인 한다 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7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5BA42-A73F-4EE0-A6C8-ED814BD47B6B}"/>
              </a:ext>
            </a:extLst>
          </p:cNvPr>
          <p:cNvSpPr txBox="1"/>
          <p:nvPr/>
        </p:nvSpPr>
        <p:spPr>
          <a:xfrm>
            <a:off x="4917440" y="2028616"/>
            <a:ext cx="705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spc="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설치과정</a:t>
            </a: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4400" spc="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127961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BA094-B6DB-42AF-8D2E-C52450159F81}"/>
              </a:ext>
            </a:extLst>
          </p:cNvPr>
          <p:cNvSpPr txBox="1"/>
          <p:nvPr/>
        </p:nvSpPr>
        <p:spPr>
          <a:xfrm>
            <a:off x="5278056" y="2500132"/>
            <a:ext cx="5741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328462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1459221-911F-4DA7-9B29-E620E743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223092"/>
            <a:ext cx="4074160" cy="2867902"/>
          </a:xfrm>
          <a:prstGeom prst="rect">
            <a:avLst/>
          </a:prstGeom>
          <a:ln>
            <a:solidFill>
              <a:srgbClr val="C7D0D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AA785-1756-44E5-AB42-A1836CD49060}"/>
              </a:ext>
            </a:extLst>
          </p:cNvPr>
          <p:cNvSpPr txBox="1"/>
          <p:nvPr/>
        </p:nvSpPr>
        <p:spPr>
          <a:xfrm>
            <a:off x="7345680" y="1586104"/>
            <a:ext cx="328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주소창에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oracle.com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입력해 오라클 홈페이지 접속 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-&gt; Java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Downloads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클릭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Java 8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이하 버전 다운로드 시 </a:t>
            </a: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가장 하단에 있는 </a:t>
            </a:r>
            <a:r>
              <a:rPr lang="en-US" altLang="ko-KR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Java Archive </a:t>
            </a: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클릭 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4D8A9-478E-4305-A4ED-F61D672CFA76}"/>
              </a:ext>
            </a:extLst>
          </p:cNvPr>
          <p:cNvSpPr txBox="1"/>
          <p:nvPr/>
        </p:nvSpPr>
        <p:spPr>
          <a:xfrm>
            <a:off x="7670800" y="4090994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kern="800" spc="-1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자신의 </a:t>
            </a:r>
            <a:r>
              <a:rPr lang="en-US" altLang="ko-KR" kern="800" spc="-1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PC </a:t>
            </a:r>
            <a:r>
              <a:rPr lang="ko-KR" altLang="en-US" kern="800" spc="-1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환경에 맞게 선택</a:t>
            </a: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b="1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Windows x64 </a:t>
            </a:r>
            <a:r>
              <a:rPr lang="ko-KR" altLang="en-US" b="1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선택</a:t>
            </a:r>
            <a:endParaRPr lang="en-US" altLang="ko-KR" b="1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59DD27-9C0A-489E-98D8-34D4447ED4B7}"/>
              </a:ext>
            </a:extLst>
          </p:cNvPr>
          <p:cNvGrpSpPr/>
          <p:nvPr/>
        </p:nvGrpSpPr>
        <p:grpSpPr>
          <a:xfrm>
            <a:off x="2128518" y="3345777"/>
            <a:ext cx="4226562" cy="2793998"/>
            <a:chOff x="1564640" y="3294160"/>
            <a:chExt cx="4226562" cy="2793998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641C6E6-3E75-41E8-8BFE-0A9E90F13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40" y="3294160"/>
              <a:ext cx="4226562" cy="2793998"/>
            </a:xfrm>
            <a:prstGeom prst="rect">
              <a:avLst/>
            </a:prstGeom>
            <a:ln>
              <a:solidFill>
                <a:srgbClr val="C7D0D2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7B3AEC-CA95-439C-B92D-FC028B9CE679}"/>
                </a:ext>
              </a:extLst>
            </p:cNvPr>
            <p:cNvSpPr/>
            <p:nvPr/>
          </p:nvSpPr>
          <p:spPr>
            <a:xfrm>
              <a:off x="1574800" y="5831840"/>
              <a:ext cx="4003040" cy="1056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9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D83E2-3105-4032-A808-D90E8988C735}"/>
              </a:ext>
            </a:extLst>
          </p:cNvPr>
          <p:cNvSpPr txBox="1"/>
          <p:nvPr/>
        </p:nvSpPr>
        <p:spPr>
          <a:xfrm>
            <a:off x="7355840" y="242824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BE05D61-32A1-4555-8856-8A2865A2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97" y="1258482"/>
            <a:ext cx="3218146" cy="243923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BC3BB09-5FEF-40FC-91F5-DDBB3002B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7" y="1636899"/>
            <a:ext cx="3213022" cy="244948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2F5163A-CC77-43E9-A469-129F15DA3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2" y="2861640"/>
            <a:ext cx="3392292" cy="2582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2E30CC3-F541-4F32-B05B-436035127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98" y="4001486"/>
            <a:ext cx="3300092" cy="243923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41071B-13B3-4A40-90D8-1259A848D5F4}"/>
              </a:ext>
            </a:extLst>
          </p:cNvPr>
          <p:cNvSpPr/>
          <p:nvPr/>
        </p:nvSpPr>
        <p:spPr>
          <a:xfrm>
            <a:off x="5923280" y="2316480"/>
            <a:ext cx="62992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EB8B76-908F-4FDA-A801-9F5D7ACA5C85}"/>
              </a:ext>
            </a:extLst>
          </p:cNvPr>
          <p:cNvCxnSpPr>
            <a:cxnSpLocks/>
          </p:cNvCxnSpPr>
          <p:nvPr/>
        </p:nvCxnSpPr>
        <p:spPr>
          <a:xfrm flipH="1" flipV="1">
            <a:off x="6627319" y="2493303"/>
            <a:ext cx="1203960" cy="43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A0380F-DE42-44C7-8CED-8C2E4416CC5F}"/>
              </a:ext>
            </a:extLst>
          </p:cNvPr>
          <p:cNvSpPr txBox="1"/>
          <p:nvPr/>
        </p:nvSpPr>
        <p:spPr>
          <a:xfrm>
            <a:off x="7355840" y="4001486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 파일 실행 후 원하는 경로를 설정 한 뒤 안내를 따라 설치를 완료한다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48283-55DC-49E6-A2C0-3887FA8105C3}"/>
              </a:ext>
            </a:extLst>
          </p:cNvPr>
          <p:cNvSpPr txBox="1"/>
          <p:nvPr/>
        </p:nvSpPr>
        <p:spPr>
          <a:xfrm>
            <a:off x="7831279" y="2743032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0" spc="-100" dirty="0">
                <a:latin typeface="+mj-ea"/>
                <a:ea typeface="+mj-ea"/>
              </a:rPr>
              <a:t>설치 경로 변경 </a:t>
            </a:r>
            <a:endParaRPr lang="en-US" altLang="ko-KR" kern="1000" spc="-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07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EBF8D-BBCA-40A0-BFA4-E5D0133C7D9D}"/>
              </a:ext>
            </a:extLst>
          </p:cNvPr>
          <p:cNvSpPr txBox="1"/>
          <p:nvPr/>
        </p:nvSpPr>
        <p:spPr>
          <a:xfrm>
            <a:off x="5278056" y="2500132"/>
            <a:ext cx="5741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35575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5CE2DA-C018-45A8-9BA0-E9CEEE1D781C}"/>
              </a:ext>
            </a:extLst>
          </p:cNvPr>
          <p:cNvGrpSpPr/>
          <p:nvPr/>
        </p:nvGrpSpPr>
        <p:grpSpPr>
          <a:xfrm>
            <a:off x="1416730" y="1259839"/>
            <a:ext cx="4716000" cy="3688081"/>
            <a:chOff x="782933" y="1269999"/>
            <a:chExt cx="4716000" cy="3688081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99C22BA-6A94-4426-B4F0-495EB7C83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33" y="1269999"/>
              <a:ext cx="4716000" cy="3688081"/>
            </a:xfrm>
            <a:prstGeom prst="rect">
              <a:avLst/>
            </a:prstGeom>
            <a:ln>
              <a:solidFill>
                <a:srgbClr val="C7D0D2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C23D59-D758-451D-BF72-A1D9E4B9FBB6}"/>
                </a:ext>
              </a:extLst>
            </p:cNvPr>
            <p:cNvSpPr/>
            <p:nvPr/>
          </p:nvSpPr>
          <p:spPr>
            <a:xfrm>
              <a:off x="782933" y="2103119"/>
              <a:ext cx="974747" cy="203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35B378C-8CD0-482D-B890-DB793811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68" y="1982344"/>
            <a:ext cx="3700352" cy="4236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DF8FCE-8F3F-4F18-8B87-4C785605DE5E}"/>
              </a:ext>
            </a:extLst>
          </p:cNvPr>
          <p:cNvSpPr txBox="1"/>
          <p:nvPr/>
        </p:nvSpPr>
        <p:spPr>
          <a:xfrm>
            <a:off x="7985760" y="2092959"/>
            <a:ext cx="328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 </a:t>
            </a:r>
            <a:r>
              <a:rPr lang="en-US" altLang="ko-KR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PC </a:t>
            </a:r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 클릭  →  속성 클릭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고급 시스템 설정 → 환경 변수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kern="10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3D689-EDAD-473A-93E0-598EB5B727DC}"/>
              </a:ext>
            </a:extLst>
          </p:cNvPr>
          <p:cNvSpPr txBox="1"/>
          <p:nvPr/>
        </p:nvSpPr>
        <p:spPr>
          <a:xfrm>
            <a:off x="7985760" y="3747591"/>
            <a:ext cx="328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 변수를 설정 하는 이유</a:t>
            </a:r>
            <a:r>
              <a:rPr lang="en-US" altLang="ko-KR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kern="1000" spc="-1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파일의 접근을 쉽고 편하게 하기 위해 </a:t>
            </a:r>
            <a:endParaRPr lang="en-US" altLang="ko-KR" kern="1000" spc="-1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493CCEA-97B9-4E09-905C-301E0DD8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2" y="1264194"/>
            <a:ext cx="4724042" cy="462860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4217706-82F3-4EF8-A339-B956DEB7D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8" y="2411360"/>
            <a:ext cx="5328552" cy="1363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4ADE3-29B0-4132-9F8F-BB7EB9E1060D}"/>
              </a:ext>
            </a:extLst>
          </p:cNvPr>
          <p:cNvSpPr txBox="1"/>
          <p:nvPr/>
        </p:nvSpPr>
        <p:spPr>
          <a:xfrm>
            <a:off x="7637606" y="2401391"/>
            <a:ext cx="358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 변수 창에서 새로 만들기를 클릭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36BD066-6A28-4650-A7E0-D5D8D4851847}"/>
              </a:ext>
            </a:extLst>
          </p:cNvPr>
          <p:cNvSpPr/>
          <p:nvPr/>
        </p:nvSpPr>
        <p:spPr>
          <a:xfrm>
            <a:off x="9315363" y="2874863"/>
            <a:ext cx="233680" cy="254000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CC6D9-17BD-4EFF-BC6D-BF1F2AF0EECD}"/>
              </a:ext>
            </a:extLst>
          </p:cNvPr>
          <p:cNvSpPr txBox="1"/>
          <p:nvPr/>
        </p:nvSpPr>
        <p:spPr>
          <a:xfrm>
            <a:off x="7637606" y="3210004"/>
            <a:ext cx="3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이름 입력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068D07B-12B8-44F2-B97B-DC41E0B80C2B}"/>
              </a:ext>
            </a:extLst>
          </p:cNvPr>
          <p:cNvSpPr/>
          <p:nvPr/>
        </p:nvSpPr>
        <p:spPr>
          <a:xfrm>
            <a:off x="9315363" y="3756923"/>
            <a:ext cx="233680" cy="254000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DD999-C98E-493D-AACB-463E98742A89}"/>
              </a:ext>
            </a:extLst>
          </p:cNvPr>
          <p:cNvSpPr txBox="1"/>
          <p:nvPr/>
        </p:nvSpPr>
        <p:spPr>
          <a:xfrm>
            <a:off x="7637606" y="4188510"/>
            <a:ext cx="358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값에 설치한 </a:t>
            </a:r>
            <a:r>
              <a:rPr lang="en-US" altLang="ko-KR" kern="1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jdk</a:t>
            </a:r>
            <a:r>
              <a:rPr lang="en-US" altLang="ko-KR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경로 입력 후 확인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89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972C39B-7686-4232-8383-E63F8E474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7" y="1598513"/>
            <a:ext cx="3505096" cy="221511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45A061-4B06-44C6-8293-5CBD3B4E5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23" y="1214208"/>
            <a:ext cx="3916442" cy="16164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2028394-6391-441F-B5E4-C2A5041C0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20" y="2179552"/>
            <a:ext cx="3840480" cy="376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98B22C-5B29-48EF-BD49-24728A06F878}"/>
              </a:ext>
            </a:extLst>
          </p:cNvPr>
          <p:cNvSpPr txBox="1"/>
          <p:nvPr/>
        </p:nvSpPr>
        <p:spPr>
          <a:xfrm>
            <a:off x="7982918" y="2336754"/>
            <a:ext cx="358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시스템 변수 창에서 </a:t>
            </a:r>
            <a:r>
              <a:rPr lang="ko-KR" altLang="en-US" kern="1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변수명</a:t>
            </a:r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Path</a:t>
            </a:r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선택 후 편집 버튼 클릭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EDA43E1-8722-4BAC-9F86-F290605EB04D}"/>
              </a:ext>
            </a:extLst>
          </p:cNvPr>
          <p:cNvSpPr/>
          <p:nvPr/>
        </p:nvSpPr>
        <p:spPr>
          <a:xfrm>
            <a:off x="9543835" y="3047583"/>
            <a:ext cx="233680" cy="254000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E6B3E-D672-4BE5-BB93-D78C1A81724F}"/>
              </a:ext>
            </a:extLst>
          </p:cNvPr>
          <p:cNvSpPr txBox="1"/>
          <p:nvPr/>
        </p:nvSpPr>
        <p:spPr>
          <a:xfrm>
            <a:off x="7866078" y="3382724"/>
            <a:ext cx="358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 변수 편집창에서 새로 만들기 클릭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406A2A5-61C4-4812-8E18-4090C8F2E15F}"/>
              </a:ext>
            </a:extLst>
          </p:cNvPr>
          <p:cNvSpPr/>
          <p:nvPr/>
        </p:nvSpPr>
        <p:spPr>
          <a:xfrm>
            <a:off x="9543835" y="4060200"/>
            <a:ext cx="233680" cy="254000"/>
          </a:xfrm>
          <a:prstGeom prst="downArrow">
            <a:avLst/>
          </a:prstGeom>
          <a:solidFill>
            <a:srgbClr val="FF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13639-BC0C-46FC-B96D-1143BF2B4468}"/>
              </a:ext>
            </a:extLst>
          </p:cNvPr>
          <p:cNvSpPr txBox="1"/>
          <p:nvPr/>
        </p:nvSpPr>
        <p:spPr>
          <a:xfrm>
            <a:off x="7866078" y="4428694"/>
            <a:ext cx="358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 변수명으로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kern="1000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%</a:t>
            </a:r>
            <a:r>
              <a:rPr lang="en-US" altLang="ko-KR" kern="1000" dirty="0" err="1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JAVA_HOME%bin</a:t>
            </a:r>
            <a:r>
              <a:rPr lang="en-US" altLang="ko-KR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kern="1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</a:t>
            </a:r>
            <a:endParaRPr lang="en-US" altLang="ko-KR" kern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2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169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KoPub돋움체 Bold</vt:lpstr>
      <vt:lpstr>KoPub돋움체 Light</vt:lpstr>
      <vt:lpstr>나눔고딕 ExtraBold</vt:lpstr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29</cp:revision>
  <dcterms:created xsi:type="dcterms:W3CDTF">2020-01-30T02:12:54Z</dcterms:created>
  <dcterms:modified xsi:type="dcterms:W3CDTF">2020-01-31T04:47:12Z</dcterms:modified>
</cp:coreProperties>
</file>