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0"/>
  </p:notesMasterIdLst>
  <p:sldIdLst>
    <p:sldId id="266" r:id="rId2"/>
    <p:sldId id="267" r:id="rId3"/>
    <p:sldId id="288" r:id="rId4"/>
    <p:sldId id="268" r:id="rId5"/>
    <p:sldId id="269" r:id="rId6"/>
    <p:sldId id="272" r:id="rId7"/>
    <p:sldId id="273" r:id="rId8"/>
    <p:sldId id="289" r:id="rId9"/>
    <p:sldId id="296" r:id="rId10"/>
    <p:sldId id="270" r:id="rId11"/>
    <p:sldId id="271" r:id="rId12"/>
    <p:sldId id="274" r:id="rId13"/>
    <p:sldId id="295" r:id="rId14"/>
    <p:sldId id="290" r:id="rId15"/>
    <p:sldId id="291" r:id="rId16"/>
    <p:sldId id="292" r:id="rId17"/>
    <p:sldId id="293" r:id="rId18"/>
    <p:sldId id="29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5"/>
    <a:srgbClr val="FE9018"/>
    <a:srgbClr val="FCE5FD"/>
    <a:srgbClr val="A0ACB0"/>
    <a:srgbClr val="FEFF88"/>
    <a:srgbClr val="070175"/>
    <a:srgbClr val="E1CDE2"/>
    <a:srgbClr val="C7D0D2"/>
    <a:srgbClr val="DAF9FB"/>
    <a:srgbClr val="C9E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43" y="48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06249-F80D-4BA0-97E6-1D24A4C6741C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C6EEB-639C-4233-9542-D897FB776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0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tmp"/><Relationship Id="rId5" Type="http://schemas.openxmlformats.org/officeDocument/2006/relationships/image" Target="../media/image3.tmp"/><Relationship Id="rId4" Type="http://schemas.openxmlformats.org/officeDocument/2006/relationships/image" Target="../media/image2.tm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90414EB-4074-4B4F-BAF6-78804CC0CBDC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FFE3334B-B213-4306-ABAC-5206176FA0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485" y="187890"/>
            <a:ext cx="8738357" cy="823031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9FBA9C92-0C73-41D5-9B56-DCBDB66FDB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1" y="1139145"/>
            <a:ext cx="8535140" cy="104403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F1E95AFC-3739-40CA-9A75-02E79B36A2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1" y="2387562"/>
            <a:ext cx="8636748" cy="883997"/>
          </a:xfrm>
          <a:prstGeom prst="rect">
            <a:avLst/>
          </a:prstGeom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0F586C2C-618D-4BB7-A276-5C0C5D3A1CB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00" y="3429001"/>
            <a:ext cx="8646909" cy="90685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3C5CAD-5778-4B0C-937D-9B045CC640AD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4" name="그림 1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F79E7AB2-AB7A-4966-8F37-B7CDDA3C9A4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7AB453-D51A-4130-9800-68BD534533EA}"/>
              </a:ext>
            </a:extLst>
          </p:cNvPr>
          <p:cNvSpPr txBox="1"/>
          <p:nvPr userDrawn="1"/>
        </p:nvSpPr>
        <p:spPr>
          <a:xfrm>
            <a:off x="320965" y="229056"/>
            <a:ext cx="4643120" cy="15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2020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신입사원 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실무 교육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19FEA-FDD6-47EB-9F74-CE2B532154C6}"/>
              </a:ext>
            </a:extLst>
          </p:cNvPr>
          <p:cNvSpPr txBox="1"/>
          <p:nvPr userDrawn="1"/>
        </p:nvSpPr>
        <p:spPr>
          <a:xfrm>
            <a:off x="3505200" y="2526932"/>
            <a:ext cx="5435600" cy="1819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4400" b="0" i="0" u="none" strike="noStrike" kern="1200" dirty="0" err="1"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eGovFramework</a:t>
            </a:r>
            <a:r>
              <a:rPr lang="ko-KR" altLang="en-US" sz="4400" b="0" i="0" u="none" strike="noStrike" kern="1200" dirty="0"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설치</a:t>
            </a:r>
            <a:endParaRPr lang="en-US" altLang="ko-KR" sz="4400" b="0" i="0" u="none" strike="noStrike" kern="1200" dirty="0">
              <a:solidFill>
                <a:schemeClr val="tx1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DEV-20-20-02_</a:t>
            </a:r>
            <a:r>
              <a:rPr lang="ko-KR" alt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이재윤</a:t>
            </a:r>
            <a:r>
              <a:rPr lang="en-US" altLang="ko-KR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838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C416-A78D-40E1-90A1-79AD1C749C5B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A954-3AF1-4789-BA80-BA3EE2280077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4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114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467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70C1667-9955-4B31-9179-352BF67506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1" name="그림 10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F325231F-0CB9-4127-AFDE-8D69A22138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3BC172-A322-4630-A5AD-EF637E06E8B6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3D48AF3-2DEC-4702-A188-240A96E1BA23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F46CE4A3-03D9-4651-AC68-08A7A0F8EEB7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8345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CFB8393-C08C-4F8B-A065-54133EB9C59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7" name="그림 6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A89F7EF6-7755-43C9-AEDD-18A37E399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5B6E0B-57B1-456F-A633-07D56B7B7758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E9F9FDB-9AB6-4297-A6A0-9AA32BB567A2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56AEB7D7-7DEE-49B1-B987-D6E8A33B4AA4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02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A1EE7-DD08-46AE-8450-8A77847CA769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DD623D8F-C18F-420B-A9D7-06AA1BC483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485" y="187890"/>
            <a:ext cx="8738357" cy="823031"/>
          </a:xfrm>
          <a:prstGeom prst="rect">
            <a:avLst/>
          </a:prstGeom>
        </p:spPr>
      </p:pic>
      <p:pic>
        <p:nvPicPr>
          <p:cNvPr id="24" name="그림 23" descr="스크린샷이(가) 표시된 사진&#10;&#10;자동 생성된 설명">
            <a:extLst>
              <a:ext uri="{FF2B5EF4-FFF2-40B4-BE49-F238E27FC236}">
                <a16:creationId xmlns:a16="http://schemas.microsoft.com/office/drawing/2014/main" id="{6BD28EB1-9AC9-4026-9E0B-0ECCE4918B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1" y="1139145"/>
            <a:ext cx="8535140" cy="1044030"/>
          </a:xfrm>
          <a:prstGeom prst="rect">
            <a:avLst/>
          </a:prstGeom>
        </p:spPr>
      </p:pic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50B8AF0F-45EA-4185-A0DB-24D05CC4AA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1" y="2387562"/>
            <a:ext cx="8636748" cy="883997"/>
          </a:xfrm>
          <a:prstGeom prst="rect">
            <a:avLst/>
          </a:prstGeom>
        </p:spPr>
      </p:pic>
      <p:pic>
        <p:nvPicPr>
          <p:cNvPr id="26" name="그림 25" descr="그리기이(가) 표시된 사진&#10;&#10;자동 생성된 설명">
            <a:extLst>
              <a:ext uri="{FF2B5EF4-FFF2-40B4-BE49-F238E27FC236}">
                <a16:creationId xmlns:a16="http://schemas.microsoft.com/office/drawing/2014/main" id="{C0B707C8-EEAB-445A-88B8-45B22F34F8F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00" y="3429001"/>
            <a:ext cx="8646909" cy="90685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046FE3-F515-424C-8E80-E8CF9A34B892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27932D0-CEEE-4B60-94F0-4E1B5EEA766A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30" name="그림 2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4828E806-C931-4CDA-B7AA-A4BA1F1A5B6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0661681-91E6-430C-99F8-AACB9B12C599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41D5733-1A44-4DC1-A6CE-7217CA0BE0AC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3D31778-0E00-4ECF-AC20-305E1FD1F603}"/>
              </a:ext>
            </a:extLst>
          </p:cNvPr>
          <p:cNvSpPr txBox="1"/>
          <p:nvPr userDrawn="1"/>
        </p:nvSpPr>
        <p:spPr>
          <a:xfrm>
            <a:off x="711200" y="515842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설치 과정</a:t>
            </a:r>
          </a:p>
        </p:txBody>
      </p:sp>
    </p:spTree>
    <p:extLst>
      <p:ext uri="{BB962C8B-B14F-4D97-AF65-F5344CB8AC3E}">
        <p14:creationId xmlns:p14="http://schemas.microsoft.com/office/powerpoint/2010/main" val="339878758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15779CF-BB9D-460D-B08A-40C2F018B011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E32AAD02-B25A-4798-937F-F11CB2D860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485" y="187890"/>
            <a:ext cx="8738357" cy="823031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C6470CC-80AB-40D1-9173-050A2CF523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1" y="1139145"/>
            <a:ext cx="8535140" cy="104403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CFFE5FAA-CF83-4795-971A-B2EB20AF337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1" y="2387562"/>
            <a:ext cx="8636748" cy="883997"/>
          </a:xfrm>
          <a:prstGeom prst="rect">
            <a:avLst/>
          </a:prstGeom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765D2BDD-F2B6-425A-A42E-481818317B8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00" y="3429001"/>
            <a:ext cx="8646909" cy="90685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4A9275-C802-42BB-9B0A-D1EDA12C3054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69EAAF-DAA1-4C5F-9422-36951FB7E0A5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14" name="그림 1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01C2A784-37D6-4B5F-B519-CCF7570F0BC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5E2E10-3F7D-4376-8EB7-2922807C30C2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E50F640-4654-4869-93B8-77180771E668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7F0D96-F3B7-4D9A-9BB4-3BAECE423C2F}"/>
              </a:ext>
            </a:extLst>
          </p:cNvPr>
          <p:cNvSpPr txBox="1"/>
          <p:nvPr userDrawn="1"/>
        </p:nvSpPr>
        <p:spPr>
          <a:xfrm>
            <a:off x="711200" y="515842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환경 설정</a:t>
            </a:r>
          </a:p>
        </p:txBody>
      </p:sp>
    </p:spTree>
    <p:extLst>
      <p:ext uri="{BB962C8B-B14F-4D97-AF65-F5344CB8AC3E}">
        <p14:creationId xmlns:p14="http://schemas.microsoft.com/office/powerpoint/2010/main" val="22062767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1824302-1316-4B89-AB47-D060119E18EB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BA3F1B-4146-4DD0-AA0D-C183F20C33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0" name="그림 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3559E9B5-ACA1-444C-BA65-08246202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pic>
        <p:nvPicPr>
          <p:cNvPr id="11" name="그림 10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9C73ED9A-6EDC-4135-A765-A6AEDFF344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485" y="187890"/>
            <a:ext cx="8738357" cy="823031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F3C1D885-CA40-4CD6-9CF4-6E84939B77F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1" y="1139145"/>
            <a:ext cx="8535140" cy="1044030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F2CAE4A9-AF71-4F46-8E05-0AC4DF6D9B2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1" y="2387562"/>
            <a:ext cx="8636748" cy="883997"/>
          </a:xfrm>
          <a:prstGeom prst="rect">
            <a:avLst/>
          </a:prstGeom>
        </p:spPr>
      </p:pic>
      <p:pic>
        <p:nvPicPr>
          <p:cNvPr id="14" name="그림 13" descr="그리기이(가) 표시된 사진&#10;&#10;자동 생성된 설명">
            <a:extLst>
              <a:ext uri="{FF2B5EF4-FFF2-40B4-BE49-F238E27FC236}">
                <a16:creationId xmlns:a16="http://schemas.microsoft.com/office/drawing/2014/main" id="{13AD2488-7D6E-4808-8348-E3A7B0B09D3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00" y="3429001"/>
            <a:ext cx="8646909" cy="90685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E84E1C-ABAF-447D-AC1E-E30E57415A8E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B08A8-6CBF-40D4-BAA3-546AE0DAD492}"/>
              </a:ext>
            </a:extLst>
          </p:cNvPr>
          <p:cNvSpPr txBox="1"/>
          <p:nvPr userDrawn="1"/>
        </p:nvSpPr>
        <p:spPr>
          <a:xfrm>
            <a:off x="115418" y="633660"/>
            <a:ext cx="313212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300" baseline="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4800" spc="300" baseline="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9107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764F-65DF-4191-A93D-F0DEC625D282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6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7FD5-7089-4A56-A807-5CD5D46F25E4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0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77EA-97B2-4022-8F2C-487EB01A0D20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2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4792-F836-4BE0-9BA9-0C2963A57648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33E0-1BB9-4879-83D4-2367232B9411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8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FF1B-2943-456E-80E6-7ADFCC5D8FA1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55F7-14A3-40CD-AD68-91463A7D34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23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64" r:id="rId12"/>
    <p:sldLayoutId id="2147483650" r:id="rId13"/>
    <p:sldLayoutId id="2147483685" r:id="rId14"/>
    <p:sldLayoutId id="2147483686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egovframe.kr/publist/HDD1/public/mvnrepository_3.5.zip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maven.egovframe.kr/publist/HDD1/public/egovframework_v3_6/2_DevelopmentEnvironment/mvnrepository_3.6.zi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govframe.go.kr/wiki/lib/exe/fetch.php?media=egovframework:dev:settings_3.6.zi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369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2E3A082A-4D1A-483F-8E4D-DD0D5B6335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t="445" r="34400" b="-222"/>
          <a:stretch/>
        </p:blipFill>
        <p:spPr>
          <a:xfrm>
            <a:off x="860501" y="1371600"/>
            <a:ext cx="5865419" cy="4561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DE2C03-FF72-40C0-8AA1-9BF916CD2B20}"/>
              </a:ext>
            </a:extLst>
          </p:cNvPr>
          <p:cNvSpPr txBox="1"/>
          <p:nvPr/>
        </p:nvSpPr>
        <p:spPr>
          <a:xfrm>
            <a:off x="7091679" y="1869440"/>
            <a:ext cx="42398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00" dirty="0"/>
              <a:t>Maven </a:t>
            </a:r>
            <a:r>
              <a:rPr lang="ko-KR" altLang="en-US" spc="-100" dirty="0"/>
              <a:t>환경설정을 위해 아래의 링크에서 </a:t>
            </a:r>
            <a:r>
              <a:rPr lang="en-US" altLang="ko-KR" spc="-100" dirty="0"/>
              <a:t>Maven </a:t>
            </a:r>
            <a:r>
              <a:rPr lang="ko-KR" altLang="en-US" spc="-100" dirty="0"/>
              <a:t>설정 파일 및 종속 라이브러리를 포함한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mvnrepository_3.6.zip </a:t>
            </a:r>
            <a:r>
              <a:rPr lang="ko-KR" altLang="en-US" dirty="0">
                <a:latin typeface="+mn-ea"/>
              </a:rPr>
              <a:t>를 다운로드한다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* Maven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이란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주로 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프로젝트 빌드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관리에 사용되는 도구로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개발자들이 전체 과정을 한눈에 알아볼 수 있다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hlinkClick r:id="rId3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hlinkClick r:id="rId3"/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hlinkClick r:id="rId4"/>
              </a:rPr>
              <a:t>http://maven.egovframe.kr/publist/HDD1/public/egovframework_v3_6/2_DevelopmentEnvironment/mvnrepository_3.6.zip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14D8A2-89FE-4435-B43C-0EEB8B394951}"/>
              </a:ext>
            </a:extLst>
          </p:cNvPr>
          <p:cNvSpPr txBox="1"/>
          <p:nvPr/>
        </p:nvSpPr>
        <p:spPr>
          <a:xfrm>
            <a:off x="2773680" y="568960"/>
            <a:ext cx="372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Offline </a:t>
            </a:r>
            <a:r>
              <a:rPr lang="ko-KR" altLang="en-US" dirty="0">
                <a:solidFill>
                  <a:srgbClr val="FFC000"/>
                </a:solidFill>
              </a:rPr>
              <a:t>환경에서 </a:t>
            </a:r>
            <a:r>
              <a:rPr lang="en-US" altLang="ko-KR" dirty="0">
                <a:solidFill>
                  <a:srgbClr val="FFC000"/>
                </a:solidFill>
              </a:rPr>
              <a:t>Maven </a:t>
            </a:r>
            <a:r>
              <a:rPr lang="ko-KR" altLang="en-US" dirty="0">
                <a:solidFill>
                  <a:srgbClr val="FFC000"/>
                </a:solidFill>
              </a:rPr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251143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60E252E-2DDF-4029-B2DE-FEC8F5F67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32" y="1227908"/>
            <a:ext cx="4801016" cy="47055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0A5C9-DCDF-4E83-BCDE-CF27272389C5}"/>
              </a:ext>
            </a:extLst>
          </p:cNvPr>
          <p:cNvSpPr/>
          <p:nvPr/>
        </p:nvSpPr>
        <p:spPr>
          <a:xfrm>
            <a:off x="738932" y="3352800"/>
            <a:ext cx="4635708" cy="184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2055AE-9DBF-42A7-8036-3A9A09C639D2}"/>
              </a:ext>
            </a:extLst>
          </p:cNvPr>
          <p:cNvSpPr txBox="1"/>
          <p:nvPr/>
        </p:nvSpPr>
        <p:spPr>
          <a:xfrm>
            <a:off x="6827520" y="1534160"/>
            <a:ext cx="4358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mvnrepository_3.6 </a:t>
            </a:r>
            <a:r>
              <a:rPr lang="ko-KR" altLang="en-US" dirty="0"/>
              <a:t>폴더의 </a:t>
            </a:r>
            <a:r>
              <a:rPr lang="en-US" altLang="ko-KR" dirty="0"/>
              <a:t>settings.xml </a:t>
            </a:r>
            <a:r>
              <a:rPr lang="ko-KR" altLang="en-US" dirty="0"/>
              <a:t>을 실행한다</a:t>
            </a:r>
            <a:r>
              <a:rPr lang="en-US" altLang="ko-KR" dirty="0"/>
              <a:t>. 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없으면 아래 링크에서 다운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사진의 빨간색으로 표시한 부분을 찾아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&lt;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localRepository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&gt;</a:t>
            </a:r>
            <a:r>
              <a:rPr lang="en-US" altLang="ko-KR" dirty="0"/>
              <a:t> </a:t>
            </a:r>
            <a:r>
              <a:rPr lang="ko-KR" altLang="en-US" dirty="0"/>
              <a:t>의 경로를 </a:t>
            </a:r>
            <a:r>
              <a:rPr lang="ko-KR" altLang="en-US" spc="-100" dirty="0"/>
              <a:t>자신이 다운받은 </a:t>
            </a:r>
            <a:r>
              <a:rPr lang="en-US" altLang="ko-KR" spc="-100" dirty="0"/>
              <a:t>mvnrepository_3.6</a:t>
            </a:r>
            <a:r>
              <a:rPr lang="ko-KR" altLang="en-US" spc="-100" dirty="0"/>
              <a:t>폴더의 경로로 수정한다</a:t>
            </a:r>
            <a:r>
              <a:rPr lang="en-US" altLang="ko-KR" spc="-100" dirty="0"/>
              <a:t>.</a:t>
            </a:r>
            <a:endParaRPr lang="ko-KR" altLang="en-US" spc="-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0F7A22-686E-42DB-A4E2-403B050C8E2A}"/>
              </a:ext>
            </a:extLst>
          </p:cNvPr>
          <p:cNvSpPr txBox="1"/>
          <p:nvPr/>
        </p:nvSpPr>
        <p:spPr>
          <a:xfrm>
            <a:off x="6903720" y="5069840"/>
            <a:ext cx="4206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https://www.egovframe.go.kr/wiki/lib/exe/fetch.php?media=egovframework:dev:settings_3.6.zip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109FC-566D-4EFC-BABD-927F51C87324}"/>
              </a:ext>
            </a:extLst>
          </p:cNvPr>
          <p:cNvSpPr txBox="1"/>
          <p:nvPr/>
        </p:nvSpPr>
        <p:spPr>
          <a:xfrm>
            <a:off x="2773680" y="568960"/>
            <a:ext cx="372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Offline </a:t>
            </a:r>
            <a:r>
              <a:rPr lang="ko-KR" altLang="en-US" dirty="0">
                <a:solidFill>
                  <a:srgbClr val="FFC000"/>
                </a:solidFill>
              </a:rPr>
              <a:t>환경에서 </a:t>
            </a:r>
            <a:r>
              <a:rPr lang="en-US" altLang="ko-KR" dirty="0">
                <a:solidFill>
                  <a:srgbClr val="FFC000"/>
                </a:solidFill>
              </a:rPr>
              <a:t>Maven </a:t>
            </a:r>
            <a:r>
              <a:rPr lang="ko-KR" altLang="en-US" dirty="0">
                <a:solidFill>
                  <a:srgbClr val="FFC000"/>
                </a:solidFill>
              </a:rPr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174285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7BFACC-F879-4CC3-B8BF-035F266F4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35" y="1259840"/>
            <a:ext cx="6270126" cy="4866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82FD7B-53D8-4629-A5FC-C44505615E40}"/>
              </a:ext>
            </a:extLst>
          </p:cNvPr>
          <p:cNvSpPr txBox="1"/>
          <p:nvPr/>
        </p:nvSpPr>
        <p:spPr>
          <a:xfrm>
            <a:off x="7569200" y="1574800"/>
            <a:ext cx="4175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이클립스를 실행한다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이클립스 상단 바의</a:t>
            </a:r>
            <a:endParaRPr lang="en-US" altLang="ko-KR" dirty="0"/>
          </a:p>
          <a:p>
            <a:r>
              <a:rPr lang="ko-KR" altLang="en-US" spc="-100" dirty="0"/>
              <a:t> </a:t>
            </a:r>
            <a:r>
              <a:rPr lang="en-US" altLang="ko-KR" spc="-100" dirty="0"/>
              <a:t>      </a:t>
            </a:r>
            <a:r>
              <a:rPr lang="en-US" altLang="ko-KR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window &gt; preferences </a:t>
            </a:r>
            <a:r>
              <a:rPr lang="ko-KR" altLang="en-US" spc="-100" dirty="0"/>
              <a:t>메뉴를 선택</a:t>
            </a:r>
            <a:endParaRPr lang="en-US" altLang="ko-KR" spc="-100" dirty="0"/>
          </a:p>
          <a:p>
            <a:pPr marL="342900" indent="-342900">
              <a:buAutoNum type="arabicPeriod" startAt="3"/>
            </a:pPr>
            <a:endParaRPr lang="en-US" altLang="ko-KR" spc="-100" dirty="0"/>
          </a:p>
          <a:p>
            <a:pPr marL="342900" indent="-342900">
              <a:buAutoNum type="arabicPeriod" startAt="3"/>
            </a:pPr>
            <a:r>
              <a:rPr lang="ko-KR" altLang="en-US" spc="-100" dirty="0"/>
              <a:t>설정화면에서 </a:t>
            </a:r>
            <a:r>
              <a:rPr lang="en-US" altLang="ko-KR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Maven &gt; User Settings</a:t>
            </a:r>
          </a:p>
          <a:p>
            <a:r>
              <a:rPr lang="en-US" altLang="ko-KR" spc="-100" dirty="0">
                <a:latin typeface="+mn-ea"/>
              </a:rPr>
              <a:t>     </a:t>
            </a:r>
            <a:r>
              <a:rPr lang="ko-KR" altLang="en-US" spc="-100" dirty="0">
                <a:latin typeface="+mn-ea"/>
              </a:rPr>
              <a:t>선택 후 </a:t>
            </a:r>
            <a:r>
              <a:rPr lang="en-US" altLang="ko-KR" spc="-1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User Settings </a:t>
            </a:r>
            <a:r>
              <a:rPr lang="ko-KR" altLang="en-US" spc="-100" dirty="0">
                <a:latin typeface="+mn-ea"/>
              </a:rPr>
              <a:t>의 경로를 </a:t>
            </a:r>
            <a:r>
              <a:rPr lang="en-US" altLang="ko-KR" spc="-100" dirty="0">
                <a:latin typeface="+mn-ea"/>
              </a:rPr>
              <a:t> </a:t>
            </a:r>
          </a:p>
          <a:p>
            <a:r>
              <a:rPr lang="en-US" altLang="ko-KR" spc="-100" dirty="0">
                <a:latin typeface="+mn-ea"/>
              </a:rPr>
              <a:t>     mvnrepository_3.6 </a:t>
            </a:r>
            <a:r>
              <a:rPr lang="ko-KR" altLang="en-US" spc="-100" dirty="0">
                <a:latin typeface="+mn-ea"/>
              </a:rPr>
              <a:t>폴더의 </a:t>
            </a:r>
            <a:endParaRPr lang="en-US" altLang="ko-KR" spc="-100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settings.xml </a:t>
            </a:r>
            <a:r>
              <a:rPr lang="ko-KR" altLang="en-US" spc="-100" dirty="0">
                <a:latin typeface="+mn-ea"/>
              </a:rPr>
              <a:t>파일로 설정한다</a:t>
            </a:r>
            <a:r>
              <a:rPr lang="en-US" altLang="ko-KR" spc="-100" dirty="0">
                <a:latin typeface="+mn-ea"/>
              </a:rPr>
              <a:t>.</a:t>
            </a:r>
            <a:r>
              <a:rPr lang="ko-KR" altLang="en-US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spc="-1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B38750-716C-4FA0-9F31-30256D445BB5}"/>
              </a:ext>
            </a:extLst>
          </p:cNvPr>
          <p:cNvSpPr/>
          <p:nvPr/>
        </p:nvSpPr>
        <p:spPr>
          <a:xfrm>
            <a:off x="2631440" y="2468880"/>
            <a:ext cx="4287520" cy="853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4F373-7C3A-4C0B-91E3-12460247191B}"/>
              </a:ext>
            </a:extLst>
          </p:cNvPr>
          <p:cNvSpPr txBox="1"/>
          <p:nvPr/>
        </p:nvSpPr>
        <p:spPr>
          <a:xfrm>
            <a:off x="2773680" y="568960"/>
            <a:ext cx="372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Offline </a:t>
            </a:r>
            <a:r>
              <a:rPr lang="ko-KR" altLang="en-US" dirty="0">
                <a:solidFill>
                  <a:srgbClr val="FFC000"/>
                </a:solidFill>
              </a:rPr>
              <a:t>환경에서 </a:t>
            </a:r>
            <a:r>
              <a:rPr lang="en-US" altLang="ko-KR" dirty="0">
                <a:solidFill>
                  <a:srgbClr val="FFC000"/>
                </a:solidFill>
              </a:rPr>
              <a:t>Maven </a:t>
            </a:r>
            <a:r>
              <a:rPr lang="ko-KR" altLang="en-US" dirty="0">
                <a:solidFill>
                  <a:srgbClr val="FFC000"/>
                </a:solidFill>
              </a:rPr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3449116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37A474B-7174-444D-930D-F8636D558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17" y="1291220"/>
            <a:ext cx="5471532" cy="434858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8987104-59F0-4170-AC01-E6C4FF3CE67B}"/>
              </a:ext>
            </a:extLst>
          </p:cNvPr>
          <p:cNvSpPr/>
          <p:nvPr/>
        </p:nvSpPr>
        <p:spPr>
          <a:xfrm>
            <a:off x="2319454" y="1906859"/>
            <a:ext cx="680224" cy="178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C8AA2-858E-4FEE-8454-ED396EE8DCA6}"/>
              </a:ext>
            </a:extLst>
          </p:cNvPr>
          <p:cNvSpPr txBox="1"/>
          <p:nvPr/>
        </p:nvSpPr>
        <p:spPr>
          <a:xfrm>
            <a:off x="7051039" y="1704816"/>
            <a:ext cx="41517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빨간색으로 표시한 부분을 체크하면 모든 프로젝트 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Maven Update </a:t>
            </a:r>
            <a:r>
              <a:rPr lang="ko-KR" altLang="en-US" dirty="0"/>
              <a:t>시에 오프라인이 기본값으로 설정된다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Maven </a:t>
            </a:r>
            <a:r>
              <a:rPr lang="ko-KR" altLang="en-US" dirty="0"/>
              <a:t>은 </a:t>
            </a:r>
            <a:r>
              <a:rPr lang="en-US" altLang="ko-KR" dirty="0"/>
              <a:t>Spring</a:t>
            </a:r>
            <a:r>
              <a:rPr lang="ko-KR" altLang="en-US" dirty="0"/>
              <a:t> 홈페이지에서 찾기 때문에 인터넷이 연결돼야 </a:t>
            </a:r>
            <a:r>
              <a:rPr lang="ko-KR" altLang="en-US" dirty="0" err="1"/>
              <a:t>원할한</a:t>
            </a:r>
            <a:r>
              <a:rPr lang="ko-KR" altLang="en-US" dirty="0"/>
              <a:t> 사용이 가능하다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하지만 직접 라이브러리를 다운받아 폴더 경로를 연결해 </a:t>
            </a:r>
            <a:r>
              <a:rPr lang="en-US" altLang="ko-KR" dirty="0"/>
              <a:t>offline</a:t>
            </a:r>
            <a:r>
              <a:rPr lang="ko-KR" altLang="en-US" dirty="0"/>
              <a:t>환경에서도 사용할 수 있다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1B97B-A385-48F8-A125-26E6925DEED9}"/>
              </a:ext>
            </a:extLst>
          </p:cNvPr>
          <p:cNvSpPr txBox="1"/>
          <p:nvPr/>
        </p:nvSpPr>
        <p:spPr>
          <a:xfrm>
            <a:off x="2773680" y="568960"/>
            <a:ext cx="372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Offline </a:t>
            </a:r>
            <a:r>
              <a:rPr lang="ko-KR" altLang="en-US" dirty="0">
                <a:solidFill>
                  <a:srgbClr val="FFC000"/>
                </a:solidFill>
              </a:rPr>
              <a:t>환경에서 </a:t>
            </a:r>
            <a:r>
              <a:rPr lang="en-US" altLang="ko-KR" dirty="0">
                <a:solidFill>
                  <a:srgbClr val="FFC000"/>
                </a:solidFill>
              </a:rPr>
              <a:t>Maven </a:t>
            </a:r>
            <a:r>
              <a:rPr lang="ko-KR" altLang="en-US" dirty="0">
                <a:solidFill>
                  <a:srgbClr val="FFC000"/>
                </a:solidFill>
              </a:rPr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8357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5224FB7-FB15-4AE3-A250-CBD5D560A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69" y="1330960"/>
            <a:ext cx="4535062" cy="44399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BDEE06-395B-4EA4-BAF3-916F5F90736D}"/>
              </a:ext>
            </a:extLst>
          </p:cNvPr>
          <p:cNvSpPr txBox="1"/>
          <p:nvPr/>
        </p:nvSpPr>
        <p:spPr>
          <a:xfrm>
            <a:off x="6807200" y="2413337"/>
            <a:ext cx="3769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WAS(</a:t>
            </a:r>
            <a:r>
              <a:rPr lang="en-US" altLang="ko-KR" dirty="0" err="1"/>
              <a:t>WebApplicationServer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r>
              <a:rPr lang="ko-KR" altLang="en-US" dirty="0" err="1"/>
              <a:t>톰캣을</a:t>
            </a:r>
            <a:r>
              <a:rPr lang="ko-KR" altLang="en-US" dirty="0"/>
              <a:t> 설치한다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개발 중 테스트 등에 주로 도움을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38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EC40FA7-82C2-45D9-B40F-EEB10C358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220" y="1669812"/>
            <a:ext cx="5680820" cy="40944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0C0D77-59F7-4F5A-895E-6EBE8A895E64}"/>
              </a:ext>
            </a:extLst>
          </p:cNvPr>
          <p:cNvSpPr txBox="1"/>
          <p:nvPr/>
        </p:nvSpPr>
        <p:spPr>
          <a:xfrm>
            <a:off x="4287520" y="1188720"/>
            <a:ext cx="361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설치 후 압축을 해제한다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77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0CEFA35-AD07-48F5-944F-0265CFA5A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119"/>
          <a:stretch/>
        </p:blipFill>
        <p:spPr>
          <a:xfrm>
            <a:off x="804706" y="2860992"/>
            <a:ext cx="4244814" cy="33832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38A9A6A-45E6-4040-8211-1BDFEDC65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113" y="1117600"/>
            <a:ext cx="3210160" cy="3708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2A10A8-B536-4B92-B57D-402F4B40E3E9}"/>
              </a:ext>
            </a:extLst>
          </p:cNvPr>
          <p:cNvSpPr txBox="1"/>
          <p:nvPr/>
        </p:nvSpPr>
        <p:spPr>
          <a:xfrm>
            <a:off x="6847840" y="2413337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이클립스를 실행 후                 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Apache &gt; Tomcat v7.0 Server 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자신이 다운로드한 </a:t>
            </a:r>
            <a:r>
              <a:rPr lang="ko-KR" altLang="en-US" dirty="0" err="1"/>
              <a:t>톰캣</a:t>
            </a:r>
            <a:r>
              <a:rPr lang="ko-KR" altLang="en-US" dirty="0"/>
              <a:t> 버전을 선택 한다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77A385-939F-4C29-874A-AEF6EA024F30}"/>
              </a:ext>
            </a:extLst>
          </p:cNvPr>
          <p:cNvSpPr/>
          <p:nvPr/>
        </p:nvSpPr>
        <p:spPr>
          <a:xfrm>
            <a:off x="804706" y="4826000"/>
            <a:ext cx="3625054" cy="375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72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2B3F3C2-69D0-4659-A330-0C8F3543A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84" y="1303522"/>
            <a:ext cx="4857216" cy="4799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C0C644-E7F6-488C-B473-E56A0862FEDE}"/>
              </a:ext>
            </a:extLst>
          </p:cNvPr>
          <p:cNvSpPr txBox="1"/>
          <p:nvPr/>
        </p:nvSpPr>
        <p:spPr>
          <a:xfrm>
            <a:off x="6400802" y="2590800"/>
            <a:ext cx="3982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Tomcat installation directory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Browse.. </a:t>
            </a:r>
            <a:r>
              <a:rPr lang="ko-KR" altLang="en-US" dirty="0">
                <a:latin typeface="+mn-ea"/>
              </a:rPr>
              <a:t>버튼을 눌러 자신이 </a:t>
            </a:r>
            <a:r>
              <a:rPr lang="ko-KR" altLang="en-US" dirty="0" err="1">
                <a:latin typeface="+mn-ea"/>
              </a:rPr>
              <a:t>다운로드받은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Tomcat </a:t>
            </a:r>
            <a:r>
              <a:rPr lang="ko-KR" altLang="en-US" dirty="0">
                <a:latin typeface="+mn-ea"/>
              </a:rPr>
              <a:t>폴더의 경로를 지정한다</a:t>
            </a:r>
            <a:r>
              <a:rPr lang="en-US" altLang="ko-KR" dirty="0">
                <a:latin typeface="+mn-ea"/>
              </a:rPr>
              <a:t>.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914540-6DC8-4CBF-9A8E-976E67E2B799}"/>
              </a:ext>
            </a:extLst>
          </p:cNvPr>
          <p:cNvSpPr/>
          <p:nvPr/>
        </p:nvSpPr>
        <p:spPr>
          <a:xfrm>
            <a:off x="1036320" y="2458720"/>
            <a:ext cx="4653280" cy="264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309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918495E-1C29-4DB7-8BC7-DD27916E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02" y="1426527"/>
            <a:ext cx="2664596" cy="37204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A5C1061-35A4-4DEF-A90C-D6CA6D978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115" y="2571751"/>
            <a:ext cx="5663130" cy="178752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10A3A28-2434-44C5-9B92-A688618DFCA8}"/>
              </a:ext>
            </a:extLst>
          </p:cNvPr>
          <p:cNvSpPr/>
          <p:nvPr/>
        </p:nvSpPr>
        <p:spPr>
          <a:xfrm>
            <a:off x="2103120" y="2956560"/>
            <a:ext cx="3210560" cy="325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A3E43-F606-4651-8D3D-5B9EE6B0CD42}"/>
              </a:ext>
            </a:extLst>
          </p:cNvPr>
          <p:cNvSpPr txBox="1"/>
          <p:nvPr/>
        </p:nvSpPr>
        <p:spPr>
          <a:xfrm>
            <a:off x="6096000" y="3895576"/>
            <a:ext cx="459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버전을 선택한 후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Finish </a:t>
            </a:r>
            <a:r>
              <a:rPr lang="ko-KR" altLang="en-US" dirty="0"/>
              <a:t>를 누르면 서버목록에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Tomcat</a:t>
            </a:r>
            <a:r>
              <a:rPr lang="ko-KR" altLang="en-US" dirty="0"/>
              <a:t>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35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35BA42-A73F-4EE0-A6C8-ED814BD47B6B}"/>
              </a:ext>
            </a:extLst>
          </p:cNvPr>
          <p:cNvSpPr txBox="1"/>
          <p:nvPr/>
        </p:nvSpPr>
        <p:spPr>
          <a:xfrm>
            <a:off x="4917440" y="2028616"/>
            <a:ext cx="70510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400" spc="20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설치과정</a:t>
            </a:r>
            <a:endParaRPr lang="en-US" altLang="ko-KR" sz="4400" spc="200" dirty="0"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4400" spc="200" dirty="0"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4400" spc="200" dirty="0"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4400" spc="20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환경설정</a:t>
            </a:r>
          </a:p>
        </p:txBody>
      </p:sp>
    </p:spTree>
    <p:extLst>
      <p:ext uri="{BB962C8B-B14F-4D97-AF65-F5344CB8AC3E}">
        <p14:creationId xmlns:p14="http://schemas.microsoft.com/office/powerpoint/2010/main" val="127961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6BA094-B6DB-42AF-8D2E-C52450159F81}"/>
              </a:ext>
            </a:extLst>
          </p:cNvPr>
          <p:cNvSpPr txBox="1"/>
          <p:nvPr/>
        </p:nvSpPr>
        <p:spPr>
          <a:xfrm>
            <a:off x="5278056" y="2500132"/>
            <a:ext cx="57410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설치과정</a:t>
            </a:r>
          </a:p>
        </p:txBody>
      </p:sp>
    </p:spTree>
    <p:extLst>
      <p:ext uri="{BB962C8B-B14F-4D97-AF65-F5344CB8AC3E}">
        <p14:creationId xmlns:p14="http://schemas.microsoft.com/office/powerpoint/2010/main" val="328462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FC37E0-A1D1-48E3-A06B-585828246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47" y="1233115"/>
            <a:ext cx="8196280" cy="41237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D05203-D384-4CDE-B752-A47A687BE17E}"/>
              </a:ext>
            </a:extLst>
          </p:cNvPr>
          <p:cNvSpPr txBox="1"/>
          <p:nvPr/>
        </p:nvSpPr>
        <p:spPr>
          <a:xfrm>
            <a:off x="9093200" y="1375355"/>
            <a:ext cx="24790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전자정부프레임워크</a:t>
            </a:r>
            <a:endParaRPr lang="en-US" altLang="ko-KR" dirty="0"/>
          </a:p>
          <a:p>
            <a:r>
              <a:rPr lang="ko-KR" altLang="en-US" dirty="0"/>
              <a:t>홈페이지 접속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→</a:t>
            </a:r>
            <a:r>
              <a:rPr lang="ko-KR" altLang="en-US" dirty="0"/>
              <a:t>  자신의 개발 환경에 맞는 버전 설치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spc="-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pc="-200" dirty="0">
                <a:latin typeface="HY견고딕" panose="02030600000101010101" pitchFamily="18" charset="-127"/>
                <a:ea typeface="HY견고딕" panose="02030600000101010101" pitchFamily="18" charset="-127"/>
              </a:rPr>
              <a:t>JDK1.7</a:t>
            </a:r>
            <a:r>
              <a:rPr lang="ko-KR" altLang="en-US" spc="-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사용하기 위해</a:t>
            </a:r>
            <a:endParaRPr lang="en-US" altLang="ko-KR" spc="-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eGovFrameDev-3.6 </a:t>
            </a:r>
            <a:r>
              <a:rPr lang="ko-KR" altLang="en-US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버전을 설치한다</a:t>
            </a:r>
            <a:r>
              <a:rPr lang="en-US" altLang="ko-KR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pc="-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pc="-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pc="-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pc="-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i="1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*** 3.5 </a:t>
            </a:r>
            <a:r>
              <a:rPr lang="ko-KR" altLang="en-US" sz="1200" i="1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버전 이상부터 </a:t>
            </a:r>
            <a:r>
              <a:rPr lang="en-US" altLang="ko-KR" sz="1200" i="1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jdk1.7 </a:t>
            </a:r>
            <a:r>
              <a:rPr lang="ko-KR" altLang="en-US" sz="1200" i="1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이상의 환경에서 적용 가능</a:t>
            </a:r>
            <a:endParaRPr lang="en-US" altLang="ko-KR" sz="1200" i="1" spc="-1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200" i="1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3.7</a:t>
            </a:r>
            <a:r>
              <a:rPr lang="ko-KR" altLang="en-US" sz="1200" i="1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버전 부턴 </a:t>
            </a:r>
            <a:r>
              <a:rPr lang="en-US" altLang="ko-KR" sz="1200" i="1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 8 </a:t>
            </a:r>
            <a:r>
              <a:rPr lang="ko-KR" altLang="en-US" sz="1200" i="1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이상 필요</a:t>
            </a:r>
          </a:p>
        </p:txBody>
      </p:sp>
    </p:spTree>
    <p:extLst>
      <p:ext uri="{BB962C8B-B14F-4D97-AF65-F5344CB8AC3E}">
        <p14:creationId xmlns:p14="http://schemas.microsoft.com/office/powerpoint/2010/main" val="169824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A39F0A0-1C5F-42BC-9601-93C288688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89" y="1543575"/>
            <a:ext cx="5564732" cy="43510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7A5414-7392-4B9C-99A9-6D624C93FEFC}"/>
              </a:ext>
            </a:extLst>
          </p:cNvPr>
          <p:cNvSpPr txBox="1"/>
          <p:nvPr/>
        </p:nvSpPr>
        <p:spPr>
          <a:xfrm>
            <a:off x="7091680" y="2228671"/>
            <a:ext cx="382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다운로드 받은 </a:t>
            </a:r>
            <a:r>
              <a:rPr lang="en-US" altLang="ko-KR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eGovFrameDev-3.6</a:t>
            </a:r>
            <a:r>
              <a:rPr lang="ko-KR" altLang="en-US" dirty="0"/>
              <a:t> 설치파일을 실행하여 설치한다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992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130C1F6-F2F5-4E6C-86AF-CBFAA85614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46"/>
          <a:stretch/>
        </p:blipFill>
        <p:spPr>
          <a:xfrm>
            <a:off x="768503" y="1880164"/>
            <a:ext cx="5840812" cy="39307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971D521-0234-4091-820D-15AC18271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193" y="1514404"/>
            <a:ext cx="4991533" cy="29187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E73C4C-3798-4452-9A24-EEE808191B6E}"/>
              </a:ext>
            </a:extLst>
          </p:cNvPr>
          <p:cNvSpPr txBox="1"/>
          <p:nvPr/>
        </p:nvSpPr>
        <p:spPr>
          <a:xfrm>
            <a:off x="8310880" y="2055674"/>
            <a:ext cx="3241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전자정부프레임워크</a:t>
            </a:r>
            <a:r>
              <a:rPr lang="ko-KR" altLang="en-US" dirty="0"/>
              <a:t> 설치 후 폴더 안에 이클립스를 실행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Workspace</a:t>
            </a:r>
            <a:r>
              <a:rPr lang="ko-KR" altLang="en-US" dirty="0"/>
              <a:t>를 지정한 후 </a:t>
            </a:r>
            <a:r>
              <a:rPr lang="en-US" altLang="ko-KR" dirty="0"/>
              <a:t>OK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8982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B1BA8AD-4ED3-427A-8EFC-E0D7DF2B4F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9"/>
          <a:stretch/>
        </p:blipFill>
        <p:spPr>
          <a:xfrm>
            <a:off x="729901" y="1087120"/>
            <a:ext cx="7351626" cy="5029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274630-19EE-4240-94F2-E4768C0871FE}"/>
              </a:ext>
            </a:extLst>
          </p:cNvPr>
          <p:cNvSpPr txBox="1"/>
          <p:nvPr/>
        </p:nvSpPr>
        <p:spPr>
          <a:xfrm>
            <a:off x="8493760" y="1645920"/>
            <a:ext cx="3068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이클립스가 실행 되면 </a:t>
            </a:r>
            <a:r>
              <a:rPr lang="en-US" altLang="ko-KR" dirty="0"/>
              <a:t>Open Perspective 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우측상단에 빨간색으로 표시한 부분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A9BD7A-2EAE-411E-A5EF-6F91697BF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885" y="1284505"/>
            <a:ext cx="2705334" cy="3581710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58F8B53C-B698-48AF-BCCF-65AA2DD05666}"/>
              </a:ext>
            </a:extLst>
          </p:cNvPr>
          <p:cNvSpPr/>
          <p:nvPr/>
        </p:nvSpPr>
        <p:spPr>
          <a:xfrm>
            <a:off x="9895840" y="2688877"/>
            <a:ext cx="264160" cy="272316"/>
          </a:xfrm>
          <a:prstGeom prst="downArrow">
            <a:avLst/>
          </a:prstGeom>
          <a:solidFill>
            <a:srgbClr val="FF7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841E8D-30D8-4153-8D8A-96680EEC3E47}"/>
              </a:ext>
            </a:extLst>
          </p:cNvPr>
          <p:cNvSpPr txBox="1"/>
          <p:nvPr/>
        </p:nvSpPr>
        <p:spPr>
          <a:xfrm>
            <a:off x="8493760" y="3117116"/>
            <a:ext cx="3068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 Perspective </a:t>
            </a:r>
            <a:r>
              <a:rPr lang="ko-KR" altLang="en-US" dirty="0"/>
              <a:t>창이 켜지면 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eGovFrame</a:t>
            </a:r>
            <a:r>
              <a:rPr lang="en-US" altLang="ko-KR" dirty="0"/>
              <a:t> </a:t>
            </a:r>
            <a:r>
              <a:rPr lang="ko-KR" altLang="en-US" dirty="0"/>
              <a:t>이 존재하는지 확인한 후 클릭한다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534E091-E954-41A3-8278-3D90FE72C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785" y="3075360"/>
            <a:ext cx="4458550" cy="3040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81B616F-15CD-45C8-AB28-B4BCCB1DE9E6}"/>
              </a:ext>
            </a:extLst>
          </p:cNvPr>
          <p:cNvSpPr/>
          <p:nvPr/>
        </p:nvSpPr>
        <p:spPr>
          <a:xfrm>
            <a:off x="9895840" y="4110167"/>
            <a:ext cx="264160" cy="272316"/>
          </a:xfrm>
          <a:prstGeom prst="downArrow">
            <a:avLst/>
          </a:prstGeom>
          <a:solidFill>
            <a:srgbClr val="FF7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DD2911-E39F-41D8-AABF-BB4668CBB3C7}"/>
              </a:ext>
            </a:extLst>
          </p:cNvPr>
          <p:cNvSpPr txBox="1"/>
          <p:nvPr/>
        </p:nvSpPr>
        <p:spPr>
          <a:xfrm>
            <a:off x="8493760" y="4473368"/>
            <a:ext cx="3068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클릭한 후 우측 상단에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eGovFrame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+mn-ea"/>
              </a:rPr>
              <a:t>가 선택됐는지 확인한다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439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9EBF8D-BBCA-40A0-BFA4-E5D0133C7D9D}"/>
              </a:ext>
            </a:extLst>
          </p:cNvPr>
          <p:cNvSpPr txBox="1"/>
          <p:nvPr/>
        </p:nvSpPr>
        <p:spPr>
          <a:xfrm>
            <a:off x="5278056" y="2500132"/>
            <a:ext cx="57410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환경 설정</a:t>
            </a:r>
          </a:p>
        </p:txBody>
      </p:sp>
    </p:spTree>
    <p:extLst>
      <p:ext uri="{BB962C8B-B14F-4D97-AF65-F5344CB8AC3E}">
        <p14:creationId xmlns:p14="http://schemas.microsoft.com/office/powerpoint/2010/main" val="35575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B4017B4-E3B6-4DD8-9388-010C00F6F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283973"/>
            <a:ext cx="6014720" cy="43630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D8116E-AEB9-41C1-AC14-61AA43663CCC}"/>
              </a:ext>
            </a:extLst>
          </p:cNvPr>
          <p:cNvSpPr txBox="1"/>
          <p:nvPr/>
        </p:nvSpPr>
        <p:spPr>
          <a:xfrm>
            <a:off x="7752080" y="1618853"/>
            <a:ext cx="31191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플러그인을 업데이트 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이클립스 실행 후</a:t>
            </a:r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eGovFrame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&gt; Configuration &gt; </a:t>
            </a:r>
            <a:r>
              <a:rPr lang="en-US" altLang="ko-KR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Custumize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Development Tool</a:t>
            </a:r>
          </a:p>
          <a:p>
            <a:r>
              <a:rPr lang="ko-KR" altLang="en-US" dirty="0">
                <a:latin typeface="+mn-ea"/>
              </a:rPr>
              <a:t>메뉴를 선택한다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자동으로 기능을 보여주고 필요한 기능을 선택해 설치한다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39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</TotalTime>
  <Words>404</Words>
  <Application>Microsoft Office PowerPoint</Application>
  <PresentationFormat>와이드스크린</PresentationFormat>
  <Paragraphs>87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0" baseType="lpstr">
      <vt:lpstr>HY견고딕</vt:lpstr>
      <vt:lpstr>KoPub돋움체 Light</vt:lpstr>
      <vt:lpstr>나눔고딕 ExtraBold</vt:lpstr>
      <vt:lpstr>나눔고딕 Light</vt:lpstr>
      <vt:lpstr>나눔스퀘어 Light</vt:lpstr>
      <vt:lpstr>나눔스퀘어라운드 ExtraBold</vt:lpstr>
      <vt:lpstr>나눔스퀘어라운드 Light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all4land45@all4land.onmicrosoft.com</dc:creator>
  <cp:lastModifiedBy>all4land45@all4land.onmicrosoft.com</cp:lastModifiedBy>
  <cp:revision>49</cp:revision>
  <dcterms:created xsi:type="dcterms:W3CDTF">2020-01-30T02:12:54Z</dcterms:created>
  <dcterms:modified xsi:type="dcterms:W3CDTF">2020-01-31T08:01:10Z</dcterms:modified>
</cp:coreProperties>
</file>