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FD"/>
    <a:srgbClr val="A0ACB0"/>
    <a:srgbClr val="FEFF88"/>
    <a:srgbClr val="070175"/>
    <a:srgbClr val="E1CDE2"/>
    <a:srgbClr val="C7D0D2"/>
    <a:srgbClr val="DAF9FB"/>
    <a:srgbClr val="C9E0E2"/>
    <a:srgbClr val="FF7175"/>
    <a:srgbClr val="99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0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FE3334B-B213-4306-ABAC-5206176FA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FBA9C92-0C73-41D5-9B56-DCBDB66FDB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1E95AFC-3739-40CA-9A75-02E79B36A2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0F586C2C-618D-4BB7-A276-5C0C5D3A1C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9FEA-FDD6-47EB-9F74-CE2B532154C6}"/>
              </a:ext>
            </a:extLst>
          </p:cNvPr>
          <p:cNvSpPr txBox="1"/>
          <p:nvPr userDrawn="1"/>
        </p:nvSpPr>
        <p:spPr>
          <a:xfrm>
            <a:off x="3870960" y="2712272"/>
            <a:ext cx="4307840" cy="181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Virtual Box</a:t>
            </a:r>
            <a:r>
              <a:rPr lang="ko-KR" altLang="en-US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설치</a:t>
            </a:r>
            <a:endParaRPr lang="en-US" altLang="ko-KR" sz="4400" b="0" i="0" u="none" strike="noStrike" kern="1200" dirty="0"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DEV-20-20-03_</a:t>
            </a:r>
            <a:r>
              <a:rPr lang="ko-KR" alt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이재윤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DD623D8F-C18F-420B-A9D7-06AA1BC48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6BD28EB1-9AC9-4026-9E0B-0ECCE4918B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50B8AF0F-45EA-4185-A0DB-24D05CC4AA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C0B707C8-EEAB-445A-88B8-45B22F34F8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32AAD02-B25A-4798-937F-F11CB2D86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C6470CC-80AB-40D1-9173-050A2CF52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FFE5FAA-CF83-4795-971A-B2EB20AF33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765D2BDD-F2B6-425A-A42E-481818317B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C73ED9A-6EDC-4135-A765-A6AEDFF344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3C1D885-CA40-4CD6-9CF4-6E84939B77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2CAE4A9-AF71-4F46-8E05-0AC4DF6D9B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13AD2488-7D6E-4808-8348-E3A7B0B09D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4" r:id="rId12"/>
    <p:sldLayoutId id="214748365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3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68146D3-0ACC-4834-A915-D5016260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" y="1300480"/>
            <a:ext cx="6876151" cy="4257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113A8-E67D-47CD-9377-D1E31B3FD02F}"/>
              </a:ext>
            </a:extLst>
          </p:cNvPr>
          <p:cNvSpPr txBox="1"/>
          <p:nvPr/>
        </p:nvSpPr>
        <p:spPr>
          <a:xfrm>
            <a:off x="8219440" y="1889760"/>
            <a:ext cx="286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Virtualbox.org </a:t>
            </a:r>
            <a:r>
              <a:rPr lang="ko-KR" altLang="en-US" dirty="0"/>
              <a:t>의 접속해 </a:t>
            </a:r>
            <a:endParaRPr lang="en-US" altLang="ko-KR" dirty="0"/>
          </a:p>
          <a:p>
            <a:r>
              <a:rPr lang="ko-KR" altLang="en-US" dirty="0"/>
              <a:t>최신버전으로 다운로드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3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6CD0F9-DA8B-44EE-AC85-FD8823CB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0" y="2331559"/>
            <a:ext cx="4717189" cy="371126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260FF54-C7A4-4F17-89DA-2EA2871AF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04" y="1434939"/>
            <a:ext cx="4724809" cy="3703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E1FF7-BD99-40A1-858A-5D709FA2F3E3}"/>
              </a:ext>
            </a:extLst>
          </p:cNvPr>
          <p:cNvSpPr txBox="1"/>
          <p:nvPr/>
        </p:nvSpPr>
        <p:spPr>
          <a:xfrm>
            <a:off x="8280400" y="2505670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다운로드한 설치파일을 실행한 후 </a:t>
            </a:r>
            <a:r>
              <a:rPr lang="en-US" altLang="ko-KR" dirty="0"/>
              <a:t>Next</a:t>
            </a:r>
            <a:r>
              <a:rPr lang="ko-KR" altLang="en-US" dirty="0"/>
              <a:t>를 눌러 설치를 진행한다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80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F6F379-9260-4E28-9511-28E2DEEF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5" y="1786729"/>
            <a:ext cx="4724809" cy="3711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69F8E0-F49B-40C5-B2B5-5C26D73134E1}"/>
              </a:ext>
            </a:extLst>
          </p:cNvPr>
          <p:cNvSpPr txBox="1"/>
          <p:nvPr/>
        </p:nvSpPr>
        <p:spPr>
          <a:xfrm>
            <a:off x="6908800" y="2538569"/>
            <a:ext cx="433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자신이 생성하고 싶은 곳에 실행 파일을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EAA867-2AC9-4A3C-96DF-EAB5A844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3" y="1381760"/>
            <a:ext cx="5784190" cy="4500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CD2D0-3C05-4C22-BA56-DF730D2A6B24}"/>
              </a:ext>
            </a:extLst>
          </p:cNvPr>
          <p:cNvSpPr txBox="1"/>
          <p:nvPr/>
        </p:nvSpPr>
        <p:spPr>
          <a:xfrm>
            <a:off x="7183120" y="2174240"/>
            <a:ext cx="4307840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100" dirty="0"/>
              <a:t>설치하는 도중 가상 네트워크를 구성하면서 네트워크가 중단 </a:t>
            </a:r>
            <a:r>
              <a:rPr lang="ko-KR" altLang="en-US" spc="100" dirty="0" err="1"/>
              <a:t>될수도</a:t>
            </a:r>
            <a:r>
              <a:rPr lang="ko-KR" altLang="en-US" spc="100" dirty="0"/>
              <a:t> 있다는 경고문이니 겁먹을 것 없이 </a:t>
            </a:r>
            <a:r>
              <a:rPr lang="en-US" altLang="ko-KR" spc="100" dirty="0"/>
              <a:t>yes</a:t>
            </a:r>
            <a:r>
              <a:rPr lang="ko-KR" altLang="en-US" spc="100" dirty="0"/>
              <a:t>를 누르고 넘어가면 된다</a:t>
            </a:r>
            <a:r>
              <a:rPr lang="en-US" altLang="ko-KR" spc="100" dirty="0"/>
              <a:t>.</a:t>
            </a:r>
            <a:endParaRPr lang="ko-KR" altLang="en-US" spc="100" dirty="0"/>
          </a:p>
        </p:txBody>
      </p:sp>
    </p:spTree>
    <p:extLst>
      <p:ext uri="{BB962C8B-B14F-4D97-AF65-F5344CB8AC3E}">
        <p14:creationId xmlns:p14="http://schemas.microsoft.com/office/powerpoint/2010/main" val="36233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2E6D53-EF7C-4888-BDE8-8536FC4D6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5" y="2240122"/>
            <a:ext cx="4724809" cy="368077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3E191B3-D5BE-46B0-9277-617F02F5F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15" y="1252059"/>
            <a:ext cx="4724809" cy="3703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4FE8F-9EF3-461F-B90E-8941FAFDEAC6}"/>
              </a:ext>
            </a:extLst>
          </p:cNvPr>
          <p:cNvSpPr txBox="1"/>
          <p:nvPr/>
        </p:nvSpPr>
        <p:spPr>
          <a:xfrm>
            <a:off x="7823200" y="2365215"/>
            <a:ext cx="3246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마지막으로 </a:t>
            </a:r>
            <a:r>
              <a:rPr lang="en-US" altLang="ko-KR" dirty="0"/>
              <a:t>Install </a:t>
            </a:r>
            <a:r>
              <a:rPr lang="ko-KR" altLang="en-US" dirty="0"/>
              <a:t>을 클릭하고 설치를 완료한다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53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A9693F7-500C-427C-AA04-1F5F8B4E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" y="1568266"/>
            <a:ext cx="7338696" cy="4229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8E2BCC-5BDC-4EF3-9B84-9BBF89FB929C}"/>
              </a:ext>
            </a:extLst>
          </p:cNvPr>
          <p:cNvSpPr txBox="1"/>
          <p:nvPr/>
        </p:nvSpPr>
        <p:spPr>
          <a:xfrm>
            <a:off x="8666480" y="2143760"/>
            <a:ext cx="234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VirtualBox</a:t>
            </a:r>
            <a:r>
              <a:rPr lang="ko-KR" altLang="en-US" dirty="0"/>
              <a:t>를 실행하면 이런 화면 창이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11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60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30</cp:revision>
  <dcterms:created xsi:type="dcterms:W3CDTF">2020-01-30T02:12:54Z</dcterms:created>
  <dcterms:modified xsi:type="dcterms:W3CDTF">2020-01-31T02:11:43Z</dcterms:modified>
</cp:coreProperties>
</file>