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4656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A0ACB0"/>
    <a:srgbClr val="FCE5FD"/>
    <a:srgbClr val="FEFF88"/>
    <a:srgbClr val="070175"/>
    <a:srgbClr val="E1CDE2"/>
    <a:srgbClr val="C7D0D2"/>
    <a:srgbClr val="DAF9FB"/>
    <a:srgbClr val="C9E0E2"/>
    <a:srgbClr val="FF7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228"/>
        <p:guide pos="529"/>
        <p:guide orient="horz" pos="799"/>
        <p:guide pos="4656"/>
        <p:guide pos="4362"/>
        <p:guide orient="horz" pos="10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682F5-097B-4340-95F9-B994C8406692}"/>
              </a:ext>
            </a:extLst>
          </p:cNvPr>
          <p:cNvSpPr txBox="1"/>
          <p:nvPr/>
        </p:nvSpPr>
        <p:spPr>
          <a:xfrm>
            <a:off x="3535680" y="1991360"/>
            <a:ext cx="5283200" cy="24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VirtualBox</a:t>
            </a:r>
          </a:p>
          <a:p>
            <a:pPr algn="ctr"/>
            <a:r>
              <a:rPr lang="en-US" altLang="ko-KR" sz="6600" dirty="0"/>
              <a:t>JDK</a:t>
            </a:r>
            <a:r>
              <a:rPr lang="ko-KR" altLang="en-US" sz="6600" dirty="0"/>
              <a:t>설치</a:t>
            </a:r>
            <a:endParaRPr lang="en-US" altLang="ko-KR" sz="6600" dirty="0"/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DEV-20-20-05_</a:t>
            </a:r>
            <a:r>
              <a:rPr lang="ko-KR" altLang="en-US" dirty="0">
                <a:latin typeface="+mn-ea"/>
              </a:rPr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9154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BEC7C-1280-4DFB-AF12-CABEF032FE57}"/>
              </a:ext>
            </a:extLst>
          </p:cNvPr>
          <p:cNvSpPr txBox="1"/>
          <p:nvPr/>
        </p:nvSpPr>
        <p:spPr>
          <a:xfrm>
            <a:off x="5476461" y="2763078"/>
            <a:ext cx="5814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76717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ngsana New" panose="020B0502040204020203" pitchFamily="18" charset="-34"/>
              </a:rPr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308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A46AAE-1C88-4382-879B-1B18EF53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8" y="1281234"/>
            <a:ext cx="6096528" cy="451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08B1E-9DBC-4819-BF33-9CEE5746BCAE}"/>
              </a:ext>
            </a:extLst>
          </p:cNvPr>
          <p:cNvSpPr txBox="1"/>
          <p:nvPr/>
        </p:nvSpPr>
        <p:spPr>
          <a:xfrm>
            <a:off x="7394713" y="1786434"/>
            <a:ext cx="3697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우분투를 실행 시킨 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r>
              <a:rPr lang="en-US" altLang="ko-KR" dirty="0"/>
              <a:t> </a:t>
            </a:r>
            <a:r>
              <a:rPr lang="ko-KR" altLang="en-US" dirty="0"/>
              <a:t>를 통해 오라클 사이트를 들어가 </a:t>
            </a:r>
            <a:r>
              <a:rPr lang="en-US" altLang="ko-KR" dirty="0" err="1"/>
              <a:t>jdk</a:t>
            </a:r>
            <a:r>
              <a:rPr lang="ko-KR" altLang="en-US" dirty="0"/>
              <a:t>파일을 다운로드한다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환경이기 때문에 </a:t>
            </a:r>
            <a:r>
              <a:rPr lang="ko-KR" altLang="en-US" dirty="0" err="1"/>
              <a:t>리눅스용</a:t>
            </a:r>
            <a:r>
              <a:rPr lang="ko-KR" altLang="en-US" dirty="0"/>
              <a:t> 버전을 다운로드한다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C4F10-5359-46AF-858F-4236692D37D1}"/>
              </a:ext>
            </a:extLst>
          </p:cNvPr>
          <p:cNvSpPr/>
          <p:nvPr/>
        </p:nvSpPr>
        <p:spPr>
          <a:xfrm>
            <a:off x="1719470" y="3110948"/>
            <a:ext cx="3667539" cy="149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60953A-4A87-485B-A072-91302C23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14742"/>
            <a:ext cx="5654530" cy="914258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C279E43-8474-45B2-9FBA-42E16DCEB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429000"/>
            <a:ext cx="5654530" cy="1188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2E3FD-6461-4F2B-A71C-3E707D409899}"/>
              </a:ext>
            </a:extLst>
          </p:cNvPr>
          <p:cNvSpPr txBox="1"/>
          <p:nvPr/>
        </p:nvSpPr>
        <p:spPr>
          <a:xfrm>
            <a:off x="7394713" y="1786434"/>
            <a:ext cx="36973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압축을 해제하여 사용할 폴더를 만든다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mkdir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–p /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다운로드가 완료되면 다운로드 </a:t>
            </a:r>
            <a:r>
              <a:rPr lang="ko-KR" altLang="en-US" spc="-100" dirty="0">
                <a:latin typeface="+mn-ea"/>
              </a:rPr>
              <a:t>폴더로 이동 후 </a:t>
            </a:r>
            <a:r>
              <a:rPr lang="ko-KR" altLang="en-US" spc="-100" dirty="0" err="1">
                <a:latin typeface="+mn-ea"/>
              </a:rPr>
              <a:t>만들어둔</a:t>
            </a:r>
            <a:r>
              <a:rPr lang="ko-KR" altLang="en-US" spc="-100" dirty="0">
                <a:latin typeface="+mn-ea"/>
              </a:rPr>
              <a:t> 폴더에 복사한다</a:t>
            </a:r>
            <a:r>
              <a:rPr lang="en-US" altLang="ko-KR" spc="-100" dirty="0">
                <a:latin typeface="+mn-ea"/>
              </a:rPr>
              <a:t>.</a:t>
            </a:r>
          </a:p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cp –r jdk-7u80-linux-x64.tar.gz /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만들어둔</a:t>
            </a:r>
            <a:r>
              <a:rPr lang="ko-KR" altLang="en-US" dirty="0">
                <a:latin typeface="+mn-ea"/>
              </a:rPr>
              <a:t> 폴더로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압축을 해제한다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tar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xvzf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jdk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jdk-7u80-linux-x64.tar.gz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1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C6B896-C50E-4688-81EE-191E7870E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25614"/>
            <a:ext cx="6282418" cy="230125"/>
          </a:xfrm>
          <a:prstGeom prst="rect">
            <a:avLst/>
          </a:prstGeom>
        </p:spPr>
      </p:pic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63528443-1852-4A60-8C69-9AB7091B5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55739"/>
            <a:ext cx="6282418" cy="328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2D550-44CB-4966-8F04-271CA8504459}"/>
              </a:ext>
            </a:extLst>
          </p:cNvPr>
          <p:cNvSpPr txBox="1"/>
          <p:nvPr/>
        </p:nvSpPr>
        <p:spPr>
          <a:xfrm>
            <a:off x="7394713" y="1786434"/>
            <a:ext cx="3697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</a:t>
            </a:r>
            <a:r>
              <a:rPr lang="ko-KR" altLang="en-US" dirty="0"/>
              <a:t>를 사용해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을 열고 파일 하단에 설정을 추가한다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JAVA_HOME=/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JRE_HOME=$JAVA_HOME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PATH=$PATH:$JRE_HOME/bin:$JAVA_HOME/bin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export JAVA_HOME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export JRE_HOME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export PATH</a:t>
            </a:r>
          </a:p>
        </p:txBody>
      </p:sp>
    </p:spTree>
    <p:extLst>
      <p:ext uri="{BB962C8B-B14F-4D97-AF65-F5344CB8AC3E}">
        <p14:creationId xmlns:p14="http://schemas.microsoft.com/office/powerpoint/2010/main" val="415537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텍스트, 벽돌, 거리이(가) 표시된 사진&#10;&#10;자동 생성된 설명">
            <a:extLst>
              <a:ext uri="{FF2B5EF4-FFF2-40B4-BE49-F238E27FC236}">
                <a16:creationId xmlns:a16="http://schemas.microsoft.com/office/drawing/2014/main" id="{EBEFE373-0692-46A2-B2BC-32A8FC17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36725"/>
            <a:ext cx="6084887" cy="381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A4683-A486-4601-B1A6-C720157C10B4}"/>
              </a:ext>
            </a:extLst>
          </p:cNvPr>
          <p:cNvSpPr txBox="1"/>
          <p:nvPr/>
        </p:nvSpPr>
        <p:spPr>
          <a:xfrm>
            <a:off x="7391400" y="1736725"/>
            <a:ext cx="44825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계속해서 다음 명령어를 입력해 실행한다</a:t>
            </a:r>
            <a:r>
              <a:rPr lang="en-US" altLang="ko-KR" dirty="0"/>
              <a:t>.</a:t>
            </a:r>
          </a:p>
          <a:p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--install 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/bin/java" "java“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/local/java/jdk1.7.0_80/bin/java" 1</a:t>
            </a:r>
          </a:p>
          <a:p>
            <a:b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--install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javac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"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javac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javac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1</a:t>
            </a:r>
          </a:p>
          <a:p>
            <a:b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--install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javaws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"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javaws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"/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javaws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 1</a:t>
            </a:r>
          </a:p>
          <a:p>
            <a:b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--set java 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/local/java/jdk1.7.0_80/bin/java</a:t>
            </a:r>
            <a:b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--set 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javac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javac</a:t>
            </a:r>
            <a:b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update-alternatives --set 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javaws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usr</a:t>
            </a:r>
            <a:r>
              <a:rPr lang="en-US" altLang="ko-KR" sz="1600" kern="15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/local/java/jdk1.7.0_80/bin/</a:t>
            </a:r>
            <a:r>
              <a:rPr lang="en-US" altLang="ko-KR" sz="1600" kern="15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javaws</a:t>
            </a:r>
            <a:endParaRPr lang="ko-KR" altLang="en-US" sz="1600" kern="15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2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병, 사진, 빨간색, 표지판이(가) 표시된 사진&#10;&#10;자동 생성된 설명">
            <a:extLst>
              <a:ext uri="{FF2B5EF4-FFF2-40B4-BE49-F238E27FC236}">
                <a16:creationId xmlns:a16="http://schemas.microsoft.com/office/drawing/2014/main" id="{94B72DAF-5269-4138-8562-52015E3A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72220"/>
            <a:ext cx="6084887" cy="169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DDE24-8799-4E3A-BEFF-8B2788B033AA}"/>
              </a:ext>
            </a:extLst>
          </p:cNvPr>
          <p:cNvSpPr txBox="1"/>
          <p:nvPr/>
        </p:nvSpPr>
        <p:spPr>
          <a:xfrm>
            <a:off x="7391400" y="2472220"/>
            <a:ext cx="3697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에 추가한 자바 설정을 적용한다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Source /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etc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/profile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마지막으로 설치가 정상적으로 되었는지 확인을 위해 명령어를 입력한다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-version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1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329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나눔고딕 ExtraBold</vt:lpstr>
      <vt:lpstr>나눔바른고딕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37</cp:revision>
  <dcterms:created xsi:type="dcterms:W3CDTF">2020-01-30T02:12:54Z</dcterms:created>
  <dcterms:modified xsi:type="dcterms:W3CDTF">2020-02-04T07:01:59Z</dcterms:modified>
</cp:coreProperties>
</file>