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orient="horz" pos="2432" userDrawn="1">
          <p15:clr>
            <a:srgbClr val="A4A3A4"/>
          </p15:clr>
        </p15:guide>
        <p15:guide id="5" pos="4362" userDrawn="1">
          <p15:clr>
            <a:srgbClr val="A4A3A4"/>
          </p15:clr>
        </p15:guide>
        <p15:guide id="6" pos="4203" userDrawn="1">
          <p15:clr>
            <a:srgbClr val="A4A3A4"/>
          </p15:clr>
        </p15:guide>
        <p15:guide id="7" orient="horz" pos="1253" userDrawn="1">
          <p15:clr>
            <a:srgbClr val="A4A3A4"/>
          </p15:clr>
        </p15:guide>
        <p15:guide id="9" orient="horz" pos="867" userDrawn="1">
          <p15:clr>
            <a:srgbClr val="A4A3A4"/>
          </p15:clr>
        </p15:guide>
        <p15:guide id="10" pos="4725" userDrawn="1">
          <p15:clr>
            <a:srgbClr val="A4A3A4"/>
          </p15:clr>
        </p15:guide>
        <p15:guide id="11" orient="horz" pos="1797" userDrawn="1">
          <p15:clr>
            <a:srgbClr val="A4A3A4"/>
          </p15:clr>
        </p15:guide>
        <p15:guide id="12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E2"/>
    <a:srgbClr val="9FCBE3"/>
    <a:srgbClr val="A0ACB0"/>
    <a:srgbClr val="FF6681"/>
    <a:srgbClr val="FEFF88"/>
    <a:srgbClr val="00CEDA"/>
    <a:srgbClr val="FE9018"/>
    <a:srgbClr val="FCE5FD"/>
    <a:srgbClr val="FFDF03"/>
    <a:srgbClr val="070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2"/>
      </p:cViewPr>
      <p:guideLst>
        <p:guide orient="horz" pos="2160"/>
        <p:guide pos="3840"/>
        <p:guide pos="551"/>
        <p:guide orient="horz" pos="2432"/>
        <p:guide pos="4362"/>
        <p:guide pos="4203"/>
        <p:guide orient="horz" pos="1253"/>
        <p:guide orient="horz" pos="867"/>
        <p:guide pos="4725"/>
        <p:guide orient="horz" pos="1797"/>
        <p:guide orient="horz" pos="374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06249-F80D-4BA0-97E6-1D24A4C6741C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C6EEB-639C-4233-9542-D897FB776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0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90414EB-4074-4B4F-BAF6-78804CC0CBDC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3C5CAD-5778-4B0C-937D-9B045CC640AD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4" name="그림 1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F79E7AB2-AB7A-4966-8F37-B7CDDA3C9A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7AB453-D51A-4130-9800-68BD534533EA}"/>
              </a:ext>
            </a:extLst>
          </p:cNvPr>
          <p:cNvSpPr txBox="1"/>
          <p:nvPr userDrawn="1"/>
        </p:nvSpPr>
        <p:spPr>
          <a:xfrm>
            <a:off x="320965" y="229056"/>
            <a:ext cx="4643120" cy="15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2020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신입사원 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실무 교육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2838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33E0-1BB9-4879-83D4-2367232B9411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8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C416-A78D-40E1-90A1-79AD1C749C5B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2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A954-3AF1-4789-BA80-BA3EE2280077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4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114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4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A1EE7-DD08-46AE-8450-8A77847CA769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046FE3-F515-424C-8E80-E8CF9A34B892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27932D0-CEEE-4B60-94F0-4E1B5EEA766A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30" name="그림 2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4828E806-C931-4CDA-B7AA-A4BA1F1A5B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0661681-91E6-430C-99F8-AACB9B12C599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41D5733-1A44-4DC1-A6CE-7217CA0BE0AC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3D31778-0E00-4ECF-AC20-305E1FD1F603}"/>
              </a:ext>
            </a:extLst>
          </p:cNvPr>
          <p:cNvSpPr txBox="1"/>
          <p:nvPr userDrawn="1"/>
        </p:nvSpPr>
        <p:spPr>
          <a:xfrm>
            <a:off x="711200" y="515842"/>
            <a:ext cx="538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설치과정</a:t>
            </a:r>
            <a:endParaRPr lang="en-US" altLang="ko-KR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78758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15779CF-BB9D-460D-B08A-40C2F018B011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4A9275-C802-42BB-9B0A-D1EDA12C3054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69EAAF-DAA1-4C5F-9422-36951FB7E0A5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14" name="그림 1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01C2A784-37D6-4B5F-B519-CCF7570F0B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5E2E10-3F7D-4376-8EB7-2922807C30C2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E50F640-4654-4869-93B8-77180771E668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7F0D96-F3B7-4D9A-9BB4-3BAECE423C2F}"/>
              </a:ext>
            </a:extLst>
          </p:cNvPr>
          <p:cNvSpPr txBox="1"/>
          <p:nvPr userDrawn="1"/>
        </p:nvSpPr>
        <p:spPr>
          <a:xfrm>
            <a:off x="711200" y="515842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환경 설정</a:t>
            </a:r>
          </a:p>
        </p:txBody>
      </p:sp>
    </p:spTree>
    <p:extLst>
      <p:ext uri="{BB962C8B-B14F-4D97-AF65-F5344CB8AC3E}">
        <p14:creationId xmlns:p14="http://schemas.microsoft.com/office/powerpoint/2010/main" val="22062767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1824302-1316-4B89-AB47-D060119E18EB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BA3F1B-4146-4DD0-AA0D-C183F20C33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0" name="그림 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3559E9B5-ACA1-444C-BA65-08246202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E84E1C-ABAF-447D-AC1E-E30E57415A8E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B08A8-6CBF-40D4-BAA3-546AE0DAD492}"/>
              </a:ext>
            </a:extLst>
          </p:cNvPr>
          <p:cNvSpPr txBox="1"/>
          <p:nvPr userDrawn="1"/>
        </p:nvSpPr>
        <p:spPr>
          <a:xfrm>
            <a:off x="115418" y="633660"/>
            <a:ext cx="313212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300" baseline="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4800" spc="300" baseline="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BC37E90-8D81-4667-A98F-A72AF32D942B}"/>
              </a:ext>
            </a:extLst>
          </p:cNvPr>
          <p:cNvSpPr/>
          <p:nvPr userDrawn="1"/>
        </p:nvSpPr>
        <p:spPr>
          <a:xfrm>
            <a:off x="4585422" y="1849044"/>
            <a:ext cx="5567680" cy="10440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C098BCB-E4D3-44D6-BEAD-7DD82684D57D}"/>
              </a:ext>
            </a:extLst>
          </p:cNvPr>
          <p:cNvSpPr/>
          <p:nvPr userDrawn="1"/>
        </p:nvSpPr>
        <p:spPr>
          <a:xfrm>
            <a:off x="4019724" y="1849044"/>
            <a:ext cx="1232996" cy="10770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60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F2B6DDD-B1FE-4A7F-AFC3-3501CC60D98B}"/>
              </a:ext>
            </a:extLst>
          </p:cNvPr>
          <p:cNvSpPr/>
          <p:nvPr userDrawn="1"/>
        </p:nvSpPr>
        <p:spPr>
          <a:xfrm>
            <a:off x="4585422" y="4220103"/>
            <a:ext cx="5567680" cy="10440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FA667EC-756D-4912-8616-6AEFFE2A00A1}"/>
              </a:ext>
            </a:extLst>
          </p:cNvPr>
          <p:cNvSpPr/>
          <p:nvPr userDrawn="1"/>
        </p:nvSpPr>
        <p:spPr>
          <a:xfrm>
            <a:off x="4019724" y="4220103"/>
            <a:ext cx="1232996" cy="10770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60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9107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70C1667-9955-4B31-9179-352BF67506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1" name="그림 10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F325231F-0CB9-4127-AFDE-8D69A22138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3BC172-A322-4630-A5AD-EF637E06E8B6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3D48AF3-2DEC-4702-A188-240A96E1BA23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F46CE4A3-03D9-4651-AC68-08A7A0F8EEB7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98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764F-65DF-4191-A93D-F0DEC625D282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CB9953-37CE-434C-A7B9-0233E866A0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1" name="그림 10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524041DB-963A-4846-9FC1-A206195D5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2005CD-6156-4488-A02D-C4F8DDC090CE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0791B7-46FA-4626-9C20-C646C780C70B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CDBB101-EEF8-4536-897F-81E2B788D7E5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96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7FD5-7089-4A56-A807-5CD5D46F25E4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0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77EA-97B2-4022-8F2C-487EB01A0D20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2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4792-F836-4BE0-9BA9-0C2963A57648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FF1B-2943-456E-80E6-7ADFCC5D8FA1}" type="datetime1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55F7-14A3-40CD-AD68-91463A7D34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23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6" r:id="rId3"/>
    <p:sldLayoutId id="2147483677" r:id="rId4"/>
    <p:sldLayoutId id="2147483685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4" r:id="rId13"/>
    <p:sldLayoutId id="2147483650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2662E-2935-4AB8-8E8F-725CF4B32BCD}"/>
              </a:ext>
            </a:extLst>
          </p:cNvPr>
          <p:cNvSpPr txBox="1"/>
          <p:nvPr/>
        </p:nvSpPr>
        <p:spPr>
          <a:xfrm>
            <a:off x="4165600" y="1938338"/>
            <a:ext cx="4328160" cy="2678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VirtualBox</a:t>
            </a:r>
          </a:p>
          <a:p>
            <a:pPr algn="ctr"/>
            <a:r>
              <a:rPr lang="en-US" altLang="ko-KR" sz="4800" dirty="0" err="1"/>
              <a:t>Tmax</a:t>
            </a:r>
            <a:r>
              <a:rPr lang="en-US" altLang="ko-KR" sz="4800" dirty="0"/>
              <a:t> </a:t>
            </a:r>
            <a:r>
              <a:rPr lang="en-US" altLang="ko-KR" sz="4800" dirty="0" err="1"/>
              <a:t>WebtoB</a:t>
            </a:r>
            <a:r>
              <a:rPr lang="en-US" altLang="ko-KR" sz="4800" dirty="0"/>
              <a:t> </a:t>
            </a:r>
            <a:r>
              <a:rPr lang="ko-KR" altLang="en-US" sz="4800" dirty="0"/>
              <a:t>설치</a:t>
            </a:r>
            <a:endParaRPr lang="en-US" altLang="ko-KR" sz="4800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DEV-20-20-06_</a:t>
            </a:r>
            <a:r>
              <a:rPr lang="ko-KR" altLang="en-US" dirty="0"/>
              <a:t>이재윤</a:t>
            </a:r>
          </a:p>
        </p:txBody>
      </p:sp>
    </p:spTree>
    <p:extLst>
      <p:ext uri="{BB962C8B-B14F-4D97-AF65-F5344CB8AC3E}">
        <p14:creationId xmlns:p14="http://schemas.microsoft.com/office/powerpoint/2010/main" val="291541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2C87E27-A963-4968-BD7B-32B0C075D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67" y="1376363"/>
            <a:ext cx="5801995" cy="24844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B11301-ECE5-45DC-ADA3-6EC1AA9DA27F}"/>
              </a:ext>
            </a:extLst>
          </p:cNvPr>
          <p:cNvSpPr txBox="1"/>
          <p:nvPr/>
        </p:nvSpPr>
        <p:spPr>
          <a:xfrm>
            <a:off x="7500938" y="2106474"/>
            <a:ext cx="3281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컴파일에 성공 하면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wsboot</a:t>
            </a:r>
            <a:r>
              <a:rPr lang="ko-KR" altLang="en-US" dirty="0"/>
              <a:t>명령어를 입력해 서버를 </a:t>
            </a:r>
            <a:r>
              <a:rPr lang="ko-KR" altLang="en-US" dirty="0" err="1"/>
              <a:t>구동시킨다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웹브라우저를</a:t>
            </a:r>
            <a:r>
              <a:rPr lang="ko-KR" altLang="en-US" dirty="0"/>
              <a:t> 실행하고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URL</a:t>
            </a:r>
            <a:r>
              <a:rPr lang="ko-KR" altLang="en-US" dirty="0"/>
              <a:t>에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자신의 서버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IP:8080 </a:t>
            </a:r>
            <a:r>
              <a:rPr lang="ko-KR" altLang="en-US" dirty="0"/>
              <a:t>을 입력하면 서버가 실행된 것을 확인할 수 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B4C1B114-EB32-431D-8F55-07BABE45B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86" y="2821804"/>
            <a:ext cx="5639289" cy="31244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3532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, 앉아있는, 대형, 녹색이(가) 표시된 사진&#10;&#10;자동 생성된 설명">
            <a:extLst>
              <a:ext uri="{FF2B5EF4-FFF2-40B4-BE49-F238E27FC236}">
                <a16:creationId xmlns:a16="http://schemas.microsoft.com/office/drawing/2014/main" id="{3C5C92A7-B391-4DF3-8C77-6174E8AF2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2"/>
            <a:ext cx="5797550" cy="2052637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BDF4759-643C-4D11-A592-F1C4DD74A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145" y="2852738"/>
            <a:ext cx="5654530" cy="3097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DE7E82-9C83-4A99-8D93-89C39E1F10AD}"/>
              </a:ext>
            </a:extLst>
          </p:cNvPr>
          <p:cNvSpPr txBox="1"/>
          <p:nvPr/>
        </p:nvSpPr>
        <p:spPr>
          <a:xfrm>
            <a:off x="7500938" y="2106474"/>
            <a:ext cx="3281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서버를 종료 시 에는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wsdown</a:t>
            </a:r>
            <a:r>
              <a:rPr lang="en-US" altLang="ko-KR" dirty="0"/>
              <a:t> </a:t>
            </a:r>
            <a:r>
              <a:rPr lang="ko-KR" altLang="en-US" dirty="0"/>
              <a:t>명령어를 입력하고 질문에 </a:t>
            </a:r>
            <a:r>
              <a:rPr lang="en-US" altLang="ko-KR" dirty="0"/>
              <a:t>y</a:t>
            </a:r>
            <a:r>
              <a:rPr lang="ko-KR" altLang="en-US" dirty="0"/>
              <a:t>를 입력하면 종료된다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100" dirty="0"/>
              <a:t>다시 </a:t>
            </a:r>
            <a:r>
              <a:rPr lang="ko-KR" altLang="en-US" spc="100" dirty="0" err="1"/>
              <a:t>같은주소로</a:t>
            </a:r>
            <a:r>
              <a:rPr lang="ko-KR" altLang="en-US" spc="100" dirty="0"/>
              <a:t> </a:t>
            </a:r>
            <a:r>
              <a:rPr lang="ko-KR" altLang="en-US" spc="100" dirty="0" err="1"/>
              <a:t>웹브라우저를</a:t>
            </a:r>
            <a:r>
              <a:rPr lang="ko-KR" altLang="en-US" spc="100" dirty="0"/>
              <a:t> 확인하면 서버가 종료되어 연결이 되지않는 것을 확인할 수 있다</a:t>
            </a:r>
            <a:r>
              <a:rPr lang="en-US" altLang="ko-KR" spc="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897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F315AB-0800-409C-ACB4-2CFC096D4B2E}"/>
              </a:ext>
            </a:extLst>
          </p:cNvPr>
          <p:cNvSpPr txBox="1"/>
          <p:nvPr/>
        </p:nvSpPr>
        <p:spPr>
          <a:xfrm>
            <a:off x="6197600" y="1989138"/>
            <a:ext cx="4236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설치과정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C3642-708E-491A-9245-F03675A05468}"/>
              </a:ext>
            </a:extLst>
          </p:cNvPr>
          <p:cNvSpPr txBox="1"/>
          <p:nvPr/>
        </p:nvSpPr>
        <p:spPr>
          <a:xfrm>
            <a:off x="6197600" y="4366578"/>
            <a:ext cx="4236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환경설정</a:t>
            </a:r>
          </a:p>
        </p:txBody>
      </p:sp>
    </p:spTree>
    <p:extLst>
      <p:ext uri="{BB962C8B-B14F-4D97-AF65-F5344CB8AC3E}">
        <p14:creationId xmlns:p14="http://schemas.microsoft.com/office/powerpoint/2010/main" val="85618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875745-A086-40D9-BC71-2C72E2B79E2C}"/>
              </a:ext>
            </a:extLst>
          </p:cNvPr>
          <p:cNvSpPr txBox="1"/>
          <p:nvPr/>
        </p:nvSpPr>
        <p:spPr>
          <a:xfrm>
            <a:off x="5581373" y="2753347"/>
            <a:ext cx="423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설치과정</a:t>
            </a:r>
          </a:p>
        </p:txBody>
      </p:sp>
    </p:spTree>
    <p:extLst>
      <p:ext uri="{BB962C8B-B14F-4D97-AF65-F5344CB8AC3E}">
        <p14:creationId xmlns:p14="http://schemas.microsoft.com/office/powerpoint/2010/main" val="33083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ECE68FC-8F7D-49D9-A189-108E30713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989138"/>
            <a:ext cx="5783841" cy="30265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B15048-33DA-47D6-A6F6-9B65C5B6E295}"/>
              </a:ext>
            </a:extLst>
          </p:cNvPr>
          <p:cNvSpPr txBox="1"/>
          <p:nvPr/>
        </p:nvSpPr>
        <p:spPr>
          <a:xfrm>
            <a:off x="7500938" y="2106474"/>
            <a:ext cx="3281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우분투의 </a:t>
            </a:r>
            <a:r>
              <a:rPr lang="en-US" altLang="ko-KR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Mozilla Firefox</a:t>
            </a:r>
            <a:r>
              <a:rPr lang="ko-KR" altLang="en-US" dirty="0"/>
              <a:t>를 실행하고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tmax</a:t>
            </a:r>
            <a:r>
              <a:rPr lang="en-US" altLang="ko-KR" dirty="0"/>
              <a:t> </a:t>
            </a:r>
            <a:r>
              <a:rPr lang="ko-KR" altLang="en-US" dirty="0"/>
              <a:t>홈페이지를 </a:t>
            </a:r>
            <a:r>
              <a:rPr lang="ko-KR" altLang="en-US" spc="-100" dirty="0"/>
              <a:t>통해 </a:t>
            </a:r>
            <a:r>
              <a:rPr lang="en-US" altLang="ko-KR" spc="-1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webtob</a:t>
            </a:r>
            <a:r>
              <a:rPr lang="ko-KR" altLang="en-US" spc="-100" dirty="0"/>
              <a:t>를 다운로드한다</a:t>
            </a:r>
            <a:r>
              <a:rPr lang="en-US" altLang="ko-KR" spc="-1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리눅스 환경이기때문에 리눅스 버전으로 다운로드 </a:t>
            </a:r>
          </a:p>
        </p:txBody>
      </p:sp>
    </p:spTree>
    <p:extLst>
      <p:ext uri="{BB962C8B-B14F-4D97-AF65-F5344CB8AC3E}">
        <p14:creationId xmlns:p14="http://schemas.microsoft.com/office/powerpoint/2010/main" val="30427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사진, 대형, 표지판, 검은색이(가) 표시된 사진&#10;&#10;자동 생성된 설명">
            <a:extLst>
              <a:ext uri="{FF2B5EF4-FFF2-40B4-BE49-F238E27FC236}">
                <a16:creationId xmlns:a16="http://schemas.microsoft.com/office/drawing/2014/main" id="{B70FF9C6-E1E7-43E9-BF59-0F0BD3103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373202"/>
            <a:ext cx="5797550" cy="14398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C627E9-028B-4A31-8B16-6F11438A7007}"/>
              </a:ext>
            </a:extLst>
          </p:cNvPr>
          <p:cNvSpPr txBox="1"/>
          <p:nvPr/>
        </p:nvSpPr>
        <p:spPr>
          <a:xfrm>
            <a:off x="7500938" y="2106474"/>
            <a:ext cx="32816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00" dirty="0"/>
              <a:t>설치파일을 실행하기 위해 먼저 권한을 수정한다</a:t>
            </a:r>
            <a:endParaRPr lang="en-US" altLang="ko-KR" spc="-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spc="-1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400" spc="-1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chmod</a:t>
            </a:r>
            <a:r>
              <a:rPr lang="en-US" altLang="ko-KR" sz="14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755 WEBTOB5_0_SP0_Fix2_LinuxK2_6_x64.bin</a:t>
            </a:r>
          </a:p>
          <a:p>
            <a:endParaRPr lang="en-US" altLang="ko-KR" sz="1400" spc="-1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00" dirty="0">
                <a:latin typeface="+mn-ea"/>
              </a:rPr>
              <a:t>권한을 수정 후에 설치파일을 실행한다</a:t>
            </a:r>
            <a:r>
              <a:rPr lang="en-US" altLang="ko-KR" spc="-1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pc="-100" dirty="0">
              <a:latin typeface="+mn-ea"/>
            </a:endParaRPr>
          </a:p>
          <a:p>
            <a:r>
              <a:rPr lang="en-US" altLang="ko-KR" sz="14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./WEBTOB5_0_SP0_Fix2_LinuxK2_6_x64.bin</a:t>
            </a:r>
          </a:p>
          <a:p>
            <a:endParaRPr lang="en-US" altLang="ko-KR" sz="1400" spc="-1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00" dirty="0">
                <a:latin typeface="+mn-ea"/>
              </a:rPr>
              <a:t>계속해서 </a:t>
            </a:r>
            <a:r>
              <a:rPr lang="ko-KR" altLang="en-US" spc="-100" dirty="0" err="1">
                <a:latin typeface="+mn-ea"/>
              </a:rPr>
              <a:t>엔터를</a:t>
            </a:r>
            <a:r>
              <a:rPr lang="ko-KR" altLang="en-US" spc="-100" dirty="0">
                <a:latin typeface="+mn-ea"/>
              </a:rPr>
              <a:t> 누르고 넘어가면 설치가 완료된다</a:t>
            </a:r>
            <a:r>
              <a:rPr lang="en-US" altLang="ko-KR" spc="-100" dirty="0">
                <a:latin typeface="+mn-ea"/>
              </a:rPr>
              <a:t>.</a:t>
            </a:r>
            <a:endParaRPr lang="ko-KR" altLang="en-US" spc="-1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740A3C-D63A-4FDB-813D-4DEA3BDAD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4" y="2952736"/>
            <a:ext cx="5797549" cy="476264"/>
          </a:xfrm>
          <a:prstGeom prst="rect">
            <a:avLst/>
          </a:prstGeom>
        </p:spPr>
      </p:pic>
      <p:pic>
        <p:nvPicPr>
          <p:cNvPr id="8" name="그림 7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B9B6000D-E66D-46EC-9B90-B99A3ADD2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3542867"/>
            <a:ext cx="5797549" cy="1044030"/>
          </a:xfrm>
          <a:prstGeom prst="rect">
            <a:avLst/>
          </a:prstGeom>
        </p:spPr>
      </p:pic>
      <p:pic>
        <p:nvPicPr>
          <p:cNvPr id="11" name="그림 10" descr="스크린샷, 쥐고있는, 컴퓨터이(가) 표시된 사진&#10;&#10;자동 생성된 설명">
            <a:extLst>
              <a:ext uri="{FF2B5EF4-FFF2-40B4-BE49-F238E27FC236}">
                <a16:creationId xmlns:a16="http://schemas.microsoft.com/office/drawing/2014/main" id="{5E315967-724D-4F53-A429-97F36B0930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1" y="4700764"/>
            <a:ext cx="5797550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3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6E04955-A9A7-4ABD-ADB4-EC3BBD3C4853}"/>
              </a:ext>
            </a:extLst>
          </p:cNvPr>
          <p:cNvSpPr txBox="1"/>
          <p:nvPr/>
        </p:nvSpPr>
        <p:spPr>
          <a:xfrm>
            <a:off x="5581373" y="2753347"/>
            <a:ext cx="423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설치과정</a:t>
            </a:r>
          </a:p>
        </p:txBody>
      </p:sp>
    </p:spTree>
    <p:extLst>
      <p:ext uri="{BB962C8B-B14F-4D97-AF65-F5344CB8AC3E}">
        <p14:creationId xmlns:p14="http://schemas.microsoft.com/office/powerpoint/2010/main" val="21651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A45BF8-F96C-4401-8B99-AB00327F851C}"/>
              </a:ext>
            </a:extLst>
          </p:cNvPr>
          <p:cNvSpPr txBox="1"/>
          <p:nvPr/>
        </p:nvSpPr>
        <p:spPr>
          <a:xfrm>
            <a:off x="7500938" y="2106474"/>
            <a:ext cx="3281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환경변수설정을 위해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bashrc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/>
              <a:t>파일을 열어 설정을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bashrc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/>
              <a:t>파일 하단에 빨간 박스안의 내용으로 수정한다</a:t>
            </a:r>
            <a:r>
              <a:rPr lang="en-US" altLang="ko-KR" dirty="0"/>
              <a:t>.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WEBTOBDIR</a:t>
            </a:r>
            <a:r>
              <a:rPr lang="ko-KR" altLang="en-US" dirty="0"/>
              <a:t>은 자신의 경로에 맞게 수정한다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2B4413-3F97-43D2-AED5-49D9DBEC8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989137"/>
            <a:ext cx="5221288" cy="400569"/>
          </a:xfrm>
          <a:prstGeom prst="rect">
            <a:avLst/>
          </a:prstGeom>
        </p:spPr>
      </p:pic>
      <p:pic>
        <p:nvPicPr>
          <p:cNvPr id="4" name="그림 3" descr="사진, 오렌지, 검은색, 빨간색이(가) 표시된 사진&#10;&#10;자동 생성된 설명">
            <a:extLst>
              <a:ext uri="{FF2B5EF4-FFF2-40B4-BE49-F238E27FC236}">
                <a16:creationId xmlns:a16="http://schemas.microsoft.com/office/drawing/2014/main" id="{376A89BC-B543-4B10-900E-6A2C33C87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2396312"/>
            <a:ext cx="5221287" cy="11874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8FC25A2-C0B9-4547-BC97-8B665198EFA6}"/>
              </a:ext>
            </a:extLst>
          </p:cNvPr>
          <p:cNvSpPr/>
          <p:nvPr/>
        </p:nvSpPr>
        <p:spPr>
          <a:xfrm>
            <a:off x="874712" y="2389706"/>
            <a:ext cx="5221288" cy="119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91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4E5F962-A444-4376-8CE7-5356C753B407}"/>
              </a:ext>
            </a:extLst>
          </p:cNvPr>
          <p:cNvGrpSpPr/>
          <p:nvPr/>
        </p:nvGrpSpPr>
        <p:grpSpPr>
          <a:xfrm>
            <a:off x="874713" y="1376363"/>
            <a:ext cx="4981575" cy="1786573"/>
            <a:chOff x="874713" y="1376363"/>
            <a:chExt cx="4981575" cy="178657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F4FC129-A66C-46AD-9B6D-3DF2C877D0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9047"/>
            <a:stretch/>
          </p:blipFill>
          <p:spPr>
            <a:xfrm>
              <a:off x="874713" y="1376363"/>
              <a:ext cx="4981575" cy="178657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60C47A-B6BC-4F7E-AAF9-6590EAC11393}"/>
                </a:ext>
              </a:extLst>
            </p:cNvPr>
            <p:cNvSpPr/>
            <p:nvPr/>
          </p:nvSpPr>
          <p:spPr>
            <a:xfrm>
              <a:off x="874713" y="1989138"/>
              <a:ext cx="1838007" cy="11604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4FC2667-85DD-40E9-A375-0FDFF73CE2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816"/>
          <a:stretch/>
        </p:blipFill>
        <p:spPr>
          <a:xfrm>
            <a:off x="2900520" y="1546257"/>
            <a:ext cx="3317400" cy="37654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49E2BB4-A357-4EF7-8F70-56E0B7BC1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13" y="4586605"/>
            <a:ext cx="5797550" cy="6540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7DB6FF2-902B-4A13-AC1C-A2680394A161}"/>
              </a:ext>
            </a:extLst>
          </p:cNvPr>
          <p:cNvSpPr/>
          <p:nvPr/>
        </p:nvSpPr>
        <p:spPr>
          <a:xfrm>
            <a:off x="3007360" y="2794000"/>
            <a:ext cx="3200400" cy="28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         자신의 </a:t>
            </a:r>
            <a:r>
              <a:rPr lang="en-US" altLang="ko-KR" dirty="0" err="1">
                <a:solidFill>
                  <a:schemeClr val="tx1"/>
                </a:solidFill>
              </a:rPr>
              <a:t>HostName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408EB-B3B1-49EB-A7C3-120FC5E40F4C}"/>
              </a:ext>
            </a:extLst>
          </p:cNvPr>
          <p:cNvSpPr txBox="1"/>
          <p:nvPr/>
        </p:nvSpPr>
        <p:spPr>
          <a:xfrm>
            <a:off x="7500938" y="1613551"/>
            <a:ext cx="32816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Tmax</a:t>
            </a:r>
            <a:r>
              <a:rPr lang="ko-KR" altLang="en-US" dirty="0"/>
              <a:t> 홈페이지에서 </a:t>
            </a:r>
            <a:r>
              <a:rPr lang="ko-KR" altLang="en-US" dirty="0" err="1"/>
              <a:t>빨간박스의</a:t>
            </a:r>
            <a:r>
              <a:rPr lang="ko-KR" altLang="en-US" dirty="0"/>
              <a:t> 데모라이선스 신청 버튼을 눌러 발급받는다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HostName</a:t>
            </a:r>
            <a:r>
              <a:rPr lang="en-US" altLang="ko-KR" dirty="0"/>
              <a:t> </a:t>
            </a:r>
            <a:r>
              <a:rPr lang="ko-KR" altLang="en-US" dirty="0"/>
              <a:t>에는 우분투의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HostName</a:t>
            </a:r>
            <a:r>
              <a:rPr lang="ko-KR" altLang="en-US" dirty="0"/>
              <a:t>과 똑같이 </a:t>
            </a:r>
            <a:r>
              <a:rPr lang="ko-KR" altLang="en-US" dirty="0" err="1"/>
              <a:t>입력해야한다</a:t>
            </a:r>
            <a:r>
              <a:rPr lang="en-US" altLang="ko-KR" dirty="0"/>
              <a:t>. </a:t>
            </a:r>
            <a:r>
              <a:rPr lang="ko-KR" altLang="en-US" dirty="0"/>
              <a:t>터미널에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hostname</a:t>
            </a:r>
            <a:r>
              <a:rPr lang="en-US" altLang="ko-KR" dirty="0"/>
              <a:t> </a:t>
            </a:r>
            <a:r>
              <a:rPr lang="ko-KR" altLang="en-US" dirty="0"/>
              <a:t>명령어를 입력으로 확인가능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가입한 이메일로 라이선스를 받아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license.dat </a:t>
            </a:r>
            <a:r>
              <a:rPr lang="ko-KR" altLang="en-US" dirty="0"/>
              <a:t>파일을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webtob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/license </a:t>
            </a:r>
            <a:r>
              <a:rPr lang="ko-KR" altLang="en-US" dirty="0"/>
              <a:t> 폴더 안에 저장한다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94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ED390C3-FA21-40A9-AA24-A720E92E02F1}"/>
              </a:ext>
            </a:extLst>
          </p:cNvPr>
          <p:cNvGrpSpPr/>
          <p:nvPr/>
        </p:nvGrpSpPr>
        <p:grpSpPr>
          <a:xfrm>
            <a:off x="874713" y="1989138"/>
            <a:ext cx="5797550" cy="2750006"/>
            <a:chOff x="874713" y="1989138"/>
            <a:chExt cx="5797550" cy="2750006"/>
          </a:xfrm>
        </p:grpSpPr>
        <p:pic>
          <p:nvPicPr>
            <p:cNvPr id="3" name="그림 2" descr="전화이(가) 표시된 사진&#10;&#10;자동 생성된 설명">
              <a:extLst>
                <a:ext uri="{FF2B5EF4-FFF2-40B4-BE49-F238E27FC236}">
                  <a16:creationId xmlns:a16="http://schemas.microsoft.com/office/drawing/2014/main" id="{CA54B605-6BC2-4FC4-87BB-5E7F9CD5D4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92"/>
            <a:stretch/>
          </p:blipFill>
          <p:spPr>
            <a:xfrm>
              <a:off x="874713" y="1989138"/>
              <a:ext cx="5797550" cy="2750006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0DC1BE-D5B5-477E-BE05-0880FF3541D3}"/>
                </a:ext>
              </a:extLst>
            </p:cNvPr>
            <p:cNvSpPr/>
            <p:nvPr/>
          </p:nvSpPr>
          <p:spPr>
            <a:xfrm>
              <a:off x="874713" y="1989138"/>
              <a:ext cx="3422967" cy="15920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B7821E7-149D-4335-81EC-5C332DCD2805}"/>
                </a:ext>
              </a:extLst>
            </p:cNvPr>
            <p:cNvSpPr/>
            <p:nvPr/>
          </p:nvSpPr>
          <p:spPr>
            <a:xfrm>
              <a:off x="874713" y="4246880"/>
              <a:ext cx="3138487" cy="325121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990C564-B06A-4E47-B014-58A4A3B4C765}"/>
              </a:ext>
            </a:extLst>
          </p:cNvPr>
          <p:cNvSpPr txBox="1"/>
          <p:nvPr/>
        </p:nvSpPr>
        <p:spPr>
          <a:xfrm>
            <a:off x="7500938" y="2106474"/>
            <a:ext cx="3281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빨간 박스의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wscfl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–I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http.m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/>
              <a:t>명령어를 사용하여 컴파일을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컴파일이 성공하면 파란박스안 </a:t>
            </a:r>
            <a:r>
              <a:rPr lang="ko-KR" altLang="en-US" dirty="0" err="1"/>
              <a:t>처럼</a:t>
            </a:r>
            <a:r>
              <a:rPr lang="ko-KR" altLang="en-US" dirty="0"/>
              <a:t>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wsconfig</a:t>
            </a:r>
            <a:r>
              <a:rPr lang="en-US" altLang="ko-KR" dirty="0"/>
              <a:t> </a:t>
            </a:r>
            <a:r>
              <a:rPr lang="ko-KR" altLang="en-US" dirty="0"/>
              <a:t>파일이 생성된다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221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</TotalTime>
  <Words>212</Words>
  <Application>Microsoft Office PowerPoint</Application>
  <PresentationFormat>와이드스크린</PresentationFormat>
  <Paragraphs>39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HY견고딕</vt:lpstr>
      <vt:lpstr>KoPub돋움체 Medium</vt:lpstr>
      <vt:lpstr>나눔고딕 ExtraBold</vt:lpstr>
      <vt:lpstr>나눔스퀘어 Light</vt:lpstr>
      <vt:lpstr>나눔스퀘어라운드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all4land45@all4land.onmicrosoft.com</dc:creator>
  <cp:lastModifiedBy>all4land45@all4land.onmicrosoft.com</cp:lastModifiedBy>
  <cp:revision>41</cp:revision>
  <dcterms:created xsi:type="dcterms:W3CDTF">2020-01-30T02:12:54Z</dcterms:created>
  <dcterms:modified xsi:type="dcterms:W3CDTF">2020-02-04T07:02:28Z</dcterms:modified>
</cp:coreProperties>
</file>