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91252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A8126-53B7-42E5-BF38-84656C0755F1}"/>
              </a:ext>
            </a:extLst>
          </p:cNvPr>
          <p:cNvSpPr txBox="1"/>
          <p:nvPr/>
        </p:nvSpPr>
        <p:spPr>
          <a:xfrm>
            <a:off x="3606248" y="2564504"/>
            <a:ext cx="4979505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VirtualBox</a:t>
            </a:r>
          </a:p>
          <a:p>
            <a:pPr algn="ctr"/>
            <a:r>
              <a:rPr lang="en-US" altLang="ko-KR" sz="4800" dirty="0" err="1"/>
              <a:t>Tmax</a:t>
            </a:r>
            <a:r>
              <a:rPr lang="en-US" altLang="ko-KR" sz="4800" dirty="0"/>
              <a:t> JEUS </a:t>
            </a:r>
            <a:r>
              <a:rPr lang="ko-KR" altLang="en-US" sz="4800" dirty="0"/>
              <a:t>설치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DEV-20-20-07_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7BEB1F-19B4-49C3-9910-9E09EA91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64343" cy="2648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EEDC43-F881-47A8-87FA-D7B29E1A62DF}"/>
              </a:ext>
            </a:extLst>
          </p:cNvPr>
          <p:cNvSpPr txBox="1"/>
          <p:nvPr/>
        </p:nvSpPr>
        <p:spPr>
          <a:xfrm>
            <a:off x="7500938" y="2059394"/>
            <a:ext cx="33702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정상적으로 설치되었는지 확인하기위해 </a:t>
            </a:r>
            <a:r>
              <a:rPr lang="en-US" altLang="ko-KR" dirty="0">
                <a:latin typeface="+mn-ea"/>
              </a:rPr>
              <a:t>JEUS</a:t>
            </a:r>
            <a:r>
              <a:rPr lang="ko-KR" altLang="en-US" dirty="0">
                <a:latin typeface="+mn-ea"/>
              </a:rPr>
              <a:t>를 가동한다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startDomainAdminServer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u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administrator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&lt;</a:t>
            </a:r>
            <a:r>
              <a:rPr lang="ko-KR" altLang="ko-KR" sz="1600" i="1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password</a:t>
            </a:r>
            <a:r>
              <a:rPr lang="en-US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-p</a:t>
            </a:r>
            <a:r>
              <a:rPr lang="ko-KR" altLang="en-US" dirty="0">
                <a:latin typeface="+mn-ea"/>
              </a:rPr>
              <a:t> 뒤에는 자신이 설정한 비밀번호를 입력한다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정상적으로 실행이 되면   이 메시지가 출력된다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 descr="사진, 빨간색, 검은색, 오렌지이(가) 표시된 사진&#10;&#10;자동 생성된 설명">
            <a:extLst>
              <a:ext uri="{FF2B5EF4-FFF2-40B4-BE49-F238E27FC236}">
                <a16:creationId xmlns:a16="http://schemas.microsoft.com/office/drawing/2014/main" id="{FF388CB7-558F-481F-A900-1CF530B174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5"/>
          <a:stretch/>
        </p:blipFill>
        <p:spPr>
          <a:xfrm>
            <a:off x="883597" y="4731026"/>
            <a:ext cx="6049962" cy="5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진이(가) 표시된 사진&#10;&#10;자동 생성된 설명">
            <a:extLst>
              <a:ext uri="{FF2B5EF4-FFF2-40B4-BE49-F238E27FC236}">
                <a16:creationId xmlns:a16="http://schemas.microsoft.com/office/drawing/2014/main" id="{721AB4E6-0988-4E82-99CA-79EE5F933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376363"/>
            <a:ext cx="6082679" cy="163519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CD9F45C-5503-4F12-95F5-BA35F6C01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594112"/>
            <a:ext cx="6049962" cy="3558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70784-05E0-4C4F-8D9B-4F35011855EC}"/>
              </a:ext>
            </a:extLst>
          </p:cNvPr>
          <p:cNvSpPr txBox="1"/>
          <p:nvPr/>
        </p:nvSpPr>
        <p:spPr>
          <a:xfrm>
            <a:off x="7500938" y="2059394"/>
            <a:ext cx="33702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Courier New" panose="02070309020205020404" pitchFamily="49" charset="0"/>
              </a:rPr>
              <a:t>JEUS</a:t>
            </a:r>
            <a:r>
              <a:rPr lang="ko-KR" altLang="en-US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MS</a:t>
            </a:r>
            <a:r>
              <a:rPr lang="ko-KR" altLang="en-US" dirty="0">
                <a:latin typeface="+mn-ea"/>
                <a:cs typeface="Courier New" panose="02070309020205020404" pitchFamily="49" charset="0"/>
              </a:rPr>
              <a:t>를 실행한다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startManagedServer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domain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jeus_domain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server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server1 -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u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administrator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&lt;</a:t>
            </a:r>
            <a:r>
              <a:rPr lang="ko-KR" altLang="ko-KR" sz="1600" i="1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password</a:t>
            </a:r>
            <a:r>
              <a:rPr lang="ko-KR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정상적으로 실행되면 </a:t>
            </a:r>
            <a:r>
              <a:rPr lang="en-US" altLang="ko-KR" dirty="0">
                <a:latin typeface="+mn-ea"/>
              </a:rPr>
              <a:t>examples</a:t>
            </a:r>
            <a:r>
              <a:rPr lang="ko-KR" altLang="en-US" dirty="0">
                <a:latin typeface="+mn-ea"/>
              </a:rPr>
              <a:t>가 생성되고 </a:t>
            </a:r>
            <a:r>
              <a:rPr lang="ko-KR" altLang="en-US" dirty="0" err="1">
                <a:latin typeface="+mn-ea"/>
              </a:rPr>
              <a:t>웹브라우저에서</a:t>
            </a:r>
            <a:endParaRPr lang="en-US" altLang="ko-KR" dirty="0"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http://localhost:8088/examples/</a:t>
            </a:r>
            <a:r>
              <a:rPr lang="en-US" altLang="ko-KR" dirty="0"/>
              <a:t> </a:t>
            </a:r>
            <a:r>
              <a:rPr lang="ko-KR" altLang="en-US" dirty="0"/>
              <a:t>을 입력하면 확인이 가능하다</a:t>
            </a:r>
            <a:r>
              <a:rPr lang="en-US" altLang="ko-KR" dirty="0"/>
              <a:t>.</a:t>
            </a: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113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DFE1E3B7-E960-4ED0-96C5-7E954340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1476376"/>
          </a:xfrm>
          <a:prstGeom prst="rect">
            <a:avLst/>
          </a:prstGeom>
        </p:spPr>
      </p:pic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E4CD3606-F00C-4D74-B452-37485130B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852738"/>
            <a:ext cx="6049962" cy="309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A4568-BCF2-4BB3-A95C-2B6380B43807}"/>
              </a:ext>
            </a:extLst>
          </p:cNvPr>
          <p:cNvSpPr txBox="1"/>
          <p:nvPr/>
        </p:nvSpPr>
        <p:spPr>
          <a:xfrm>
            <a:off x="7500938" y="2059394"/>
            <a:ext cx="33702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제우스를 관리할 수 있는 </a:t>
            </a:r>
            <a:r>
              <a:rPr lang="en-US" altLang="ko-KR" dirty="0" err="1">
                <a:latin typeface="+mn-ea"/>
              </a:rPr>
              <a:t>webadmin</a:t>
            </a:r>
            <a:r>
              <a:rPr lang="ko-KR" altLang="en-US" dirty="0">
                <a:latin typeface="+mn-ea"/>
              </a:rPr>
              <a:t>을 실행한다</a:t>
            </a:r>
            <a:r>
              <a:rPr lang="en-US" altLang="ko-KR" dirty="0">
                <a:latin typeface="+mn-ea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jeusadmin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u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administrator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-</a:t>
            </a:r>
            <a:r>
              <a:rPr lang="ko-KR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&lt;</a:t>
            </a:r>
            <a:r>
              <a:rPr lang="ko-KR" altLang="ko-KR" sz="1600" i="1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password</a:t>
            </a:r>
            <a:r>
              <a:rPr lang="ko-KR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&gt;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웹브라우저에서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http://localhost:9736/webadmin</a:t>
            </a:r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 dirty="0">
                <a:latin typeface="+mn-ea"/>
                <a:cs typeface="Courier New" panose="02070309020205020404" pitchFamily="49" charset="0"/>
              </a:rPr>
              <a:t>을 주소창에 입력한다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.</a:t>
            </a:r>
            <a:r>
              <a:rPr lang="ko-KR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설치단계에서 설정한 계정으로 접속한다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Default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넘어갔으면 일반적으로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administrator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설정된다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ko-KR" altLang="ko-KR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590877-1377-4B07-8156-F779028DB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http://localhost:9736/webadmin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308FC112-D325-4ABC-B922-CA64833A6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88908" cy="43742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CD9EBF-7B0B-4A2A-939B-17B0520163FA}"/>
              </a:ext>
            </a:extLst>
          </p:cNvPr>
          <p:cNvSpPr/>
          <p:nvPr/>
        </p:nvSpPr>
        <p:spPr>
          <a:xfrm>
            <a:off x="2673626" y="2156791"/>
            <a:ext cx="3998637" cy="983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75033-5FC5-4DBC-A368-D828C6B39F59}"/>
              </a:ext>
            </a:extLst>
          </p:cNvPr>
          <p:cNvSpPr txBox="1"/>
          <p:nvPr/>
        </p:nvSpPr>
        <p:spPr>
          <a:xfrm>
            <a:off x="7500938" y="2059394"/>
            <a:ext cx="337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cs typeface="Courier New" panose="02070309020205020404" pitchFamily="49" charset="0"/>
              </a:rPr>
              <a:t>접속에 성공하면 </a:t>
            </a:r>
            <a:r>
              <a:rPr lang="en-US" altLang="ko-KR" dirty="0" err="1">
                <a:latin typeface="+mn-ea"/>
                <a:cs typeface="Courier New" panose="02070309020205020404" pitchFamily="49" charset="0"/>
              </a:rPr>
              <a:t>webadmin</a:t>
            </a:r>
            <a:r>
              <a:rPr lang="ko-KR" altLang="en-US" dirty="0">
                <a:latin typeface="+mn-ea"/>
                <a:cs typeface="Courier New" panose="02070309020205020404" pitchFamily="49" charset="0"/>
              </a:rPr>
              <a:t>을 통해 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JEUS</a:t>
            </a:r>
            <a:r>
              <a:rPr lang="ko-KR" altLang="en-US" dirty="0">
                <a:latin typeface="+mn-ea"/>
                <a:cs typeface="Courier New" panose="02070309020205020404" pitchFamily="49" charset="0"/>
              </a:rPr>
              <a:t>를 관리할 수 있다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2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4B35D9D-A1F8-4826-84C1-475D691C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383319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5211CDC-3F64-4832-A738-695BBD2A1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6" y="3429000"/>
            <a:ext cx="4320914" cy="2651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FE6D59-49DA-4146-9ED0-A45350F8FCF2}"/>
              </a:ext>
            </a:extLst>
          </p:cNvPr>
          <p:cNvSpPr/>
          <p:nvPr/>
        </p:nvSpPr>
        <p:spPr>
          <a:xfrm>
            <a:off x="1341783" y="3101009"/>
            <a:ext cx="5108713" cy="32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6F837-10F3-4D4D-8E10-756D7F5E500F}"/>
              </a:ext>
            </a:extLst>
          </p:cNvPr>
          <p:cNvSpPr txBox="1"/>
          <p:nvPr/>
        </p:nvSpPr>
        <p:spPr>
          <a:xfrm>
            <a:off x="7500938" y="2059394"/>
            <a:ext cx="337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Webadmin</a:t>
            </a:r>
            <a:r>
              <a:rPr lang="ko-KR" altLang="en-US" dirty="0">
                <a:latin typeface="+mn-ea"/>
              </a:rPr>
              <a:t>에서 서버목록을 조회하고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start </a:t>
            </a:r>
            <a:r>
              <a:rPr lang="ko-KR" altLang="en-US" dirty="0">
                <a:latin typeface="+mn-ea"/>
              </a:rPr>
              <a:t>버튼과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stop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버튼을 눌러 서버를 시작하거나 종료할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525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빨간색, 앉아있는, 표지판, 닫기이(가) 표시된 사진&#10;&#10;자동 생성된 설명">
            <a:extLst>
              <a:ext uri="{FF2B5EF4-FFF2-40B4-BE49-F238E27FC236}">
                <a16:creationId xmlns:a16="http://schemas.microsoft.com/office/drawing/2014/main" id="{B30D6849-F822-40CB-B694-3675C1BD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6127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4F5FA1-45F7-456E-B53E-08AE945B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117258"/>
            <a:ext cx="6049962" cy="3061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6135-B419-426D-BD4E-34C45DCD023B}"/>
              </a:ext>
            </a:extLst>
          </p:cNvPr>
          <p:cNvSpPr txBox="1"/>
          <p:nvPr/>
        </p:nvSpPr>
        <p:spPr>
          <a:xfrm>
            <a:off x="7500938" y="2059394"/>
            <a:ext cx="337026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jeusadmin</a:t>
            </a:r>
            <a:r>
              <a:rPr lang="ko-KR" altLang="en-US" dirty="0">
                <a:latin typeface="+mn-ea"/>
              </a:rPr>
              <a:t>에 로그인을 한 후에 콘솔 창에서 명령어로 </a:t>
            </a:r>
            <a:r>
              <a:rPr lang="en-US" altLang="ko-KR" dirty="0">
                <a:latin typeface="+mn-ea"/>
              </a:rPr>
              <a:t>JEUS </a:t>
            </a:r>
            <a:r>
              <a:rPr lang="ko-KR" altLang="en-US" dirty="0">
                <a:latin typeface="+mn-ea"/>
              </a:rPr>
              <a:t>서버를 관리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local-start-server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local-shutdown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마지막으로 </a:t>
            </a:r>
            <a:r>
              <a:rPr lang="en-US" altLang="ko-KR" dirty="0">
                <a:latin typeface="+mn-ea"/>
              </a:rPr>
              <a:t>exit </a:t>
            </a:r>
            <a:r>
              <a:rPr lang="ko-KR" altLang="en-US" dirty="0">
                <a:latin typeface="+mn-ea"/>
              </a:rPr>
              <a:t>명령어를 입력해 </a:t>
            </a:r>
            <a:r>
              <a:rPr lang="en-US" altLang="ko-KR" dirty="0" err="1">
                <a:latin typeface="+mn-ea"/>
              </a:rPr>
              <a:t>jeusadmin</a:t>
            </a:r>
            <a:r>
              <a:rPr lang="ko-KR" altLang="en-US" dirty="0">
                <a:latin typeface="+mn-ea"/>
              </a:rPr>
              <a:t>을 종료한다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B2F8D-3A47-4BB8-A37A-55BB21E9F2B5}"/>
              </a:ext>
            </a:extLst>
          </p:cNvPr>
          <p:cNvSpPr/>
          <p:nvPr/>
        </p:nvSpPr>
        <p:spPr>
          <a:xfrm>
            <a:off x="2633870" y="3130826"/>
            <a:ext cx="1500808" cy="298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B59DD-FE06-4776-AAE9-3C4A244FC3D2}"/>
              </a:ext>
            </a:extLst>
          </p:cNvPr>
          <p:cNvSpPr txBox="1"/>
          <p:nvPr/>
        </p:nvSpPr>
        <p:spPr>
          <a:xfrm>
            <a:off x="6390861" y="1994578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14BA-B90D-46D8-9A69-F3E645533848}"/>
              </a:ext>
            </a:extLst>
          </p:cNvPr>
          <p:cNvSpPr txBox="1"/>
          <p:nvPr/>
        </p:nvSpPr>
        <p:spPr>
          <a:xfrm>
            <a:off x="6390861" y="4379970"/>
            <a:ext cx="395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83ECF-DFBD-4092-8A57-B3AE2645ACD3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EFFA10D-2818-4B14-B83B-F520150D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5797550" cy="3071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E5824-B805-43D1-A4B3-A3FFC74C98D7}"/>
              </a:ext>
            </a:extLst>
          </p:cNvPr>
          <p:cNvSpPr txBox="1"/>
          <p:nvPr/>
        </p:nvSpPr>
        <p:spPr>
          <a:xfrm>
            <a:off x="7500938" y="2173262"/>
            <a:ext cx="337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우분투에서 </a:t>
            </a:r>
            <a:r>
              <a:rPr lang="en-US" altLang="ko-KR" dirty="0" err="1"/>
              <a:t>Tmax</a:t>
            </a:r>
            <a:r>
              <a:rPr lang="en-US" altLang="ko-KR" dirty="0"/>
              <a:t> </a:t>
            </a:r>
            <a:r>
              <a:rPr lang="ko-KR" altLang="en-US" dirty="0"/>
              <a:t>홈페이지에 접속해 </a:t>
            </a:r>
            <a:r>
              <a:rPr lang="en-US" altLang="ko-KR" dirty="0"/>
              <a:t>JEUS</a:t>
            </a:r>
            <a:r>
              <a:rPr lang="ko-KR" altLang="en-US" dirty="0"/>
              <a:t>를 다운받는다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환경이므로 리눅스 버전과 </a:t>
            </a:r>
            <a:r>
              <a:rPr lang="en-US" altLang="ko-KR" dirty="0"/>
              <a:t>64bit</a:t>
            </a:r>
            <a:r>
              <a:rPr lang="ko-KR" altLang="en-US" dirty="0"/>
              <a:t>를 다운받는다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C30AB1-C58D-42E0-A158-1F41EC909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239469"/>
            <a:ext cx="6049962" cy="12421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F8FD19-8328-4E1E-BD99-06B6143CFC55}"/>
              </a:ext>
            </a:extLst>
          </p:cNvPr>
          <p:cNvSpPr/>
          <p:nvPr/>
        </p:nvSpPr>
        <p:spPr>
          <a:xfrm>
            <a:off x="1137920" y="4447489"/>
            <a:ext cx="2113280" cy="103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EF5126-B367-4410-82BE-44DC54F7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351620"/>
            <a:ext cx="6049962" cy="320357"/>
          </a:xfrm>
          <a:prstGeom prst="rect">
            <a:avLst/>
          </a:prstGeom>
        </p:spPr>
      </p:pic>
      <p:pic>
        <p:nvPicPr>
          <p:cNvPr id="5" name="그림 4" descr="앉아있는, 테이블, 검은색, 표지판이(가) 표시된 사진&#10;&#10;자동 생성된 설명">
            <a:extLst>
              <a:ext uri="{FF2B5EF4-FFF2-40B4-BE49-F238E27FC236}">
                <a16:creationId xmlns:a16="http://schemas.microsoft.com/office/drawing/2014/main" id="{2554BCB3-2046-44A7-B9AE-439138B2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671977"/>
            <a:ext cx="6049962" cy="1188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CBF01-788F-43BE-9644-D08D98DE1FD2}"/>
              </a:ext>
            </a:extLst>
          </p:cNvPr>
          <p:cNvSpPr txBox="1"/>
          <p:nvPr/>
        </p:nvSpPr>
        <p:spPr>
          <a:xfrm>
            <a:off x="7500938" y="2195555"/>
            <a:ext cx="3370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다운로드된</a:t>
            </a:r>
            <a:r>
              <a:rPr lang="ko-KR" altLang="en-US" dirty="0"/>
              <a:t> 폴더로 이동 후 제우스 설치파일의 실행 권한을 준다</a:t>
            </a:r>
            <a:r>
              <a:rPr lang="en-US" altLang="ko-KR" dirty="0"/>
              <a:t>.</a:t>
            </a:r>
          </a:p>
          <a:p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 </a:t>
            </a:r>
            <a:r>
              <a:rPr lang="en-US" altLang="ko-KR" sz="16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chmod</a:t>
            </a:r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775 jeus8001_unix_generic_ko.bin</a:t>
            </a:r>
          </a:p>
          <a:p>
            <a:endParaRPr lang="en-US" altLang="ko-KR" sz="16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+mn-ea"/>
              </a:rPr>
              <a:t>권한을 변경 후 설치파일을 실행한다</a:t>
            </a:r>
            <a:r>
              <a:rPr lang="en-US" altLang="ko-KR" spc="-100" dirty="0">
                <a:latin typeface="+mn-ea"/>
              </a:rPr>
              <a:t>.</a:t>
            </a:r>
          </a:p>
          <a:p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./jeus8001_unix_generic_ko.bin</a:t>
            </a:r>
          </a:p>
          <a:p>
            <a:endParaRPr lang="en-US" altLang="ko-KR" sz="16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CF861D-4370-4991-AB62-DE70E7659DAE}"/>
              </a:ext>
            </a:extLst>
          </p:cNvPr>
          <p:cNvGrpSpPr/>
          <p:nvPr/>
        </p:nvGrpSpPr>
        <p:grpSpPr>
          <a:xfrm>
            <a:off x="815139" y="3579924"/>
            <a:ext cx="6109536" cy="2370026"/>
            <a:chOff x="815139" y="3177961"/>
            <a:chExt cx="6109536" cy="237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610BAA9-412D-4F06-A005-1D4855C4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" y="3177961"/>
              <a:ext cx="6049962" cy="1265030"/>
            </a:xfrm>
            <a:prstGeom prst="rect">
              <a:avLst/>
            </a:prstGeom>
          </p:spPr>
        </p:pic>
        <p:pic>
          <p:nvPicPr>
            <p:cNvPr id="4" name="그림 3" descr="회로, 컴퓨터이(가) 표시된 사진&#10;&#10;자동 생성된 설명">
              <a:extLst>
                <a:ext uri="{FF2B5EF4-FFF2-40B4-BE49-F238E27FC236}">
                  <a16:creationId xmlns:a16="http://schemas.microsoft.com/office/drawing/2014/main" id="{E3D9D4DF-E275-47CF-84BE-A33B6078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39" y="4442991"/>
              <a:ext cx="6109536" cy="110499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794B697-D358-4C68-8D16-9964D986E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2203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4ED06-3E8D-4926-8510-1A91AFA93E0E}"/>
              </a:ext>
            </a:extLst>
          </p:cNvPr>
          <p:cNvSpPr txBox="1"/>
          <p:nvPr/>
        </p:nvSpPr>
        <p:spPr>
          <a:xfrm>
            <a:off x="7500938" y="2173262"/>
            <a:ext cx="337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&lt;ENTER&gt; </a:t>
            </a:r>
            <a:r>
              <a:rPr lang="ko-KR" altLang="en-US" dirty="0"/>
              <a:t>를 눌러 대부분의 질문을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플랫폼 선택에서는 리눅스 환경이니 비트수가 맞는 </a:t>
            </a:r>
            <a:r>
              <a:rPr lang="en-US" altLang="ko-KR" dirty="0"/>
              <a:t>9 </a:t>
            </a:r>
            <a:r>
              <a:rPr lang="ko-KR" altLang="en-US" dirty="0"/>
              <a:t>번을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다음으로 자신이 설치하고 싶은 경로를 입력한다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자신의 </a:t>
            </a:r>
            <a:r>
              <a:rPr lang="en-US" altLang="ko-KR" dirty="0"/>
              <a:t>JDK</a:t>
            </a:r>
            <a:r>
              <a:rPr lang="ko-KR" altLang="en-US" dirty="0"/>
              <a:t>의 경로를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조류이(가) 표시된 사진&#10;&#10;자동 생성된 설명">
            <a:extLst>
              <a:ext uri="{FF2B5EF4-FFF2-40B4-BE49-F238E27FC236}">
                <a16:creationId xmlns:a16="http://schemas.microsoft.com/office/drawing/2014/main" id="{5F87B5E6-3A4A-4C6D-A880-BB453283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23BE80-C115-4120-840F-2A12ABBBB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3429000"/>
            <a:ext cx="6072738" cy="431800"/>
          </a:xfrm>
          <a:prstGeom prst="rect">
            <a:avLst/>
          </a:prstGeom>
        </p:spPr>
      </p:pic>
      <p:pic>
        <p:nvPicPr>
          <p:cNvPr id="11" name="그림 10" descr="빨간색, 그리기이(가) 표시된 사진&#10;&#10;자동 생성된 설명">
            <a:extLst>
              <a:ext uri="{FF2B5EF4-FFF2-40B4-BE49-F238E27FC236}">
                <a16:creationId xmlns:a16="http://schemas.microsoft.com/office/drawing/2014/main" id="{D5F797B1-CC29-4D3D-9A67-FB660686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067461"/>
            <a:ext cx="6049962" cy="12698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ADE45-8D53-4E0F-ADCF-141D01528E2F}"/>
              </a:ext>
            </a:extLst>
          </p:cNvPr>
          <p:cNvSpPr txBox="1"/>
          <p:nvPr/>
        </p:nvSpPr>
        <p:spPr>
          <a:xfrm>
            <a:off x="7500938" y="2173262"/>
            <a:ext cx="3370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비밀번호를 설정 하고 설치가 진행된다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설치가 완료되면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파일을 수정해 환경변수를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6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6B292D-1239-482A-8B56-24B70E7945B8}"/>
              </a:ext>
            </a:extLst>
          </p:cNvPr>
          <p:cNvGrpSpPr/>
          <p:nvPr/>
        </p:nvGrpSpPr>
        <p:grpSpPr>
          <a:xfrm>
            <a:off x="874714" y="3565725"/>
            <a:ext cx="4482478" cy="1488765"/>
            <a:chOff x="874713" y="1376363"/>
            <a:chExt cx="4981575" cy="1786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E15768-F109-4B46-BED6-8DB0A6544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047"/>
            <a:stretch/>
          </p:blipFill>
          <p:spPr>
            <a:xfrm>
              <a:off x="874713" y="1376363"/>
              <a:ext cx="4981575" cy="178657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2B3703-EBFA-41C6-BD96-3BF010A4C678}"/>
                </a:ext>
              </a:extLst>
            </p:cNvPr>
            <p:cNvSpPr/>
            <p:nvPr/>
          </p:nvSpPr>
          <p:spPr>
            <a:xfrm>
              <a:off x="874713" y="1989138"/>
              <a:ext cx="1838007" cy="11604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사진, 병, 표지판, 빨간색이(가) 표시된 사진&#10;&#10;자동 생성된 설명">
            <a:extLst>
              <a:ext uri="{FF2B5EF4-FFF2-40B4-BE49-F238E27FC236}">
                <a16:creationId xmlns:a16="http://schemas.microsoft.com/office/drawing/2014/main" id="{50410F97-03A3-4171-8F7D-94946DD6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702125"/>
            <a:ext cx="6049962" cy="86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B0A23-737C-4DC3-9DF1-7D4EE7B77E11}"/>
              </a:ext>
            </a:extLst>
          </p:cNvPr>
          <p:cNvSpPr txBox="1"/>
          <p:nvPr/>
        </p:nvSpPr>
        <p:spPr>
          <a:xfrm>
            <a:off x="7500938" y="2173262"/>
            <a:ext cx="33702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환경변수를 적용한다</a:t>
            </a:r>
            <a:r>
              <a:rPr lang="en-US" altLang="ko-KR" dirty="0"/>
              <a:t>.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source /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etc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/profile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환경변수가 적용이 됐는지 확인한다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echo $JEUS_HOME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라이선스를 다운받아 제우스 폴더 아래 라이선스 폴더에 저장한다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FB8373-7ACB-418E-A5FF-A7B506EF6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412680"/>
          </a:xfrm>
          <a:prstGeom prst="rect">
            <a:avLst/>
          </a:prstGeom>
        </p:spPr>
      </p:pic>
      <p:pic>
        <p:nvPicPr>
          <p:cNvPr id="12" name="그림 11" descr="표지판, 빨간색, 전화이(가) 표시된 사진&#10;&#10;자동 생성된 설명">
            <a:extLst>
              <a:ext uri="{FF2B5EF4-FFF2-40B4-BE49-F238E27FC236}">
                <a16:creationId xmlns:a16="http://schemas.microsoft.com/office/drawing/2014/main" id="{E9FA25ED-A0BD-47A3-AD98-D25BD265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5" y="5043377"/>
            <a:ext cx="607978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AEA7CF-EF74-4546-9709-3023784E87F2}"/>
              </a:ext>
            </a:extLst>
          </p:cNvPr>
          <p:cNvSpPr txBox="1"/>
          <p:nvPr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실행확인</a:t>
            </a:r>
          </a:p>
        </p:txBody>
      </p:sp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314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나눔고딕 ExtraBold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52</cp:revision>
  <dcterms:created xsi:type="dcterms:W3CDTF">2020-01-30T02:12:54Z</dcterms:created>
  <dcterms:modified xsi:type="dcterms:W3CDTF">2020-02-04T01:38:38Z</dcterms:modified>
</cp:coreProperties>
</file>